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0"/>
  </p:notesMasterIdLst>
  <p:handoutMasterIdLst>
    <p:handoutMasterId r:id="rId11"/>
  </p:handoutMasterIdLst>
  <p:sldIdLst>
    <p:sldId id="323" r:id="rId2"/>
    <p:sldId id="326" r:id="rId3"/>
    <p:sldId id="676" r:id="rId4"/>
    <p:sldId id="681" r:id="rId5"/>
    <p:sldId id="678" r:id="rId6"/>
    <p:sldId id="679" r:id="rId7"/>
    <p:sldId id="680" r:id="rId8"/>
    <p:sldId id="261" r:id="rId9"/>
  </p:sldIdLst>
  <p:sldSz cx="9720263" cy="6480175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0" autoAdjust="0"/>
    <p:restoredTop sz="94125" autoAdjust="0"/>
  </p:normalViewPr>
  <p:slideViewPr>
    <p:cSldViewPr>
      <p:cViewPr varScale="1">
        <p:scale>
          <a:sx n="113" d="100"/>
          <a:sy n="113" d="100"/>
        </p:scale>
        <p:origin x="1104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E50ED1-DE84-45CD-BE66-0BD291F0E03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331A0D9-A29D-404D-9D97-E0C053D1FF78}">
      <dgm:prSet phldrT="[Testo]" custT="1"/>
      <dgm:spPr/>
      <dgm:t>
        <a:bodyPr/>
        <a:lstStyle/>
        <a:p>
          <a:r>
            <a:rPr lang="it-IT" sz="2400" dirty="0"/>
            <a:t>Sviluppo di applicazioni </a:t>
          </a:r>
          <a:r>
            <a:rPr lang="it-IT" sz="2400" b="1" i="1" dirty="0" err="1"/>
            <a:t>Qlik</a:t>
          </a:r>
          <a:r>
            <a:rPr lang="it-IT" sz="2400" b="1" i="1" dirty="0"/>
            <a:t> </a:t>
          </a:r>
          <a:r>
            <a:rPr lang="it-IT" sz="2400" b="1" i="1" dirty="0" err="1"/>
            <a:t>Sense</a:t>
          </a:r>
          <a:r>
            <a:rPr lang="it-IT" sz="2400" b="1" i="1" dirty="0"/>
            <a:t> Business Intelligence</a:t>
          </a:r>
        </a:p>
      </dgm:t>
    </dgm:pt>
    <dgm:pt modelId="{5CB7D834-2A88-4509-9CD8-7DDDC368A4B0}" type="parTrans" cxnId="{4F6EDC08-EC8E-4CE7-8130-2039A1006EA5}">
      <dgm:prSet/>
      <dgm:spPr/>
      <dgm:t>
        <a:bodyPr/>
        <a:lstStyle/>
        <a:p>
          <a:endParaRPr lang="it-IT"/>
        </a:p>
      </dgm:t>
    </dgm:pt>
    <dgm:pt modelId="{FAB1071D-F3D6-4E20-9063-8DA1E9C29E39}" type="sibTrans" cxnId="{4F6EDC08-EC8E-4CE7-8130-2039A1006EA5}">
      <dgm:prSet/>
      <dgm:spPr/>
      <dgm:t>
        <a:bodyPr/>
        <a:lstStyle/>
        <a:p>
          <a:endParaRPr lang="it-IT"/>
        </a:p>
      </dgm:t>
    </dgm:pt>
    <dgm:pt modelId="{2ECBABB8-04B8-47D1-B19C-1B6DBAB99449}">
      <dgm:prSet phldrT="[Testo]" custT="1"/>
      <dgm:spPr/>
      <dgm:t>
        <a:bodyPr/>
        <a:lstStyle/>
        <a:p>
          <a:r>
            <a:rPr lang="it-IT" sz="2400" dirty="0"/>
            <a:t>Utilizzo di </a:t>
          </a:r>
          <a:r>
            <a:rPr lang="it-IT" sz="2400" b="1" i="1" dirty="0" err="1"/>
            <a:t>Qlik</a:t>
          </a:r>
          <a:r>
            <a:rPr lang="it-IT" sz="2400" b="1" i="1" dirty="0"/>
            <a:t> Development Framework</a:t>
          </a:r>
        </a:p>
      </dgm:t>
    </dgm:pt>
    <dgm:pt modelId="{B2DBE91E-407A-4FF6-A513-09F6B3BF8001}" type="sibTrans" cxnId="{AA58570A-2A4B-4245-8946-076F65E321B5}">
      <dgm:prSet/>
      <dgm:spPr/>
      <dgm:t>
        <a:bodyPr/>
        <a:lstStyle/>
        <a:p>
          <a:endParaRPr lang="it-IT"/>
        </a:p>
      </dgm:t>
    </dgm:pt>
    <dgm:pt modelId="{DBDAD71C-7278-4BEE-931D-3A4071EAD69A}" type="parTrans" cxnId="{AA58570A-2A4B-4245-8946-076F65E321B5}">
      <dgm:prSet/>
      <dgm:spPr/>
      <dgm:t>
        <a:bodyPr/>
        <a:lstStyle/>
        <a:p>
          <a:endParaRPr lang="it-IT"/>
        </a:p>
      </dgm:t>
    </dgm:pt>
    <dgm:pt modelId="{14B15CA0-C4D6-44EB-905B-0A00DFC2FE9F}" type="pres">
      <dgm:prSet presAssocID="{5AE50ED1-DE84-45CD-BE66-0BD291F0E038}" presName="CompostProcess" presStyleCnt="0">
        <dgm:presLayoutVars>
          <dgm:dir/>
          <dgm:resizeHandles val="exact"/>
        </dgm:presLayoutVars>
      </dgm:prSet>
      <dgm:spPr/>
    </dgm:pt>
    <dgm:pt modelId="{BFDEB6E1-636D-43B5-980C-631BF04D6452}" type="pres">
      <dgm:prSet presAssocID="{5AE50ED1-DE84-45CD-BE66-0BD291F0E038}" presName="arrow" presStyleLbl="bgShp" presStyleIdx="0" presStyleCnt="1" custLinFactNeighborX="-71700" custLinFactNeighborY="-65005"/>
      <dgm:spPr/>
    </dgm:pt>
    <dgm:pt modelId="{11533892-B27B-4B9A-A855-E11C0F12C86C}" type="pres">
      <dgm:prSet presAssocID="{5AE50ED1-DE84-45CD-BE66-0BD291F0E038}" presName="linearProcess" presStyleCnt="0"/>
      <dgm:spPr/>
    </dgm:pt>
    <dgm:pt modelId="{B843D24F-1E2D-4A77-A16C-FAD2A487497D}" type="pres">
      <dgm:prSet presAssocID="{0331A0D9-A29D-404D-9D97-E0C053D1FF78}" presName="textNode" presStyleLbl="node1" presStyleIdx="0" presStyleCnt="2">
        <dgm:presLayoutVars>
          <dgm:bulletEnabled val="1"/>
        </dgm:presLayoutVars>
      </dgm:prSet>
      <dgm:spPr/>
    </dgm:pt>
    <dgm:pt modelId="{F5A0A347-04C0-40C3-821C-477D2C72D302}" type="pres">
      <dgm:prSet presAssocID="{FAB1071D-F3D6-4E20-9063-8DA1E9C29E39}" presName="sibTrans" presStyleCnt="0"/>
      <dgm:spPr/>
    </dgm:pt>
    <dgm:pt modelId="{7F2812D0-B7C7-450A-9FA2-14D93B145557}" type="pres">
      <dgm:prSet presAssocID="{2ECBABB8-04B8-47D1-B19C-1B6DBAB99449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4F6EDC08-EC8E-4CE7-8130-2039A1006EA5}" srcId="{5AE50ED1-DE84-45CD-BE66-0BD291F0E038}" destId="{0331A0D9-A29D-404D-9D97-E0C053D1FF78}" srcOrd="0" destOrd="0" parTransId="{5CB7D834-2A88-4509-9CD8-7DDDC368A4B0}" sibTransId="{FAB1071D-F3D6-4E20-9063-8DA1E9C29E39}"/>
    <dgm:cxn modelId="{AA58570A-2A4B-4245-8946-076F65E321B5}" srcId="{5AE50ED1-DE84-45CD-BE66-0BD291F0E038}" destId="{2ECBABB8-04B8-47D1-B19C-1B6DBAB99449}" srcOrd="1" destOrd="0" parTransId="{DBDAD71C-7278-4BEE-931D-3A4071EAD69A}" sibTransId="{B2DBE91E-407A-4FF6-A513-09F6B3BF8001}"/>
    <dgm:cxn modelId="{B79D6F75-8D0A-4D3B-842E-ADC701809AD0}" type="presOf" srcId="{0331A0D9-A29D-404D-9D97-E0C053D1FF78}" destId="{B843D24F-1E2D-4A77-A16C-FAD2A487497D}" srcOrd="0" destOrd="0" presId="urn:microsoft.com/office/officeart/2005/8/layout/hProcess9"/>
    <dgm:cxn modelId="{1A79B6BD-4427-47DA-8919-CE3E81068DDD}" type="presOf" srcId="{5AE50ED1-DE84-45CD-BE66-0BD291F0E038}" destId="{14B15CA0-C4D6-44EB-905B-0A00DFC2FE9F}" srcOrd="0" destOrd="0" presId="urn:microsoft.com/office/officeart/2005/8/layout/hProcess9"/>
    <dgm:cxn modelId="{0FF4A5F5-E1C1-49F7-8762-BAB63A24AFA1}" type="presOf" srcId="{2ECBABB8-04B8-47D1-B19C-1B6DBAB99449}" destId="{7F2812D0-B7C7-450A-9FA2-14D93B145557}" srcOrd="0" destOrd="0" presId="urn:microsoft.com/office/officeart/2005/8/layout/hProcess9"/>
    <dgm:cxn modelId="{0EE99ED5-CEE8-48B1-99B7-C061D9F5325F}" type="presParOf" srcId="{14B15CA0-C4D6-44EB-905B-0A00DFC2FE9F}" destId="{BFDEB6E1-636D-43B5-980C-631BF04D6452}" srcOrd="0" destOrd="0" presId="urn:microsoft.com/office/officeart/2005/8/layout/hProcess9"/>
    <dgm:cxn modelId="{E36CBD5D-A921-49EC-B99D-2A93F516B721}" type="presParOf" srcId="{14B15CA0-C4D6-44EB-905B-0A00DFC2FE9F}" destId="{11533892-B27B-4B9A-A855-E11C0F12C86C}" srcOrd="1" destOrd="0" presId="urn:microsoft.com/office/officeart/2005/8/layout/hProcess9"/>
    <dgm:cxn modelId="{0C222E8C-CCAA-4B94-BE05-4C9A442B42E5}" type="presParOf" srcId="{11533892-B27B-4B9A-A855-E11C0F12C86C}" destId="{B843D24F-1E2D-4A77-A16C-FAD2A487497D}" srcOrd="0" destOrd="0" presId="urn:microsoft.com/office/officeart/2005/8/layout/hProcess9"/>
    <dgm:cxn modelId="{7FC0FCF7-B552-48B3-9C99-4A3818236B59}" type="presParOf" srcId="{11533892-B27B-4B9A-A855-E11C0F12C86C}" destId="{F5A0A347-04C0-40C3-821C-477D2C72D302}" srcOrd="1" destOrd="0" presId="urn:microsoft.com/office/officeart/2005/8/layout/hProcess9"/>
    <dgm:cxn modelId="{6F336706-BD43-46EE-87AD-590B4AAEAB25}" type="presParOf" srcId="{11533892-B27B-4B9A-A855-E11C0F12C86C}" destId="{7F2812D0-B7C7-450A-9FA2-14D93B145557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90058D-3D63-49C8-95AB-8E47993B0764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AE002E7-E021-44E5-BD77-CEAC6A01D04E}">
      <dgm:prSet phldrT="[Testo]"/>
      <dgm:spPr/>
      <dgm:t>
        <a:bodyPr/>
        <a:lstStyle/>
        <a:p>
          <a:r>
            <a:rPr lang="it-IT" dirty="0"/>
            <a:t>Estrazione dei dati dalle sorgenti Opendata</a:t>
          </a:r>
        </a:p>
      </dgm:t>
    </dgm:pt>
    <dgm:pt modelId="{686F3E03-D188-4837-B93D-C41750314237}" type="parTrans" cxnId="{053A8164-2EB6-43F1-BC6D-B4DF521D78C0}">
      <dgm:prSet/>
      <dgm:spPr/>
      <dgm:t>
        <a:bodyPr/>
        <a:lstStyle/>
        <a:p>
          <a:endParaRPr lang="it-IT"/>
        </a:p>
      </dgm:t>
    </dgm:pt>
    <dgm:pt modelId="{DB0E0B00-5AAC-4821-8C37-3937F96BB2E6}" type="sibTrans" cxnId="{053A8164-2EB6-43F1-BC6D-B4DF521D78C0}">
      <dgm:prSet/>
      <dgm:spPr/>
      <dgm:t>
        <a:bodyPr/>
        <a:lstStyle/>
        <a:p>
          <a:endParaRPr lang="it-IT"/>
        </a:p>
      </dgm:t>
    </dgm:pt>
    <dgm:pt modelId="{660939F0-4AE2-4C69-8809-0C7CBCC2581E}">
      <dgm:prSet phldrT="[Testo]"/>
      <dgm:spPr/>
      <dgm:t>
        <a:bodyPr/>
        <a:lstStyle/>
        <a:p>
          <a:r>
            <a:rPr lang="it-IT" dirty="0"/>
            <a:t>Modellazione multidimensionale del dato</a:t>
          </a:r>
        </a:p>
      </dgm:t>
    </dgm:pt>
    <dgm:pt modelId="{02A8DB5F-F978-491A-8892-3F5136B1EF6E}" type="parTrans" cxnId="{7D6BEFF0-4EA5-451D-8F48-AB51982E005B}">
      <dgm:prSet/>
      <dgm:spPr/>
      <dgm:t>
        <a:bodyPr/>
        <a:lstStyle/>
        <a:p>
          <a:endParaRPr lang="it-IT"/>
        </a:p>
      </dgm:t>
    </dgm:pt>
    <dgm:pt modelId="{0E8D73E7-436E-4CBE-8877-C5DCE014C1B1}" type="sibTrans" cxnId="{7D6BEFF0-4EA5-451D-8F48-AB51982E005B}">
      <dgm:prSet/>
      <dgm:spPr/>
      <dgm:t>
        <a:bodyPr/>
        <a:lstStyle/>
        <a:p>
          <a:endParaRPr lang="it-IT"/>
        </a:p>
      </dgm:t>
    </dgm:pt>
    <dgm:pt modelId="{16CB1206-0B1D-40A0-8460-3C34CC905C9A}">
      <dgm:prSet phldrT="[Testo]"/>
      <dgm:spPr/>
      <dgm:t>
        <a:bodyPr/>
        <a:lstStyle/>
        <a:p>
          <a:r>
            <a:rPr lang="it-IT" dirty="0"/>
            <a:t>Presentazione all’utente finale</a:t>
          </a:r>
        </a:p>
      </dgm:t>
    </dgm:pt>
    <dgm:pt modelId="{1F793A0C-C88B-48F9-A97B-F642E295CC0B}" type="parTrans" cxnId="{B9CAEF90-EF4C-4281-9CCD-671C0CA7114A}">
      <dgm:prSet/>
      <dgm:spPr/>
      <dgm:t>
        <a:bodyPr/>
        <a:lstStyle/>
        <a:p>
          <a:endParaRPr lang="it-IT"/>
        </a:p>
      </dgm:t>
    </dgm:pt>
    <dgm:pt modelId="{020D5D62-F0C0-403F-96D3-84ED3074980C}" type="sibTrans" cxnId="{B9CAEF90-EF4C-4281-9CCD-671C0CA7114A}">
      <dgm:prSet/>
      <dgm:spPr/>
      <dgm:t>
        <a:bodyPr/>
        <a:lstStyle/>
        <a:p>
          <a:endParaRPr lang="it-IT"/>
        </a:p>
      </dgm:t>
    </dgm:pt>
    <dgm:pt modelId="{86B72F06-68A3-40AC-AD66-A129110042F7}" type="pres">
      <dgm:prSet presAssocID="{5E90058D-3D63-49C8-95AB-8E47993B0764}" presName="rootnode" presStyleCnt="0">
        <dgm:presLayoutVars>
          <dgm:chMax/>
          <dgm:chPref/>
          <dgm:dir/>
          <dgm:animLvl val="lvl"/>
        </dgm:presLayoutVars>
      </dgm:prSet>
      <dgm:spPr/>
    </dgm:pt>
    <dgm:pt modelId="{D1845E62-6D91-4447-B38D-CA37385CDD08}" type="pres">
      <dgm:prSet presAssocID="{9AE002E7-E021-44E5-BD77-CEAC6A01D04E}" presName="composite" presStyleCnt="0"/>
      <dgm:spPr/>
    </dgm:pt>
    <dgm:pt modelId="{255262F2-AF1D-49F6-AB3F-D106B182E4CA}" type="pres">
      <dgm:prSet presAssocID="{9AE002E7-E021-44E5-BD77-CEAC6A01D04E}" presName="LShape" presStyleLbl="alignNode1" presStyleIdx="0" presStyleCnt="5"/>
      <dgm:spPr/>
    </dgm:pt>
    <dgm:pt modelId="{66B95907-4408-4364-8F33-07272A881519}" type="pres">
      <dgm:prSet presAssocID="{9AE002E7-E021-44E5-BD77-CEAC6A01D04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DD3A473-401C-4A43-A30E-1D039AF801D0}" type="pres">
      <dgm:prSet presAssocID="{9AE002E7-E021-44E5-BD77-CEAC6A01D04E}" presName="Triangle" presStyleLbl="alignNode1" presStyleIdx="1" presStyleCnt="5"/>
      <dgm:spPr/>
    </dgm:pt>
    <dgm:pt modelId="{99FC40F4-292E-4803-B24E-F1A406CF69FA}" type="pres">
      <dgm:prSet presAssocID="{DB0E0B00-5AAC-4821-8C37-3937F96BB2E6}" presName="sibTrans" presStyleCnt="0"/>
      <dgm:spPr/>
    </dgm:pt>
    <dgm:pt modelId="{7A5DF5D1-67FB-4845-B40F-6A6E64E57AD2}" type="pres">
      <dgm:prSet presAssocID="{DB0E0B00-5AAC-4821-8C37-3937F96BB2E6}" presName="space" presStyleCnt="0"/>
      <dgm:spPr/>
    </dgm:pt>
    <dgm:pt modelId="{2E3418AF-C66C-4073-8059-5BE0100914F1}" type="pres">
      <dgm:prSet presAssocID="{660939F0-4AE2-4C69-8809-0C7CBCC2581E}" presName="composite" presStyleCnt="0"/>
      <dgm:spPr/>
    </dgm:pt>
    <dgm:pt modelId="{E1C1C690-3B2F-4E62-8764-01581677CCDB}" type="pres">
      <dgm:prSet presAssocID="{660939F0-4AE2-4C69-8809-0C7CBCC2581E}" presName="LShape" presStyleLbl="alignNode1" presStyleIdx="2" presStyleCnt="5"/>
      <dgm:spPr/>
    </dgm:pt>
    <dgm:pt modelId="{B6E23C40-26AB-454F-ABB5-67A1956DBCCF}" type="pres">
      <dgm:prSet presAssocID="{660939F0-4AE2-4C69-8809-0C7CBCC2581E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5D1491E-3E54-4FDD-AE08-B1E474C5234D}" type="pres">
      <dgm:prSet presAssocID="{660939F0-4AE2-4C69-8809-0C7CBCC2581E}" presName="Triangle" presStyleLbl="alignNode1" presStyleIdx="3" presStyleCnt="5"/>
      <dgm:spPr/>
    </dgm:pt>
    <dgm:pt modelId="{FA5ADF62-8158-4024-AC81-EFD1367CDF5F}" type="pres">
      <dgm:prSet presAssocID="{0E8D73E7-436E-4CBE-8877-C5DCE014C1B1}" presName="sibTrans" presStyleCnt="0"/>
      <dgm:spPr/>
    </dgm:pt>
    <dgm:pt modelId="{43A52855-8C7A-4FC5-8459-6294D4240DB2}" type="pres">
      <dgm:prSet presAssocID="{0E8D73E7-436E-4CBE-8877-C5DCE014C1B1}" presName="space" presStyleCnt="0"/>
      <dgm:spPr/>
    </dgm:pt>
    <dgm:pt modelId="{B6848063-BAEE-4C20-87EF-75EC620FC9D9}" type="pres">
      <dgm:prSet presAssocID="{16CB1206-0B1D-40A0-8460-3C34CC905C9A}" presName="composite" presStyleCnt="0"/>
      <dgm:spPr/>
    </dgm:pt>
    <dgm:pt modelId="{56B8D4D4-DED6-40C5-AADC-34F6664CE6CF}" type="pres">
      <dgm:prSet presAssocID="{16CB1206-0B1D-40A0-8460-3C34CC905C9A}" presName="LShape" presStyleLbl="alignNode1" presStyleIdx="4" presStyleCnt="5" custLinFactNeighborX="1668" custLinFactNeighborY="1868"/>
      <dgm:spPr/>
    </dgm:pt>
    <dgm:pt modelId="{913D9846-0E96-4FDF-A3CC-6AF30918EA86}" type="pres">
      <dgm:prSet presAssocID="{16CB1206-0B1D-40A0-8460-3C34CC905C9A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5A77103-60C1-4369-8ED1-130F7668A130}" type="presOf" srcId="{9AE002E7-E021-44E5-BD77-CEAC6A01D04E}" destId="{66B95907-4408-4364-8F33-07272A881519}" srcOrd="0" destOrd="0" presId="urn:microsoft.com/office/officeart/2009/3/layout/StepUpProcess"/>
    <dgm:cxn modelId="{053A8164-2EB6-43F1-BC6D-B4DF521D78C0}" srcId="{5E90058D-3D63-49C8-95AB-8E47993B0764}" destId="{9AE002E7-E021-44E5-BD77-CEAC6A01D04E}" srcOrd="0" destOrd="0" parTransId="{686F3E03-D188-4837-B93D-C41750314237}" sibTransId="{DB0E0B00-5AAC-4821-8C37-3937F96BB2E6}"/>
    <dgm:cxn modelId="{B9CAEF90-EF4C-4281-9CCD-671C0CA7114A}" srcId="{5E90058D-3D63-49C8-95AB-8E47993B0764}" destId="{16CB1206-0B1D-40A0-8460-3C34CC905C9A}" srcOrd="2" destOrd="0" parTransId="{1F793A0C-C88B-48F9-A97B-F642E295CC0B}" sibTransId="{020D5D62-F0C0-403F-96D3-84ED3074980C}"/>
    <dgm:cxn modelId="{C5E9FD95-ACC8-44CF-8C00-4609A81FCFA7}" type="presOf" srcId="{5E90058D-3D63-49C8-95AB-8E47993B0764}" destId="{86B72F06-68A3-40AC-AD66-A129110042F7}" srcOrd="0" destOrd="0" presId="urn:microsoft.com/office/officeart/2009/3/layout/StepUpProcess"/>
    <dgm:cxn modelId="{6B42D8B1-1DF7-420C-A220-950F7F687867}" type="presOf" srcId="{660939F0-4AE2-4C69-8809-0C7CBCC2581E}" destId="{B6E23C40-26AB-454F-ABB5-67A1956DBCCF}" srcOrd="0" destOrd="0" presId="urn:microsoft.com/office/officeart/2009/3/layout/StepUpProcess"/>
    <dgm:cxn modelId="{B59FFABF-D73C-4FF5-B02D-2CB95F0A6EA4}" type="presOf" srcId="{16CB1206-0B1D-40A0-8460-3C34CC905C9A}" destId="{913D9846-0E96-4FDF-A3CC-6AF30918EA86}" srcOrd="0" destOrd="0" presId="urn:microsoft.com/office/officeart/2009/3/layout/StepUpProcess"/>
    <dgm:cxn modelId="{7D6BEFF0-4EA5-451D-8F48-AB51982E005B}" srcId="{5E90058D-3D63-49C8-95AB-8E47993B0764}" destId="{660939F0-4AE2-4C69-8809-0C7CBCC2581E}" srcOrd="1" destOrd="0" parTransId="{02A8DB5F-F978-491A-8892-3F5136B1EF6E}" sibTransId="{0E8D73E7-436E-4CBE-8877-C5DCE014C1B1}"/>
    <dgm:cxn modelId="{6D98268B-B3F8-4F3F-8E3A-99A8209AF442}" type="presParOf" srcId="{86B72F06-68A3-40AC-AD66-A129110042F7}" destId="{D1845E62-6D91-4447-B38D-CA37385CDD08}" srcOrd="0" destOrd="0" presId="urn:microsoft.com/office/officeart/2009/3/layout/StepUpProcess"/>
    <dgm:cxn modelId="{00877173-3150-4F45-86E9-C2E90C625E17}" type="presParOf" srcId="{D1845E62-6D91-4447-B38D-CA37385CDD08}" destId="{255262F2-AF1D-49F6-AB3F-D106B182E4CA}" srcOrd="0" destOrd="0" presId="urn:microsoft.com/office/officeart/2009/3/layout/StepUpProcess"/>
    <dgm:cxn modelId="{7EEA38F7-466D-4B06-863A-14842236ED53}" type="presParOf" srcId="{D1845E62-6D91-4447-B38D-CA37385CDD08}" destId="{66B95907-4408-4364-8F33-07272A881519}" srcOrd="1" destOrd="0" presId="urn:microsoft.com/office/officeart/2009/3/layout/StepUpProcess"/>
    <dgm:cxn modelId="{8C47B80E-958D-4027-AC86-A53CEFFD2DCE}" type="presParOf" srcId="{D1845E62-6D91-4447-B38D-CA37385CDD08}" destId="{0DD3A473-401C-4A43-A30E-1D039AF801D0}" srcOrd="2" destOrd="0" presId="urn:microsoft.com/office/officeart/2009/3/layout/StepUpProcess"/>
    <dgm:cxn modelId="{2A5C806D-730D-439F-B351-3A965B395A56}" type="presParOf" srcId="{86B72F06-68A3-40AC-AD66-A129110042F7}" destId="{99FC40F4-292E-4803-B24E-F1A406CF69FA}" srcOrd="1" destOrd="0" presId="urn:microsoft.com/office/officeart/2009/3/layout/StepUpProcess"/>
    <dgm:cxn modelId="{47126E9F-A5F6-4CBE-97C5-74A9484FF589}" type="presParOf" srcId="{99FC40F4-292E-4803-B24E-F1A406CF69FA}" destId="{7A5DF5D1-67FB-4845-B40F-6A6E64E57AD2}" srcOrd="0" destOrd="0" presId="urn:microsoft.com/office/officeart/2009/3/layout/StepUpProcess"/>
    <dgm:cxn modelId="{C934177E-A846-429B-BA0F-50A82EB3B3E0}" type="presParOf" srcId="{86B72F06-68A3-40AC-AD66-A129110042F7}" destId="{2E3418AF-C66C-4073-8059-5BE0100914F1}" srcOrd="2" destOrd="0" presId="urn:microsoft.com/office/officeart/2009/3/layout/StepUpProcess"/>
    <dgm:cxn modelId="{EF06B8E0-756D-40B9-8CFC-7D3FAA43CECC}" type="presParOf" srcId="{2E3418AF-C66C-4073-8059-5BE0100914F1}" destId="{E1C1C690-3B2F-4E62-8764-01581677CCDB}" srcOrd="0" destOrd="0" presId="urn:microsoft.com/office/officeart/2009/3/layout/StepUpProcess"/>
    <dgm:cxn modelId="{58FC2231-5BC3-49FA-989A-633E86A240A3}" type="presParOf" srcId="{2E3418AF-C66C-4073-8059-5BE0100914F1}" destId="{B6E23C40-26AB-454F-ABB5-67A1956DBCCF}" srcOrd="1" destOrd="0" presId="urn:microsoft.com/office/officeart/2009/3/layout/StepUpProcess"/>
    <dgm:cxn modelId="{6C67BD47-993C-4DD7-8201-7F66584C2F26}" type="presParOf" srcId="{2E3418AF-C66C-4073-8059-5BE0100914F1}" destId="{25D1491E-3E54-4FDD-AE08-B1E474C5234D}" srcOrd="2" destOrd="0" presId="urn:microsoft.com/office/officeart/2009/3/layout/StepUpProcess"/>
    <dgm:cxn modelId="{004E092A-2A41-4577-A2B4-644B1A43C887}" type="presParOf" srcId="{86B72F06-68A3-40AC-AD66-A129110042F7}" destId="{FA5ADF62-8158-4024-AC81-EFD1367CDF5F}" srcOrd="3" destOrd="0" presId="urn:microsoft.com/office/officeart/2009/3/layout/StepUpProcess"/>
    <dgm:cxn modelId="{5E765BEE-65F3-4447-B182-C3C0317A5270}" type="presParOf" srcId="{FA5ADF62-8158-4024-AC81-EFD1367CDF5F}" destId="{43A52855-8C7A-4FC5-8459-6294D4240DB2}" srcOrd="0" destOrd="0" presId="urn:microsoft.com/office/officeart/2009/3/layout/StepUpProcess"/>
    <dgm:cxn modelId="{79EA0D0A-25F7-4536-95B1-B7D373878D7A}" type="presParOf" srcId="{86B72F06-68A3-40AC-AD66-A129110042F7}" destId="{B6848063-BAEE-4C20-87EF-75EC620FC9D9}" srcOrd="4" destOrd="0" presId="urn:microsoft.com/office/officeart/2009/3/layout/StepUpProcess"/>
    <dgm:cxn modelId="{0F1A15AA-BBD6-4906-A527-B03901ECDE8B}" type="presParOf" srcId="{B6848063-BAEE-4C20-87EF-75EC620FC9D9}" destId="{56B8D4D4-DED6-40C5-AADC-34F6664CE6CF}" srcOrd="0" destOrd="0" presId="urn:microsoft.com/office/officeart/2009/3/layout/StepUpProcess"/>
    <dgm:cxn modelId="{D436BD09-BC8C-42BC-B8FC-710BEE0CFB52}" type="presParOf" srcId="{B6848063-BAEE-4C20-87EF-75EC620FC9D9}" destId="{913D9846-0E96-4FDF-A3CC-6AF30918EA8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15EC57-8618-42E0-929C-491815DF2B7D}" type="doc">
      <dgm:prSet loTypeId="urn:microsoft.com/office/officeart/2005/8/layout/hList7" loCatId="relationship" qsTypeId="urn:microsoft.com/office/officeart/2005/8/quickstyle/3d2" qsCatId="3D" csTypeId="urn:microsoft.com/office/officeart/2005/8/colors/accent1_2" csCatId="accent1" phldr="1"/>
      <dgm:spPr/>
    </dgm:pt>
    <dgm:pt modelId="{C9AF3B3C-55C0-4107-B8AF-7EBD3816AEF6}">
      <dgm:prSet phldrT="[Testo]"/>
      <dgm:spPr/>
      <dgm:t>
        <a:bodyPr/>
        <a:lstStyle/>
        <a:p>
          <a:r>
            <a:rPr lang="it-IT" dirty="0"/>
            <a:t>Customizzazione</a:t>
          </a:r>
        </a:p>
        <a:p>
          <a:r>
            <a:rPr lang="it-IT" dirty="0" err="1"/>
            <a:t>Javascript</a:t>
          </a:r>
          <a:endParaRPr lang="it-IT" dirty="0"/>
        </a:p>
      </dgm:t>
    </dgm:pt>
    <dgm:pt modelId="{E429C6AF-914D-4547-A6C4-E47B38E3D48F}" type="parTrans" cxnId="{C4FCE2A5-FFBA-472E-9EE9-87B4C3CD6F0D}">
      <dgm:prSet/>
      <dgm:spPr/>
      <dgm:t>
        <a:bodyPr/>
        <a:lstStyle/>
        <a:p>
          <a:endParaRPr lang="it-IT"/>
        </a:p>
      </dgm:t>
    </dgm:pt>
    <dgm:pt modelId="{E1A3BD43-AFF9-432A-A4D9-4AEC15ECF1D8}" type="sibTrans" cxnId="{C4FCE2A5-FFBA-472E-9EE9-87B4C3CD6F0D}">
      <dgm:prSet/>
      <dgm:spPr/>
      <dgm:t>
        <a:bodyPr/>
        <a:lstStyle/>
        <a:p>
          <a:endParaRPr lang="it-IT"/>
        </a:p>
      </dgm:t>
    </dgm:pt>
    <dgm:pt modelId="{98C9B4D1-AB05-4C46-B26B-FBAE6A2D4420}">
      <dgm:prSet phldrT="[Testo]"/>
      <dgm:spPr>
        <a:solidFill>
          <a:schemeClr val="bg1"/>
        </a:solidFill>
      </dgm:spPr>
      <dgm:t>
        <a:bodyPr/>
        <a:lstStyle/>
        <a:p>
          <a:r>
            <a:rPr lang="it-IT" dirty="0">
              <a:solidFill>
                <a:srgbClr val="00B050"/>
              </a:solidFill>
            </a:rPr>
            <a:t>Funzionalità grafiche di QLIK</a:t>
          </a:r>
        </a:p>
      </dgm:t>
    </dgm:pt>
    <dgm:pt modelId="{842AAF27-BC5D-4C8B-BABC-2337EEA68C38}" type="parTrans" cxnId="{B7CB08AC-13E5-4E10-A12F-B4F32D113755}">
      <dgm:prSet/>
      <dgm:spPr/>
      <dgm:t>
        <a:bodyPr/>
        <a:lstStyle/>
        <a:p>
          <a:endParaRPr lang="it-IT"/>
        </a:p>
      </dgm:t>
    </dgm:pt>
    <dgm:pt modelId="{639E21F8-E883-4F0B-AD64-27B904F73769}" type="sibTrans" cxnId="{B7CB08AC-13E5-4E10-A12F-B4F32D113755}">
      <dgm:prSet/>
      <dgm:spPr/>
      <dgm:t>
        <a:bodyPr/>
        <a:lstStyle/>
        <a:p>
          <a:endParaRPr lang="it-IT"/>
        </a:p>
      </dgm:t>
    </dgm:pt>
    <dgm:pt modelId="{D2E314EE-9F4F-42CF-BB43-2E5616669B01}" type="pres">
      <dgm:prSet presAssocID="{2915EC57-8618-42E0-929C-491815DF2B7D}" presName="Name0" presStyleCnt="0">
        <dgm:presLayoutVars>
          <dgm:dir/>
          <dgm:resizeHandles val="exact"/>
        </dgm:presLayoutVars>
      </dgm:prSet>
      <dgm:spPr/>
    </dgm:pt>
    <dgm:pt modelId="{A026EA02-7478-4C07-9655-9657D3EFC134}" type="pres">
      <dgm:prSet presAssocID="{2915EC57-8618-42E0-929C-491815DF2B7D}" presName="fgShape" presStyleLbl="fgShp" presStyleIdx="0" presStyleCnt="1" custFlipHor="1" custScaleX="4840" custScaleY="11064" custLinFactX="-17160" custLinFactY="66697" custLinFactNeighborX="-100000" custLinFactNeighborY="100000"/>
      <dgm:spPr>
        <a:prstGeom prst="wave">
          <a:avLst/>
        </a:prstGeom>
      </dgm:spPr>
    </dgm:pt>
    <dgm:pt modelId="{E7B50604-ED82-4265-B164-DCCE8D683A6C}" type="pres">
      <dgm:prSet presAssocID="{2915EC57-8618-42E0-929C-491815DF2B7D}" presName="linComp" presStyleCnt="0"/>
      <dgm:spPr/>
    </dgm:pt>
    <dgm:pt modelId="{3AFBC423-DD1E-4BFA-938F-1FCE81A5F542}" type="pres">
      <dgm:prSet presAssocID="{C9AF3B3C-55C0-4107-B8AF-7EBD3816AEF6}" presName="compNode" presStyleCnt="0"/>
      <dgm:spPr/>
    </dgm:pt>
    <dgm:pt modelId="{1D6D44E1-4E67-43AD-8C0A-7B859D7F682E}" type="pres">
      <dgm:prSet presAssocID="{C9AF3B3C-55C0-4107-B8AF-7EBD3816AEF6}" presName="bkgdShape" presStyleLbl="node1" presStyleIdx="0" presStyleCnt="2"/>
      <dgm:spPr/>
    </dgm:pt>
    <dgm:pt modelId="{C7CDFD6A-A267-4E51-A994-7C7A9B29EC7D}" type="pres">
      <dgm:prSet presAssocID="{C9AF3B3C-55C0-4107-B8AF-7EBD3816AEF6}" presName="nodeTx" presStyleLbl="node1" presStyleIdx="0" presStyleCnt="2">
        <dgm:presLayoutVars>
          <dgm:bulletEnabled val="1"/>
        </dgm:presLayoutVars>
      </dgm:prSet>
      <dgm:spPr/>
    </dgm:pt>
    <dgm:pt modelId="{11137AB1-F6EE-4279-82C7-C8E61622B602}" type="pres">
      <dgm:prSet presAssocID="{C9AF3B3C-55C0-4107-B8AF-7EBD3816AEF6}" presName="invisiNode" presStyleLbl="node1" presStyleIdx="0" presStyleCnt="2"/>
      <dgm:spPr/>
    </dgm:pt>
    <dgm:pt modelId="{63D5B3BB-FCB9-4316-829F-20363A77B5BA}" type="pres">
      <dgm:prSet presAssocID="{C9AF3B3C-55C0-4107-B8AF-7EBD3816AEF6}" presName="imagNode" presStyleLbl="fgImgPlace1" presStyleIdx="0" presStyleCnt="2" custScaleX="162066" custScaleY="12422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800E1599-4713-4CAC-9007-BE7C0FA45291}" type="pres">
      <dgm:prSet presAssocID="{E1A3BD43-AFF9-432A-A4D9-4AEC15ECF1D8}" presName="sibTrans" presStyleLbl="sibTrans2D1" presStyleIdx="0" presStyleCnt="0"/>
      <dgm:spPr/>
    </dgm:pt>
    <dgm:pt modelId="{B107BBF2-7869-4DB9-88CD-A9DE3C21406F}" type="pres">
      <dgm:prSet presAssocID="{98C9B4D1-AB05-4C46-B26B-FBAE6A2D4420}" presName="compNode" presStyleCnt="0"/>
      <dgm:spPr/>
    </dgm:pt>
    <dgm:pt modelId="{C0EACF41-ED35-4617-A8B0-79CE7995724E}" type="pres">
      <dgm:prSet presAssocID="{98C9B4D1-AB05-4C46-B26B-FBAE6A2D4420}" presName="bkgdShape" presStyleLbl="node1" presStyleIdx="1" presStyleCnt="2" custLinFactNeighborX="774" custLinFactNeighborY="0"/>
      <dgm:spPr/>
    </dgm:pt>
    <dgm:pt modelId="{92800564-DCC1-4AE4-A29C-D7934ACCE5D8}" type="pres">
      <dgm:prSet presAssocID="{98C9B4D1-AB05-4C46-B26B-FBAE6A2D4420}" presName="nodeTx" presStyleLbl="node1" presStyleIdx="1" presStyleCnt="2">
        <dgm:presLayoutVars>
          <dgm:bulletEnabled val="1"/>
        </dgm:presLayoutVars>
      </dgm:prSet>
      <dgm:spPr/>
    </dgm:pt>
    <dgm:pt modelId="{392F9C35-4307-48D9-A905-38FDCC46FD12}" type="pres">
      <dgm:prSet presAssocID="{98C9B4D1-AB05-4C46-B26B-FBAE6A2D4420}" presName="invisiNode" presStyleLbl="node1" presStyleIdx="1" presStyleCnt="2"/>
      <dgm:spPr/>
    </dgm:pt>
    <dgm:pt modelId="{FF725816-449A-46F2-9098-86E25CEBD11A}" type="pres">
      <dgm:prSet presAssocID="{98C9B4D1-AB05-4C46-B26B-FBAE6A2D4420}" presName="imagNode" presStyleLbl="fgImgPlace1" presStyleIdx="1" presStyleCnt="2" custLinFactNeighborX="5897" custLinFactNeighborY="10367"/>
      <dgm:spPr>
        <a:blipFill>
          <a:blip xmlns:r="http://schemas.openxmlformats.org/officeDocument/2006/relationships" r:embed="rId2"/>
          <a:srcRect/>
          <a:stretch>
            <a:fillRect l="-4000" r="-4000"/>
          </a:stretch>
        </a:blipFill>
      </dgm:spPr>
    </dgm:pt>
  </dgm:ptLst>
  <dgm:cxnLst>
    <dgm:cxn modelId="{B14BE400-4A64-46C2-95C5-1ABCD0142ABF}" type="presOf" srcId="{98C9B4D1-AB05-4C46-B26B-FBAE6A2D4420}" destId="{C0EACF41-ED35-4617-A8B0-79CE7995724E}" srcOrd="0" destOrd="0" presId="urn:microsoft.com/office/officeart/2005/8/layout/hList7"/>
    <dgm:cxn modelId="{ABFB862A-559A-4A1D-A314-702B844386D8}" type="presOf" srcId="{C9AF3B3C-55C0-4107-B8AF-7EBD3816AEF6}" destId="{C7CDFD6A-A267-4E51-A994-7C7A9B29EC7D}" srcOrd="1" destOrd="0" presId="urn:microsoft.com/office/officeart/2005/8/layout/hList7"/>
    <dgm:cxn modelId="{6090203A-6745-4487-A9C5-EDF50896F4CC}" type="presOf" srcId="{C9AF3B3C-55C0-4107-B8AF-7EBD3816AEF6}" destId="{1D6D44E1-4E67-43AD-8C0A-7B859D7F682E}" srcOrd="0" destOrd="0" presId="urn:microsoft.com/office/officeart/2005/8/layout/hList7"/>
    <dgm:cxn modelId="{C4FCE2A5-FFBA-472E-9EE9-87B4C3CD6F0D}" srcId="{2915EC57-8618-42E0-929C-491815DF2B7D}" destId="{C9AF3B3C-55C0-4107-B8AF-7EBD3816AEF6}" srcOrd="0" destOrd="0" parTransId="{E429C6AF-914D-4547-A6C4-E47B38E3D48F}" sibTransId="{E1A3BD43-AFF9-432A-A4D9-4AEC15ECF1D8}"/>
    <dgm:cxn modelId="{B7CB08AC-13E5-4E10-A12F-B4F32D113755}" srcId="{2915EC57-8618-42E0-929C-491815DF2B7D}" destId="{98C9B4D1-AB05-4C46-B26B-FBAE6A2D4420}" srcOrd="1" destOrd="0" parTransId="{842AAF27-BC5D-4C8B-BABC-2337EEA68C38}" sibTransId="{639E21F8-E883-4F0B-AD64-27B904F73769}"/>
    <dgm:cxn modelId="{797CCAAD-85E2-4A51-B450-492E98760E81}" type="presOf" srcId="{2915EC57-8618-42E0-929C-491815DF2B7D}" destId="{D2E314EE-9F4F-42CF-BB43-2E5616669B01}" srcOrd="0" destOrd="0" presId="urn:microsoft.com/office/officeart/2005/8/layout/hList7"/>
    <dgm:cxn modelId="{CF803DE1-38AB-4FF4-9F86-73F0F253BD18}" type="presOf" srcId="{E1A3BD43-AFF9-432A-A4D9-4AEC15ECF1D8}" destId="{800E1599-4713-4CAC-9007-BE7C0FA45291}" srcOrd="0" destOrd="0" presId="urn:microsoft.com/office/officeart/2005/8/layout/hList7"/>
    <dgm:cxn modelId="{CAF085EA-D0AF-4931-AF4E-BE9C0745A47C}" type="presOf" srcId="{98C9B4D1-AB05-4C46-B26B-FBAE6A2D4420}" destId="{92800564-DCC1-4AE4-A29C-D7934ACCE5D8}" srcOrd="1" destOrd="0" presId="urn:microsoft.com/office/officeart/2005/8/layout/hList7"/>
    <dgm:cxn modelId="{6AC5F05D-EB84-4941-BE91-B35C0B680E33}" type="presParOf" srcId="{D2E314EE-9F4F-42CF-BB43-2E5616669B01}" destId="{A026EA02-7478-4C07-9655-9657D3EFC134}" srcOrd="0" destOrd="0" presId="urn:microsoft.com/office/officeart/2005/8/layout/hList7"/>
    <dgm:cxn modelId="{731BE513-9953-4E9E-817F-8E0122F5DDA9}" type="presParOf" srcId="{D2E314EE-9F4F-42CF-BB43-2E5616669B01}" destId="{E7B50604-ED82-4265-B164-DCCE8D683A6C}" srcOrd="1" destOrd="0" presId="urn:microsoft.com/office/officeart/2005/8/layout/hList7"/>
    <dgm:cxn modelId="{819ECE1A-8AD5-460A-B3B9-0D176EFB2FAD}" type="presParOf" srcId="{E7B50604-ED82-4265-B164-DCCE8D683A6C}" destId="{3AFBC423-DD1E-4BFA-938F-1FCE81A5F542}" srcOrd="0" destOrd="0" presId="urn:microsoft.com/office/officeart/2005/8/layout/hList7"/>
    <dgm:cxn modelId="{8F6C26FE-C853-4FF0-A93D-9699D1C76CF9}" type="presParOf" srcId="{3AFBC423-DD1E-4BFA-938F-1FCE81A5F542}" destId="{1D6D44E1-4E67-43AD-8C0A-7B859D7F682E}" srcOrd="0" destOrd="0" presId="urn:microsoft.com/office/officeart/2005/8/layout/hList7"/>
    <dgm:cxn modelId="{67E3BB4A-91E1-400B-82ED-243C2722E2C4}" type="presParOf" srcId="{3AFBC423-DD1E-4BFA-938F-1FCE81A5F542}" destId="{C7CDFD6A-A267-4E51-A994-7C7A9B29EC7D}" srcOrd="1" destOrd="0" presId="urn:microsoft.com/office/officeart/2005/8/layout/hList7"/>
    <dgm:cxn modelId="{AD56AF0C-447C-4C7B-9288-8E96617034FC}" type="presParOf" srcId="{3AFBC423-DD1E-4BFA-938F-1FCE81A5F542}" destId="{11137AB1-F6EE-4279-82C7-C8E61622B602}" srcOrd="2" destOrd="0" presId="urn:microsoft.com/office/officeart/2005/8/layout/hList7"/>
    <dgm:cxn modelId="{EB7C0265-956D-4175-A96A-A5CA272DF5F2}" type="presParOf" srcId="{3AFBC423-DD1E-4BFA-938F-1FCE81A5F542}" destId="{63D5B3BB-FCB9-4316-829F-20363A77B5BA}" srcOrd="3" destOrd="0" presId="urn:microsoft.com/office/officeart/2005/8/layout/hList7"/>
    <dgm:cxn modelId="{2AE13613-5A29-4E85-89A6-34A5C27B4B72}" type="presParOf" srcId="{E7B50604-ED82-4265-B164-DCCE8D683A6C}" destId="{800E1599-4713-4CAC-9007-BE7C0FA45291}" srcOrd="1" destOrd="0" presId="urn:microsoft.com/office/officeart/2005/8/layout/hList7"/>
    <dgm:cxn modelId="{502A87D1-5D89-4D67-ABB3-BD9EEB54C673}" type="presParOf" srcId="{E7B50604-ED82-4265-B164-DCCE8D683A6C}" destId="{B107BBF2-7869-4DB9-88CD-A9DE3C21406F}" srcOrd="2" destOrd="0" presId="urn:microsoft.com/office/officeart/2005/8/layout/hList7"/>
    <dgm:cxn modelId="{6E4A14F9-4102-4C40-97D6-3AD219BD3649}" type="presParOf" srcId="{B107BBF2-7869-4DB9-88CD-A9DE3C21406F}" destId="{C0EACF41-ED35-4617-A8B0-79CE7995724E}" srcOrd="0" destOrd="0" presId="urn:microsoft.com/office/officeart/2005/8/layout/hList7"/>
    <dgm:cxn modelId="{FC843B8B-D4F0-4978-B788-9A6D6EEF110D}" type="presParOf" srcId="{B107BBF2-7869-4DB9-88CD-A9DE3C21406F}" destId="{92800564-DCC1-4AE4-A29C-D7934ACCE5D8}" srcOrd="1" destOrd="0" presId="urn:microsoft.com/office/officeart/2005/8/layout/hList7"/>
    <dgm:cxn modelId="{5AC93F45-8317-4049-AF78-D7BEE064235D}" type="presParOf" srcId="{B107BBF2-7869-4DB9-88CD-A9DE3C21406F}" destId="{392F9C35-4307-48D9-A905-38FDCC46FD12}" srcOrd="2" destOrd="0" presId="urn:microsoft.com/office/officeart/2005/8/layout/hList7"/>
    <dgm:cxn modelId="{D1FAA70F-7269-44DA-ACF4-05992288F85D}" type="presParOf" srcId="{B107BBF2-7869-4DB9-88CD-A9DE3C21406F}" destId="{FF725816-449A-46F2-9098-86E25CEBD11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D1C248-C53D-4EC5-AA6D-082FE00EEE0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D1C0065-F5A0-41B8-B63F-D1D93F35910A}">
      <dgm:prSet phldrT="[Testo]"/>
      <dgm:spPr/>
      <dgm:t>
        <a:bodyPr/>
        <a:lstStyle/>
        <a:p>
          <a:r>
            <a:rPr lang="it-IT" dirty="0"/>
            <a:t>Focalizzare l’attenzione dell’utente su alcuni dettagli</a:t>
          </a:r>
        </a:p>
      </dgm:t>
    </dgm:pt>
    <dgm:pt modelId="{E88CEF78-9053-43B6-8304-5DE7243A73F4}" type="parTrans" cxnId="{C3D965B0-DD63-45CC-BAA0-AF444253FA31}">
      <dgm:prSet/>
      <dgm:spPr/>
      <dgm:t>
        <a:bodyPr/>
        <a:lstStyle/>
        <a:p>
          <a:endParaRPr lang="it-IT"/>
        </a:p>
      </dgm:t>
    </dgm:pt>
    <dgm:pt modelId="{9051C362-2934-4F3B-BF76-FC9BF7E0E5D1}" type="sibTrans" cxnId="{C3D965B0-DD63-45CC-BAA0-AF444253FA31}">
      <dgm:prSet/>
      <dgm:spPr/>
      <dgm:t>
        <a:bodyPr/>
        <a:lstStyle/>
        <a:p>
          <a:endParaRPr lang="it-IT"/>
        </a:p>
      </dgm:t>
    </dgm:pt>
    <dgm:pt modelId="{4016D460-6C5F-4E10-8157-5437232C4F98}">
      <dgm:prSet phldrT="[Testo]"/>
      <dgm:spPr/>
      <dgm:t>
        <a:bodyPr/>
        <a:lstStyle/>
        <a:p>
          <a:r>
            <a:rPr lang="it-IT" dirty="0"/>
            <a:t>Filtro</a:t>
          </a:r>
        </a:p>
      </dgm:t>
    </dgm:pt>
    <dgm:pt modelId="{60CE3BF8-7518-4980-9B84-17BE38CA36C8}" type="parTrans" cxnId="{265C9D53-77D5-4A5E-8E6F-AD6A4B4C7EA3}">
      <dgm:prSet/>
      <dgm:spPr/>
      <dgm:t>
        <a:bodyPr/>
        <a:lstStyle/>
        <a:p>
          <a:endParaRPr lang="it-IT"/>
        </a:p>
      </dgm:t>
    </dgm:pt>
    <dgm:pt modelId="{6A105760-4E1D-4EBC-BFBC-29803296B87B}" type="sibTrans" cxnId="{265C9D53-77D5-4A5E-8E6F-AD6A4B4C7EA3}">
      <dgm:prSet/>
      <dgm:spPr/>
      <dgm:t>
        <a:bodyPr/>
        <a:lstStyle/>
        <a:p>
          <a:endParaRPr lang="it-IT"/>
        </a:p>
      </dgm:t>
    </dgm:pt>
    <dgm:pt modelId="{4E60D522-F957-4F1F-8E84-6D8A529E5D93}">
      <dgm:prSet phldrT="[Testo]"/>
      <dgm:spPr/>
      <dgm:t>
        <a:bodyPr/>
        <a:lstStyle/>
        <a:p>
          <a:r>
            <a:rPr lang="it-IT" dirty="0"/>
            <a:t>Drill-down</a:t>
          </a:r>
        </a:p>
      </dgm:t>
    </dgm:pt>
    <dgm:pt modelId="{8CABAC47-8E5F-4FBC-A552-F4C183C4779B}" type="parTrans" cxnId="{0F064946-74C4-4729-9945-B09015DE7F56}">
      <dgm:prSet/>
      <dgm:spPr/>
      <dgm:t>
        <a:bodyPr/>
        <a:lstStyle/>
        <a:p>
          <a:endParaRPr lang="it-IT"/>
        </a:p>
      </dgm:t>
    </dgm:pt>
    <dgm:pt modelId="{9F7FE720-C290-4C46-8CEF-700F36D4A9C7}" type="sibTrans" cxnId="{0F064946-74C4-4729-9945-B09015DE7F56}">
      <dgm:prSet/>
      <dgm:spPr/>
      <dgm:t>
        <a:bodyPr/>
        <a:lstStyle/>
        <a:p>
          <a:endParaRPr lang="it-IT"/>
        </a:p>
      </dgm:t>
    </dgm:pt>
    <dgm:pt modelId="{8F6258BB-A644-44FF-A510-8294CB8AA0F7}" type="pres">
      <dgm:prSet presAssocID="{2AD1C248-C53D-4EC5-AA6D-082FE00EEE0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D0C192A-87CB-4116-86D1-9A9C8FF24D87}" type="pres">
      <dgm:prSet presAssocID="{2D1C0065-F5A0-41B8-B63F-D1D93F35910A}" presName="centerShape" presStyleLbl="node0" presStyleIdx="0" presStyleCnt="1"/>
      <dgm:spPr/>
    </dgm:pt>
    <dgm:pt modelId="{28283001-88C3-4816-B707-D2034A027560}" type="pres">
      <dgm:prSet presAssocID="{4016D460-6C5F-4E10-8157-5437232C4F98}" presName="node" presStyleLbl="node1" presStyleIdx="0" presStyleCnt="2">
        <dgm:presLayoutVars>
          <dgm:bulletEnabled val="1"/>
        </dgm:presLayoutVars>
      </dgm:prSet>
      <dgm:spPr/>
    </dgm:pt>
    <dgm:pt modelId="{189D21D9-92BB-4F59-84EA-79AC74AA934D}" type="pres">
      <dgm:prSet presAssocID="{4016D460-6C5F-4E10-8157-5437232C4F98}" presName="dummy" presStyleCnt="0"/>
      <dgm:spPr/>
    </dgm:pt>
    <dgm:pt modelId="{96CD9C17-A232-409E-9C75-E76E89693945}" type="pres">
      <dgm:prSet presAssocID="{6A105760-4E1D-4EBC-BFBC-29803296B87B}" presName="sibTrans" presStyleLbl="sibTrans2D1" presStyleIdx="0" presStyleCnt="2"/>
      <dgm:spPr/>
    </dgm:pt>
    <dgm:pt modelId="{D0E111E0-3D72-47A8-B894-C1732DE439FB}" type="pres">
      <dgm:prSet presAssocID="{4E60D522-F957-4F1F-8E84-6D8A529E5D93}" presName="node" presStyleLbl="node1" presStyleIdx="1" presStyleCnt="2">
        <dgm:presLayoutVars>
          <dgm:bulletEnabled val="1"/>
        </dgm:presLayoutVars>
      </dgm:prSet>
      <dgm:spPr/>
    </dgm:pt>
    <dgm:pt modelId="{EFFF8587-E014-4834-A5DC-4AF7A5D44422}" type="pres">
      <dgm:prSet presAssocID="{4E60D522-F957-4F1F-8E84-6D8A529E5D93}" presName="dummy" presStyleCnt="0"/>
      <dgm:spPr/>
    </dgm:pt>
    <dgm:pt modelId="{010CF50E-5EDD-4393-94BB-C53CA1DEFB19}" type="pres">
      <dgm:prSet presAssocID="{9F7FE720-C290-4C46-8CEF-700F36D4A9C7}" presName="sibTrans" presStyleLbl="sibTrans2D1" presStyleIdx="1" presStyleCnt="2"/>
      <dgm:spPr/>
    </dgm:pt>
  </dgm:ptLst>
  <dgm:cxnLst>
    <dgm:cxn modelId="{0F064946-74C4-4729-9945-B09015DE7F56}" srcId="{2D1C0065-F5A0-41B8-B63F-D1D93F35910A}" destId="{4E60D522-F957-4F1F-8E84-6D8A529E5D93}" srcOrd="1" destOrd="0" parTransId="{8CABAC47-8E5F-4FBC-A552-F4C183C4779B}" sibTransId="{9F7FE720-C290-4C46-8CEF-700F36D4A9C7}"/>
    <dgm:cxn modelId="{1F60246B-B7F6-4330-B052-8548AEA29E19}" type="presOf" srcId="{9F7FE720-C290-4C46-8CEF-700F36D4A9C7}" destId="{010CF50E-5EDD-4393-94BB-C53CA1DEFB19}" srcOrd="0" destOrd="0" presId="urn:microsoft.com/office/officeart/2005/8/layout/radial6"/>
    <dgm:cxn modelId="{265C9D53-77D5-4A5E-8E6F-AD6A4B4C7EA3}" srcId="{2D1C0065-F5A0-41B8-B63F-D1D93F35910A}" destId="{4016D460-6C5F-4E10-8157-5437232C4F98}" srcOrd="0" destOrd="0" parTransId="{60CE3BF8-7518-4980-9B84-17BE38CA36C8}" sibTransId="{6A105760-4E1D-4EBC-BFBC-29803296B87B}"/>
    <dgm:cxn modelId="{D7506157-81C8-4E16-9DD1-15CEA545205D}" type="presOf" srcId="{4E60D522-F957-4F1F-8E84-6D8A529E5D93}" destId="{D0E111E0-3D72-47A8-B894-C1732DE439FB}" srcOrd="0" destOrd="0" presId="urn:microsoft.com/office/officeart/2005/8/layout/radial6"/>
    <dgm:cxn modelId="{510E657B-95BB-4250-8177-9A28CEB4130A}" type="presOf" srcId="{6A105760-4E1D-4EBC-BFBC-29803296B87B}" destId="{96CD9C17-A232-409E-9C75-E76E89693945}" srcOrd="0" destOrd="0" presId="urn:microsoft.com/office/officeart/2005/8/layout/radial6"/>
    <dgm:cxn modelId="{E3133B8A-0800-46C1-BA80-29BA193126B0}" type="presOf" srcId="{4016D460-6C5F-4E10-8157-5437232C4F98}" destId="{28283001-88C3-4816-B707-D2034A027560}" srcOrd="0" destOrd="0" presId="urn:microsoft.com/office/officeart/2005/8/layout/radial6"/>
    <dgm:cxn modelId="{AEA531A7-180C-4378-B296-7DE5C7B58DE5}" type="presOf" srcId="{2AD1C248-C53D-4EC5-AA6D-082FE00EEE01}" destId="{8F6258BB-A644-44FF-A510-8294CB8AA0F7}" srcOrd="0" destOrd="0" presId="urn:microsoft.com/office/officeart/2005/8/layout/radial6"/>
    <dgm:cxn modelId="{C3D965B0-DD63-45CC-BAA0-AF444253FA31}" srcId="{2AD1C248-C53D-4EC5-AA6D-082FE00EEE01}" destId="{2D1C0065-F5A0-41B8-B63F-D1D93F35910A}" srcOrd="0" destOrd="0" parTransId="{E88CEF78-9053-43B6-8304-5DE7243A73F4}" sibTransId="{9051C362-2934-4F3B-BF76-FC9BF7E0E5D1}"/>
    <dgm:cxn modelId="{B65644C1-2493-4050-800A-4BB6C96BCFEA}" type="presOf" srcId="{2D1C0065-F5A0-41B8-B63F-D1D93F35910A}" destId="{DD0C192A-87CB-4116-86D1-9A9C8FF24D87}" srcOrd="0" destOrd="0" presId="urn:microsoft.com/office/officeart/2005/8/layout/radial6"/>
    <dgm:cxn modelId="{8B09850D-BAA9-4584-9213-AE7F1EE15715}" type="presParOf" srcId="{8F6258BB-A644-44FF-A510-8294CB8AA0F7}" destId="{DD0C192A-87CB-4116-86D1-9A9C8FF24D87}" srcOrd="0" destOrd="0" presId="urn:microsoft.com/office/officeart/2005/8/layout/radial6"/>
    <dgm:cxn modelId="{C806462C-F1E1-4B91-9FD0-979C2A8735BA}" type="presParOf" srcId="{8F6258BB-A644-44FF-A510-8294CB8AA0F7}" destId="{28283001-88C3-4816-B707-D2034A027560}" srcOrd="1" destOrd="0" presId="urn:microsoft.com/office/officeart/2005/8/layout/radial6"/>
    <dgm:cxn modelId="{86709DA2-6F42-4F9E-B836-880A5E83FD1B}" type="presParOf" srcId="{8F6258BB-A644-44FF-A510-8294CB8AA0F7}" destId="{189D21D9-92BB-4F59-84EA-79AC74AA934D}" srcOrd="2" destOrd="0" presId="urn:microsoft.com/office/officeart/2005/8/layout/radial6"/>
    <dgm:cxn modelId="{C86140DB-5522-4BA9-BC3B-BF4317CB38C5}" type="presParOf" srcId="{8F6258BB-A644-44FF-A510-8294CB8AA0F7}" destId="{96CD9C17-A232-409E-9C75-E76E89693945}" srcOrd="3" destOrd="0" presId="urn:microsoft.com/office/officeart/2005/8/layout/radial6"/>
    <dgm:cxn modelId="{7FBEDAE8-0317-4C68-8C9C-2800418A45FE}" type="presParOf" srcId="{8F6258BB-A644-44FF-A510-8294CB8AA0F7}" destId="{D0E111E0-3D72-47A8-B894-C1732DE439FB}" srcOrd="4" destOrd="0" presId="urn:microsoft.com/office/officeart/2005/8/layout/radial6"/>
    <dgm:cxn modelId="{D39D9923-FFC3-4A38-BF5A-2931E9BEA922}" type="presParOf" srcId="{8F6258BB-A644-44FF-A510-8294CB8AA0F7}" destId="{EFFF8587-E014-4834-A5DC-4AF7A5D44422}" srcOrd="5" destOrd="0" presId="urn:microsoft.com/office/officeart/2005/8/layout/radial6"/>
    <dgm:cxn modelId="{8D755AEF-31C1-404A-9DE8-1BDE2F1B4932}" type="presParOf" srcId="{8F6258BB-A644-44FF-A510-8294CB8AA0F7}" destId="{010CF50E-5EDD-4393-94BB-C53CA1DEFB19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EB6E1-636D-43B5-980C-631BF04D6452}">
      <dsp:nvSpPr>
        <dsp:cNvPr id="0" name=""/>
        <dsp:cNvSpPr/>
      </dsp:nvSpPr>
      <dsp:spPr>
        <a:xfrm>
          <a:off x="0" y="0"/>
          <a:ext cx="4552866" cy="410445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3D24F-1E2D-4A77-A16C-FAD2A487497D}">
      <dsp:nvSpPr>
        <dsp:cNvPr id="0" name=""/>
        <dsp:cNvSpPr/>
      </dsp:nvSpPr>
      <dsp:spPr>
        <a:xfrm>
          <a:off x="294" y="1231336"/>
          <a:ext cx="2571808" cy="1641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Sviluppo di applicazioni </a:t>
          </a:r>
          <a:r>
            <a:rPr lang="it-IT" sz="2400" b="1" i="1" kern="1200" dirty="0" err="1"/>
            <a:t>Qlik</a:t>
          </a:r>
          <a:r>
            <a:rPr lang="it-IT" sz="2400" b="1" i="1" kern="1200" dirty="0"/>
            <a:t> </a:t>
          </a:r>
          <a:r>
            <a:rPr lang="it-IT" sz="2400" b="1" i="1" kern="1200" dirty="0" err="1"/>
            <a:t>Sense</a:t>
          </a:r>
          <a:r>
            <a:rPr lang="it-IT" sz="2400" b="1" i="1" kern="1200" dirty="0"/>
            <a:t> Business Intelligence</a:t>
          </a:r>
        </a:p>
      </dsp:txBody>
      <dsp:txXfrm>
        <a:off x="80439" y="1311481"/>
        <a:ext cx="2411518" cy="1481492"/>
      </dsp:txXfrm>
    </dsp:sp>
    <dsp:sp modelId="{7F2812D0-B7C7-450A-9FA2-14D93B145557}">
      <dsp:nvSpPr>
        <dsp:cNvPr id="0" name=""/>
        <dsp:cNvSpPr/>
      </dsp:nvSpPr>
      <dsp:spPr>
        <a:xfrm>
          <a:off x="2784210" y="1231336"/>
          <a:ext cx="2571808" cy="1641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Utilizzo di </a:t>
          </a:r>
          <a:r>
            <a:rPr lang="it-IT" sz="2400" b="1" i="1" kern="1200" dirty="0" err="1"/>
            <a:t>Qlik</a:t>
          </a:r>
          <a:r>
            <a:rPr lang="it-IT" sz="2400" b="1" i="1" kern="1200" dirty="0"/>
            <a:t> Development Framework</a:t>
          </a:r>
        </a:p>
      </dsp:txBody>
      <dsp:txXfrm>
        <a:off x="2864355" y="1311481"/>
        <a:ext cx="2411518" cy="14814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262F2-AF1D-49F6-AB3F-D106B182E4CA}">
      <dsp:nvSpPr>
        <dsp:cNvPr id="0" name=""/>
        <dsp:cNvSpPr/>
      </dsp:nvSpPr>
      <dsp:spPr>
        <a:xfrm rot="5400000">
          <a:off x="682313" y="365880"/>
          <a:ext cx="631341" cy="105053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95907-4408-4364-8F33-07272A881519}">
      <dsp:nvSpPr>
        <dsp:cNvPr id="0" name=""/>
        <dsp:cNvSpPr/>
      </dsp:nvSpPr>
      <dsp:spPr>
        <a:xfrm>
          <a:off x="576927" y="679765"/>
          <a:ext cx="948432" cy="831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Estrazione dei dati dalle sorgenti Opendata</a:t>
          </a:r>
        </a:p>
      </dsp:txBody>
      <dsp:txXfrm>
        <a:off x="576927" y="679765"/>
        <a:ext cx="948432" cy="831356"/>
      </dsp:txXfrm>
    </dsp:sp>
    <dsp:sp modelId="{0DD3A473-401C-4A43-A30E-1D039AF801D0}">
      <dsp:nvSpPr>
        <dsp:cNvPr id="0" name=""/>
        <dsp:cNvSpPr/>
      </dsp:nvSpPr>
      <dsp:spPr>
        <a:xfrm>
          <a:off x="1346410" y="288538"/>
          <a:ext cx="178949" cy="17894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1C690-3B2F-4E62-8764-01581677CCDB}">
      <dsp:nvSpPr>
        <dsp:cNvPr id="0" name=""/>
        <dsp:cNvSpPr/>
      </dsp:nvSpPr>
      <dsp:spPr>
        <a:xfrm rot="5400000">
          <a:off x="1843380" y="78573"/>
          <a:ext cx="631341" cy="105053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23C40-26AB-454F-ABB5-67A1956DBCCF}">
      <dsp:nvSpPr>
        <dsp:cNvPr id="0" name=""/>
        <dsp:cNvSpPr/>
      </dsp:nvSpPr>
      <dsp:spPr>
        <a:xfrm>
          <a:off x="1737993" y="392458"/>
          <a:ext cx="948432" cy="831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Modellazione multidimensionale del dato</a:t>
          </a:r>
        </a:p>
      </dsp:txBody>
      <dsp:txXfrm>
        <a:off x="1737993" y="392458"/>
        <a:ext cx="948432" cy="831356"/>
      </dsp:txXfrm>
    </dsp:sp>
    <dsp:sp modelId="{25D1491E-3E54-4FDD-AE08-B1E474C5234D}">
      <dsp:nvSpPr>
        <dsp:cNvPr id="0" name=""/>
        <dsp:cNvSpPr/>
      </dsp:nvSpPr>
      <dsp:spPr>
        <a:xfrm>
          <a:off x="2507476" y="1231"/>
          <a:ext cx="178949" cy="17894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B8D4D4-DED6-40C5-AADC-34F6664CE6CF}">
      <dsp:nvSpPr>
        <dsp:cNvPr id="0" name=""/>
        <dsp:cNvSpPr/>
      </dsp:nvSpPr>
      <dsp:spPr>
        <a:xfrm rot="5400000">
          <a:off x="3021969" y="-196940"/>
          <a:ext cx="631341" cy="105053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D9846-0E96-4FDF-A3CC-6AF30918EA86}">
      <dsp:nvSpPr>
        <dsp:cNvPr id="0" name=""/>
        <dsp:cNvSpPr/>
      </dsp:nvSpPr>
      <dsp:spPr>
        <a:xfrm>
          <a:off x="2899060" y="105151"/>
          <a:ext cx="948432" cy="831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Presentazione all’utente finale</a:t>
          </a:r>
        </a:p>
      </dsp:txBody>
      <dsp:txXfrm>
        <a:off x="2899060" y="105151"/>
        <a:ext cx="948432" cy="8313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D44E1-4E67-43AD-8C0A-7B859D7F682E}">
      <dsp:nvSpPr>
        <dsp:cNvPr id="0" name=""/>
        <dsp:cNvSpPr/>
      </dsp:nvSpPr>
      <dsp:spPr>
        <a:xfrm>
          <a:off x="2784" y="0"/>
          <a:ext cx="3189461" cy="4320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/>
            <a:t>Customizzazione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 err="1"/>
            <a:t>Javascript</a:t>
          </a:r>
          <a:endParaRPr lang="it-IT" sz="3100" kern="1200" dirty="0"/>
        </a:p>
      </dsp:txBody>
      <dsp:txXfrm>
        <a:off x="2784" y="1728046"/>
        <a:ext cx="3189461" cy="1728046"/>
      </dsp:txXfrm>
    </dsp:sp>
    <dsp:sp modelId="{63D5B3BB-FCB9-4316-829F-20363A77B5BA}">
      <dsp:nvSpPr>
        <dsp:cNvPr id="0" name=""/>
        <dsp:cNvSpPr/>
      </dsp:nvSpPr>
      <dsp:spPr>
        <a:xfrm>
          <a:off x="431775" y="84985"/>
          <a:ext cx="2331479" cy="178704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ACF41-ED35-4617-A8B0-79CE7995724E}">
      <dsp:nvSpPr>
        <dsp:cNvPr id="0" name=""/>
        <dsp:cNvSpPr/>
      </dsp:nvSpPr>
      <dsp:spPr>
        <a:xfrm>
          <a:off x="3290713" y="0"/>
          <a:ext cx="3189461" cy="4320117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>
              <a:solidFill>
                <a:srgbClr val="00B050"/>
              </a:solidFill>
            </a:rPr>
            <a:t>Funzionalità grafiche di QLIK</a:t>
          </a:r>
        </a:p>
      </dsp:txBody>
      <dsp:txXfrm>
        <a:off x="3290713" y="1728046"/>
        <a:ext cx="3189461" cy="1728046"/>
      </dsp:txXfrm>
    </dsp:sp>
    <dsp:sp modelId="{FF725816-449A-46F2-9098-86E25CEBD11A}">
      <dsp:nvSpPr>
        <dsp:cNvPr id="0" name=""/>
        <dsp:cNvSpPr/>
      </dsp:nvSpPr>
      <dsp:spPr>
        <a:xfrm>
          <a:off x="4248194" y="408346"/>
          <a:ext cx="1438598" cy="1438598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4000" r="-4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6EA02-7478-4C07-9655-9657D3EFC134}">
      <dsp:nvSpPr>
        <dsp:cNvPr id="0" name=""/>
        <dsp:cNvSpPr/>
      </dsp:nvSpPr>
      <dsp:spPr>
        <a:xfrm flipH="1">
          <a:off x="0" y="4248420"/>
          <a:ext cx="288549" cy="71696"/>
        </a:xfrm>
        <a:prstGeom prst="wav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CF50E-5EDD-4393-94BB-C53CA1DEFB19}">
      <dsp:nvSpPr>
        <dsp:cNvPr id="0" name=""/>
        <dsp:cNvSpPr/>
      </dsp:nvSpPr>
      <dsp:spPr>
        <a:xfrm>
          <a:off x="1578889" y="498860"/>
          <a:ext cx="3322396" cy="3322396"/>
        </a:xfrm>
        <a:prstGeom prst="blockArc">
          <a:avLst>
            <a:gd name="adj1" fmla="val 54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D9C17-A232-409E-9C75-E76E89693945}">
      <dsp:nvSpPr>
        <dsp:cNvPr id="0" name=""/>
        <dsp:cNvSpPr/>
      </dsp:nvSpPr>
      <dsp:spPr>
        <a:xfrm>
          <a:off x="1578889" y="498860"/>
          <a:ext cx="3322396" cy="3322396"/>
        </a:xfrm>
        <a:prstGeom prst="blockArc">
          <a:avLst>
            <a:gd name="adj1" fmla="val 1620000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C192A-87CB-4116-86D1-9A9C8FF24D87}">
      <dsp:nvSpPr>
        <dsp:cNvPr id="0" name=""/>
        <dsp:cNvSpPr/>
      </dsp:nvSpPr>
      <dsp:spPr>
        <a:xfrm>
          <a:off x="2475154" y="1395125"/>
          <a:ext cx="1529865" cy="15298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Focalizzare l’attenzione dell’utente su alcuni dettagli</a:t>
          </a:r>
        </a:p>
      </dsp:txBody>
      <dsp:txXfrm>
        <a:off x="2699198" y="1619169"/>
        <a:ext cx="1081777" cy="1081777"/>
      </dsp:txXfrm>
    </dsp:sp>
    <dsp:sp modelId="{28283001-88C3-4816-B707-D2034A027560}">
      <dsp:nvSpPr>
        <dsp:cNvPr id="0" name=""/>
        <dsp:cNvSpPr/>
      </dsp:nvSpPr>
      <dsp:spPr>
        <a:xfrm>
          <a:off x="2704634" y="1959"/>
          <a:ext cx="1070905" cy="1070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Filtro</a:t>
          </a:r>
        </a:p>
      </dsp:txBody>
      <dsp:txXfrm>
        <a:off x="2861464" y="158789"/>
        <a:ext cx="757245" cy="757245"/>
      </dsp:txXfrm>
    </dsp:sp>
    <dsp:sp modelId="{D0E111E0-3D72-47A8-B894-C1732DE439FB}">
      <dsp:nvSpPr>
        <dsp:cNvPr id="0" name=""/>
        <dsp:cNvSpPr/>
      </dsp:nvSpPr>
      <dsp:spPr>
        <a:xfrm>
          <a:off x="2704634" y="3247251"/>
          <a:ext cx="1070905" cy="1070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Drill-down</a:t>
          </a:r>
        </a:p>
      </dsp:txBody>
      <dsp:txXfrm>
        <a:off x="2861464" y="3404081"/>
        <a:ext cx="757245" cy="757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EC4B03C0-071F-42AF-B3E7-F75D1CA2C3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Calibri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0EC4BB0-3D5B-4A76-81F7-92927AD58A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BAE0C579-A108-4C8F-B129-647258EB3480}" type="datetimeFigureOut">
              <a:rPr lang="it-IT" altLang="it-IT"/>
              <a:pPr>
                <a:defRPr/>
              </a:pPr>
              <a:t>17/03/2021</a:t>
            </a:fld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BBEA50F-BB0F-4DA7-AF5B-99D814D205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Calibri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351CD97-B303-4E6D-B904-26B9C00599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cs typeface="Arial Unicode MS" charset="0"/>
              </a:defRPr>
            </a:lvl1pPr>
          </a:lstStyle>
          <a:p>
            <a:pPr>
              <a:defRPr/>
            </a:pPr>
            <a:fld id="{085AD91A-A293-430B-B522-93AD7EC4519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96BE870F-965F-416E-A8B4-90A9FA355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ea typeface="Arial Unicode MS" charset="-128"/>
            </a:endParaRPr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id="{30C1101A-ABED-4D10-B72B-6161271CD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ea typeface="Arial Unicode MS" charset="-128"/>
            </a:endParaRPr>
          </a:p>
        </p:txBody>
      </p:sp>
      <p:sp>
        <p:nvSpPr>
          <p:cNvPr id="2052" name="AutoShape 3">
            <a:extLst>
              <a:ext uri="{FF2B5EF4-FFF2-40B4-BE49-F238E27FC236}">
                <a16:creationId xmlns:a16="http://schemas.microsoft.com/office/drawing/2014/main" id="{B704DEA0-EBC6-4649-B9AE-A8C435650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ea typeface="Arial Unicode MS" charset="-128"/>
            </a:endParaRPr>
          </a:p>
        </p:txBody>
      </p:sp>
      <p:sp>
        <p:nvSpPr>
          <p:cNvPr id="2053" name="AutoShape 4">
            <a:extLst>
              <a:ext uri="{FF2B5EF4-FFF2-40B4-BE49-F238E27FC236}">
                <a16:creationId xmlns:a16="http://schemas.microsoft.com/office/drawing/2014/main" id="{0E9FA94C-4600-4F33-9A8C-5EDC5C1A6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ea typeface="Arial Unicode MS" charset="-128"/>
            </a:endParaRPr>
          </a:p>
        </p:txBody>
      </p:sp>
      <p:sp>
        <p:nvSpPr>
          <p:cNvPr id="2054" name="AutoShape 5">
            <a:extLst>
              <a:ext uri="{FF2B5EF4-FFF2-40B4-BE49-F238E27FC236}">
                <a16:creationId xmlns:a16="http://schemas.microsoft.com/office/drawing/2014/main" id="{7E9A7F2F-D833-44AB-9999-15B803EE3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ea typeface="Arial Unicode MS" charset="-128"/>
            </a:endParaRPr>
          </a:p>
        </p:txBody>
      </p:sp>
      <p:sp>
        <p:nvSpPr>
          <p:cNvPr id="2055" name="AutoShape 6">
            <a:extLst>
              <a:ext uri="{FF2B5EF4-FFF2-40B4-BE49-F238E27FC236}">
                <a16:creationId xmlns:a16="http://schemas.microsoft.com/office/drawing/2014/main" id="{04AA56E7-A7D5-4286-B523-8AC316C94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ea typeface="Arial Unicode MS" charset="-128"/>
            </a:endParaRPr>
          </a:p>
        </p:txBody>
      </p:sp>
      <p:sp>
        <p:nvSpPr>
          <p:cNvPr id="2056" name="AutoShape 7">
            <a:extLst>
              <a:ext uri="{FF2B5EF4-FFF2-40B4-BE49-F238E27FC236}">
                <a16:creationId xmlns:a16="http://schemas.microsoft.com/office/drawing/2014/main" id="{22EFEE88-E5F4-4E15-BA36-1BEB69FFF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ea typeface="Arial Unicode MS" charset="-128"/>
            </a:endParaRPr>
          </a:p>
        </p:txBody>
      </p:sp>
      <p:sp>
        <p:nvSpPr>
          <p:cNvPr id="2057" name="AutoShape 8">
            <a:extLst>
              <a:ext uri="{FF2B5EF4-FFF2-40B4-BE49-F238E27FC236}">
                <a16:creationId xmlns:a16="http://schemas.microsoft.com/office/drawing/2014/main" id="{A54932FB-CF8E-4827-8844-A8200F1EB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ea typeface="Arial Unicode MS" charset="-128"/>
            </a:endParaRPr>
          </a:p>
        </p:txBody>
      </p:sp>
      <p:sp>
        <p:nvSpPr>
          <p:cNvPr id="2058" name="Rectangle 9">
            <a:extLst>
              <a:ext uri="{FF2B5EF4-FFF2-40B4-BE49-F238E27FC236}">
                <a16:creationId xmlns:a16="http://schemas.microsoft.com/office/drawing/2014/main" id="{D3141413-1435-4DE0-9645-A25EF799ED5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612775" y="754063"/>
            <a:ext cx="5559425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0F32341B-729F-4C9C-942A-FFDA7D54CC9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24488" cy="4452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2060" name="Text Box 11">
            <a:extLst>
              <a:ext uri="{FF2B5EF4-FFF2-40B4-BE49-F238E27FC236}">
                <a16:creationId xmlns:a16="http://schemas.microsoft.com/office/drawing/2014/main" id="{F8750A3E-E746-44A4-99B1-17611D44D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4163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ea typeface="Arial Unicode MS" charset="-128"/>
            </a:endParaRPr>
          </a:p>
        </p:txBody>
      </p:sp>
      <p:sp>
        <p:nvSpPr>
          <p:cNvPr id="2061" name="Text Box 12">
            <a:extLst>
              <a:ext uri="{FF2B5EF4-FFF2-40B4-BE49-F238E27FC236}">
                <a16:creationId xmlns:a16="http://schemas.microsoft.com/office/drawing/2014/main" id="{245FC84B-1677-4905-B7E3-9DE89D994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0"/>
            <a:ext cx="29416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ea typeface="Arial Unicode MS" charset="-128"/>
            </a:endParaRPr>
          </a:p>
        </p:txBody>
      </p:sp>
      <p:sp>
        <p:nvSpPr>
          <p:cNvPr id="2062" name="Text Box 13">
            <a:extLst>
              <a:ext uri="{FF2B5EF4-FFF2-40B4-BE49-F238E27FC236}">
                <a16:creationId xmlns:a16="http://schemas.microsoft.com/office/drawing/2014/main" id="{7CCD6742-08D5-41DF-B39E-8366657D9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31338"/>
            <a:ext cx="29416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ea typeface="Arial Unicode MS" charset="-128"/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BD6EB68B-0F5E-4506-8073-47BB3646FA5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431338"/>
            <a:ext cx="2935287" cy="4810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pPr>
              <a:defRPr/>
            </a:pPr>
            <a:fld id="{C672F6A1-C555-44F6-B1C3-C1E70DC908A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MS PGothic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MS PGothic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MS PGothic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MS PGothic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4">
            <a:extLst>
              <a:ext uri="{FF2B5EF4-FFF2-40B4-BE49-F238E27FC236}">
                <a16:creationId xmlns:a16="http://schemas.microsoft.com/office/drawing/2014/main" id="{88F5531D-7A9D-4487-A602-20D700E814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789FE66-651D-4741-95FD-F875108426BE}" type="slidenum">
              <a:rPr lang="it-IT" altLang="it-IT" sz="1400" smtClean="0">
                <a:ea typeface="Arial Unicode MS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it-IT" altLang="it-IT" sz="1400">
              <a:ea typeface="Arial Unicode MS" charset="-128"/>
            </a:endParaRPr>
          </a:p>
        </p:txBody>
      </p:sp>
      <p:sp>
        <p:nvSpPr>
          <p:cNvPr id="5123" name="Text Box 1">
            <a:extLst>
              <a:ext uri="{FF2B5EF4-FFF2-40B4-BE49-F238E27FC236}">
                <a16:creationId xmlns:a16="http://schemas.microsoft.com/office/drawing/2014/main" id="{56118C48-9731-4F1F-8EA4-8A651F7A4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SzTx/>
              <a:buFontTx/>
              <a:buNone/>
            </a:pPr>
            <a:fld id="{E913E74F-5DB3-4A3C-8692-C9C633F17C58}" type="slidenum">
              <a:rPr lang="it-IT" altLang="it-IT" sz="1400">
                <a:ea typeface="Arial Unicode MS" charset="-128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it-IT" altLang="it-IT" sz="1400">
              <a:ea typeface="Arial Unicode MS" charset="-128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B5EA4892-CA8C-449B-AC6A-97CCDA74A2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8013" y="744538"/>
            <a:ext cx="5583237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7ACAEF0E-97CF-4C2D-8C51-C836D1262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29250" cy="445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>
            <a:extLst>
              <a:ext uri="{FF2B5EF4-FFF2-40B4-BE49-F238E27FC236}">
                <a16:creationId xmlns:a16="http://schemas.microsoft.com/office/drawing/2014/main" id="{5A401B4F-4C46-46C7-B53F-4C620FF8B6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E0D01ED-5812-4BF7-94E8-F7F7AF3912CA}" type="slidenum">
              <a:rPr lang="it-IT" altLang="it-IT" sz="1400" smtClean="0">
                <a:ea typeface="Arial Unicode MS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it-IT" altLang="it-IT" sz="1400">
              <a:ea typeface="Arial Unicode MS" charset="-128"/>
            </a:endParaRPr>
          </a:p>
        </p:txBody>
      </p:sp>
      <p:sp>
        <p:nvSpPr>
          <p:cNvPr id="7171" name="Text Box 1">
            <a:extLst>
              <a:ext uri="{FF2B5EF4-FFF2-40B4-BE49-F238E27FC236}">
                <a16:creationId xmlns:a16="http://schemas.microsoft.com/office/drawing/2014/main" id="{72590FD6-8F7D-4A0C-939D-F280CA52C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51961ADC-52BE-48F0-B92B-8EC4FE0BBEAE}" type="slidenum">
              <a:rPr lang="it-IT" altLang="it-IT" sz="1400">
                <a:ea typeface="Arial Unicode MS" charset="-128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it-IT" altLang="it-IT" sz="1400">
              <a:ea typeface="Arial Unicode MS" charset="-128"/>
            </a:endParaRP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2E076C40-29C1-4D12-AF91-FDD27F3C62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8013" y="744538"/>
            <a:ext cx="5583237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0B3A8212-883D-4344-8E3A-2FC64CAC0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29250" cy="445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4">
            <a:extLst>
              <a:ext uri="{FF2B5EF4-FFF2-40B4-BE49-F238E27FC236}">
                <a16:creationId xmlns:a16="http://schemas.microsoft.com/office/drawing/2014/main" id="{97D12815-BC34-422D-BBCC-90AD2CAAF4A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3673AD9-C8DA-46E0-AA6A-403D5AD31C67}" type="slidenum">
              <a:rPr lang="it-IT" altLang="it-IT" sz="1400" smtClean="0">
                <a:ea typeface="Arial Unicode MS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it-IT" altLang="it-IT" sz="1400">
              <a:ea typeface="Arial Unicode MS" charset="-128"/>
            </a:endParaRPr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D836405B-0C77-4841-8874-E620B9782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E6221792-48E1-4BC0-BA93-B507C3EE8AF3}" type="slidenum">
              <a:rPr lang="it-IT" altLang="it-IT" sz="1400">
                <a:ea typeface="Arial Unicode MS" charset="-128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it-IT" altLang="it-IT" sz="1400">
              <a:ea typeface="Arial Unicode MS" charset="-128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88F06B2A-AA90-402E-8100-A32CB04F1B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8013" y="744538"/>
            <a:ext cx="5583237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EB85F580-E179-493C-9E26-680D6A0CD4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29250" cy="445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4">
            <a:extLst>
              <a:ext uri="{FF2B5EF4-FFF2-40B4-BE49-F238E27FC236}">
                <a16:creationId xmlns:a16="http://schemas.microsoft.com/office/drawing/2014/main" id="{B60780B7-6BB4-451D-A2A5-6AE6C7BC0A3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798EEFB-6BBD-473A-9709-2E6F15CE299E}" type="slidenum">
              <a:rPr lang="it-IT" altLang="it-IT" sz="1400" smtClean="0">
                <a:ea typeface="Arial Unicode MS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it-IT" altLang="it-IT" sz="1400">
              <a:ea typeface="Arial Unicode MS" charset="-128"/>
            </a:endParaRPr>
          </a:p>
        </p:txBody>
      </p:sp>
      <p:sp>
        <p:nvSpPr>
          <p:cNvPr id="11267" name="Text Box 1">
            <a:extLst>
              <a:ext uri="{FF2B5EF4-FFF2-40B4-BE49-F238E27FC236}">
                <a16:creationId xmlns:a16="http://schemas.microsoft.com/office/drawing/2014/main" id="{A6E86654-8262-46A2-8044-0DBF2A8C6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3EC44F4-DFF6-44F0-B94A-6BC296F3518C}" type="slidenum">
              <a:rPr lang="it-IT" altLang="it-IT" sz="1400">
                <a:ea typeface="Arial Unicode MS" charset="-128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it-IT" altLang="it-IT" sz="1400">
              <a:ea typeface="Arial Unicode MS" charset="-128"/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78876CDC-73FF-4E53-A3EB-8523E3A569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8013" y="744538"/>
            <a:ext cx="5583237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67083319-2B17-4B9C-92AD-4A67A3C7FE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29250" cy="445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733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4">
            <a:extLst>
              <a:ext uri="{FF2B5EF4-FFF2-40B4-BE49-F238E27FC236}">
                <a16:creationId xmlns:a16="http://schemas.microsoft.com/office/drawing/2014/main" id="{B60780B7-6BB4-451D-A2A5-6AE6C7BC0A3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798EEFB-6BBD-473A-9709-2E6F15CE299E}" type="slidenum">
              <a:rPr lang="it-IT" altLang="it-IT" sz="1400" smtClean="0">
                <a:ea typeface="Arial Unicode MS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it-IT" altLang="it-IT" sz="1400">
              <a:ea typeface="Arial Unicode MS" charset="-128"/>
            </a:endParaRPr>
          </a:p>
        </p:txBody>
      </p:sp>
      <p:sp>
        <p:nvSpPr>
          <p:cNvPr id="11267" name="Text Box 1">
            <a:extLst>
              <a:ext uri="{FF2B5EF4-FFF2-40B4-BE49-F238E27FC236}">
                <a16:creationId xmlns:a16="http://schemas.microsoft.com/office/drawing/2014/main" id="{A6E86654-8262-46A2-8044-0DBF2A8C6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3EC44F4-DFF6-44F0-B94A-6BC296F3518C}" type="slidenum">
              <a:rPr lang="it-IT" altLang="it-IT" sz="1400">
                <a:ea typeface="Arial Unicode MS" charset="-128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it-IT" altLang="it-IT" sz="1400">
              <a:ea typeface="Arial Unicode MS" charset="-128"/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78876CDC-73FF-4E53-A3EB-8523E3A569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8013" y="744538"/>
            <a:ext cx="5583237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67083319-2B17-4B9C-92AD-4A67A3C7FE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29250" cy="445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209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4">
            <a:extLst>
              <a:ext uri="{FF2B5EF4-FFF2-40B4-BE49-F238E27FC236}">
                <a16:creationId xmlns:a16="http://schemas.microsoft.com/office/drawing/2014/main" id="{B60780B7-6BB4-451D-A2A5-6AE6C7BC0A3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798EEFB-6BBD-473A-9709-2E6F15CE299E}" type="slidenum">
              <a:rPr lang="it-IT" altLang="it-IT" sz="1400" smtClean="0">
                <a:ea typeface="Arial Unicode MS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it-IT" altLang="it-IT" sz="1400">
              <a:ea typeface="Arial Unicode MS" charset="-128"/>
            </a:endParaRPr>
          </a:p>
        </p:txBody>
      </p:sp>
      <p:sp>
        <p:nvSpPr>
          <p:cNvPr id="11267" name="Text Box 1">
            <a:extLst>
              <a:ext uri="{FF2B5EF4-FFF2-40B4-BE49-F238E27FC236}">
                <a16:creationId xmlns:a16="http://schemas.microsoft.com/office/drawing/2014/main" id="{A6E86654-8262-46A2-8044-0DBF2A8C6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3EC44F4-DFF6-44F0-B94A-6BC296F3518C}" type="slidenum">
              <a:rPr lang="it-IT" altLang="it-IT" sz="1400">
                <a:ea typeface="Arial Unicode MS" charset="-128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it-IT" altLang="it-IT" sz="1400">
              <a:ea typeface="Arial Unicode MS" charset="-128"/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78876CDC-73FF-4E53-A3EB-8523E3A569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8013" y="744538"/>
            <a:ext cx="5583237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67083319-2B17-4B9C-92AD-4A67A3C7FE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29250" cy="445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176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4">
            <a:extLst>
              <a:ext uri="{FF2B5EF4-FFF2-40B4-BE49-F238E27FC236}">
                <a16:creationId xmlns:a16="http://schemas.microsoft.com/office/drawing/2014/main" id="{B60780B7-6BB4-451D-A2A5-6AE6C7BC0A3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798EEFB-6BBD-473A-9709-2E6F15CE299E}" type="slidenum">
              <a:rPr lang="it-IT" altLang="it-IT" sz="1400" smtClean="0">
                <a:ea typeface="Arial Unicode MS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it-IT" altLang="it-IT" sz="1400">
              <a:ea typeface="Arial Unicode MS" charset="-128"/>
            </a:endParaRPr>
          </a:p>
        </p:txBody>
      </p:sp>
      <p:sp>
        <p:nvSpPr>
          <p:cNvPr id="11267" name="Text Box 1">
            <a:extLst>
              <a:ext uri="{FF2B5EF4-FFF2-40B4-BE49-F238E27FC236}">
                <a16:creationId xmlns:a16="http://schemas.microsoft.com/office/drawing/2014/main" id="{A6E86654-8262-46A2-8044-0DBF2A8C6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3EC44F4-DFF6-44F0-B94A-6BC296F3518C}" type="slidenum">
              <a:rPr lang="it-IT" altLang="it-IT" sz="1400">
                <a:ea typeface="Arial Unicode MS" charset="-128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it-IT" altLang="it-IT" sz="1400">
              <a:ea typeface="Arial Unicode MS" charset="-128"/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78876CDC-73FF-4E53-A3EB-8523E3A569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8013" y="744538"/>
            <a:ext cx="5583237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67083319-2B17-4B9C-92AD-4A67A3C7FE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29250" cy="445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27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4">
            <a:extLst>
              <a:ext uri="{FF2B5EF4-FFF2-40B4-BE49-F238E27FC236}">
                <a16:creationId xmlns:a16="http://schemas.microsoft.com/office/drawing/2014/main" id="{D6E509C3-691C-497A-862E-0C4FDE9C462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786FAE7-E66A-4C28-B92F-0588C50113E9}" type="slidenum">
              <a:rPr lang="it-IT" altLang="it-IT" sz="1400" smtClean="0">
                <a:ea typeface="Arial Unicode MS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it-IT" altLang="it-IT" sz="1400">
              <a:ea typeface="Arial Unicode MS" charset="-128"/>
            </a:endParaRPr>
          </a:p>
        </p:txBody>
      </p:sp>
      <p:sp>
        <p:nvSpPr>
          <p:cNvPr id="15363" name="Text Box 1">
            <a:extLst>
              <a:ext uri="{FF2B5EF4-FFF2-40B4-BE49-F238E27FC236}">
                <a16:creationId xmlns:a16="http://schemas.microsoft.com/office/drawing/2014/main" id="{AD15FA7A-4089-4A16-94A6-7E51DF67D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SzTx/>
              <a:buFontTx/>
              <a:buNone/>
            </a:pPr>
            <a:fld id="{CE7D7504-F041-4314-9B3B-B8CAC475DBE4}" type="slidenum">
              <a:rPr lang="it-IT" altLang="it-IT" sz="1400"/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it-IT" altLang="it-IT" sz="1400"/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301715B7-DBFD-482A-9A81-E82398E988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5113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0AAF50DF-87B5-4A2B-B592-9880D10B4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29250" cy="445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9020" y="2013055"/>
            <a:ext cx="8262224" cy="1389038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58040" y="3672099"/>
            <a:ext cx="6804184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6A6F0B-4B98-4138-846F-2450AF9B2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CA873-3AB4-4260-BC97-4C22CD78EBB5}" type="datetimeFigureOut">
              <a:rPr lang="it-IT"/>
              <a:pPr>
                <a:defRPr/>
              </a:pPr>
              <a:t>17/03/2021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89DB8A-31CC-43A4-BA2A-D329500F5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E0FAE4-8560-438B-8FD3-A9EF87BAE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CD2A8-B332-4F93-A946-A2DC1663A54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741305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AA037B-220E-4830-960F-4D5CDF35C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FF29F-A82C-410E-A0A5-B8D434F0CA51}" type="datetimeFigureOut">
              <a:rPr lang="it-IT"/>
              <a:pPr>
                <a:defRPr/>
              </a:pPr>
              <a:t>17/03/2021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80A986-C31F-41B2-B065-2FE631BB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EF318A-E38F-4D68-BC6F-B9FD1BA59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87314-F635-44F2-AC3F-53239E80774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7810631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47191" y="259508"/>
            <a:ext cx="2187059" cy="552914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86013" y="259508"/>
            <a:ext cx="6399173" cy="5529149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FB2E17-2FF3-4D3A-9252-FE0EB5862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3DE61-0759-43D9-9C9E-5A4B71BF5CA5}" type="datetimeFigureOut">
              <a:rPr lang="it-IT"/>
              <a:pPr>
                <a:defRPr/>
              </a:pPr>
              <a:t>17/03/2021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436F2E-A133-4612-BB14-33E2039CB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14EE5D-FE6D-4405-AA97-8B114AFC3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6C103-1296-4141-8C70-18AC847575B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125152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F62D0F-1E89-4C84-BB8A-ECA13BDCC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62BA8-80D0-446A-90DD-B83F258F0554}" type="datetimeFigureOut">
              <a:rPr lang="it-IT"/>
              <a:pPr>
                <a:defRPr/>
              </a:pPr>
              <a:t>17/03/2021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CBBA7F-1CD9-476A-B833-0A05DF947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C70909-41CE-4DF0-B499-C789FC1D2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F12E2-BD15-4770-9A47-F49B6A81844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1619739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7834" y="4164113"/>
            <a:ext cx="8262224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67834" y="2746575"/>
            <a:ext cx="8262224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CE8BDD-FB13-42D5-97D9-B091281E5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00659-3965-4667-B554-0C107768438A}" type="datetimeFigureOut">
              <a:rPr lang="it-IT"/>
              <a:pPr>
                <a:defRPr/>
              </a:pPr>
              <a:t>17/03/2021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7F0D21-F71F-4519-9B80-9B4BA4439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F13C1E-89B6-4AB4-9B7A-C975C894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3BCD8-2D28-4E0B-8D28-65A1F6F414E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7974522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86013" y="1512041"/>
            <a:ext cx="42931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41134" y="1512041"/>
            <a:ext cx="42931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732E290F-ADC7-434D-8D0D-047401839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A6F46-0510-4AED-99CD-1B3D6346ECA1}" type="datetimeFigureOut">
              <a:rPr lang="it-IT"/>
              <a:pPr>
                <a:defRPr/>
              </a:pPr>
              <a:t>17/03/2021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E4B4994C-7E84-4834-B404-749B8700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F1B507D0-11C6-45BE-AB02-0D46B2605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24DEA-6888-4AB6-B981-C7B8899CC6A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5789219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86013" y="1450540"/>
            <a:ext cx="4294804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6013" y="2055056"/>
            <a:ext cx="4294804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937759" y="1450540"/>
            <a:ext cx="4296491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937759" y="2055056"/>
            <a:ext cx="4296491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C476D022-2DD4-48CC-B092-1C185279B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FDB83-D6B2-4C58-9923-0769A3A939A4}" type="datetimeFigureOut">
              <a:rPr lang="it-IT"/>
              <a:pPr>
                <a:defRPr/>
              </a:pPr>
              <a:t>17/03/2021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15C03447-7F5E-426C-AFAE-A5D2E3D08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F169E1E4-6349-4C00-A1C2-BE093716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8C12F-5910-48F4-B050-A10F9C94FC6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6123503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838D4948-90E4-4BEB-B81E-B11AB8F20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59D32-BAED-456F-89B8-D488DCC29EC7}" type="datetimeFigureOut">
              <a:rPr lang="it-IT"/>
              <a:pPr>
                <a:defRPr/>
              </a:pPr>
              <a:t>17/03/2021</a:t>
            </a:fld>
            <a:endParaRPr 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7A864007-9CF6-4E14-8EDB-04DAC8A0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413896D9-A9C3-4A43-8913-11EABF877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2D782-476F-4C41-98F9-EE6405D1380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3563829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7C8F4DE2-F522-4211-84E9-A0AF7C41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7395-31DC-4C25-8DDB-8EAAEF0DBCC2}" type="datetimeFigureOut">
              <a:rPr lang="it-IT"/>
              <a:pPr>
                <a:defRPr/>
              </a:pPr>
              <a:t>17/03/2021</a:t>
            </a:fld>
            <a:endParaRPr 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BEA40754-16A3-4794-BB39-7A70C77E8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45A3C30E-1365-4E05-A909-F06ECC7A4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B331A-9BDF-4C77-94BF-7AB27CECE5E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9547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013" y="258007"/>
            <a:ext cx="3197900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00353" y="258007"/>
            <a:ext cx="5433897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86013" y="1356037"/>
            <a:ext cx="3197900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34435056-8B80-40C9-B0FE-D4FB043A9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DC5BB-3E19-4F6E-B614-FE464A942377}" type="datetimeFigureOut">
              <a:rPr lang="it-IT"/>
              <a:pPr>
                <a:defRPr/>
              </a:pPr>
              <a:t>17/03/2021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00AFE21F-44E5-4000-981B-FC4DF7AA8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80817E0C-CF35-4548-BF79-833308C2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9E17F-E321-415D-BD56-39839B1D04A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28289916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5239" y="4536122"/>
            <a:ext cx="5832158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05239" y="579016"/>
            <a:ext cx="5832158" cy="388810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05239" y="5071637"/>
            <a:ext cx="5832158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9D3A02EE-2AF2-482C-86FD-4CEE2A65A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41EC5-5040-4B12-9117-62018D80A956}" type="datetimeFigureOut">
              <a:rPr lang="it-IT"/>
              <a:pPr>
                <a:defRPr/>
              </a:pPr>
              <a:t>17/03/2021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BB945B27-9F3C-4734-8CAC-E4EA32352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C3920058-B67F-4A94-90F3-E1C323F51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899EE-C32E-40C5-AB41-664D0C6A2BB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672622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234BB5DA-E8BD-4839-AA07-114CA0BFFB4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85775" y="258763"/>
            <a:ext cx="87487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EF6E5D50-B68D-4B93-8F1F-A37E83C0BE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85775" y="1511300"/>
            <a:ext cx="8748713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907BBE-73F6-4DA4-B4DD-FE2D7D88DA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5775" y="6005513"/>
            <a:ext cx="2268538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Calibri" pitchFamily="32" charset="0"/>
                <a:cs typeface="+mn-cs"/>
              </a:defRPr>
            </a:lvl1pPr>
          </a:lstStyle>
          <a:p>
            <a:pPr>
              <a:defRPr/>
            </a:pPr>
            <a:fld id="{E7ADC812-09B0-46DC-AA30-179272421548}" type="datetimeFigureOut">
              <a:rPr lang="it-IT"/>
              <a:pPr>
                <a:defRPr/>
              </a:pPr>
              <a:t>17/03/2021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AE79E8-D5C3-487E-91C9-8ECD1C00B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1050" y="6005513"/>
            <a:ext cx="3078163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Calibri" pitchFamily="32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C2FDA9-733E-4F1F-B15F-CF85F4D4D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5950" y="6005513"/>
            <a:ext cx="2268538" cy="3460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 Unicode MS" charset="0"/>
              </a:defRPr>
            </a:lvl1pPr>
          </a:lstStyle>
          <a:p>
            <a:pPr>
              <a:defRPr/>
            </a:pPr>
            <a:fld id="{98B8EA4D-1DE3-4E20-B699-3C74A1417B4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.sv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9.png"/><Relationship Id="rId10" Type="http://schemas.openxmlformats.org/officeDocument/2006/relationships/diagramData" Target="../diagrams/data2.xml"/><Relationship Id="rId19" Type="http://schemas.openxmlformats.org/officeDocument/2006/relationships/image" Target="../media/image13.png"/><Relationship Id="rId4" Type="http://schemas.openxmlformats.org/officeDocument/2006/relationships/image" Target="../media/image8.jp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9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18.png"/><Relationship Id="rId4" Type="http://schemas.openxmlformats.org/officeDocument/2006/relationships/diagramData" Target="../diagrams/data3.xml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22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21.svg"/><Relationship Id="rId4" Type="http://schemas.openxmlformats.org/officeDocument/2006/relationships/diagramData" Target="../diagrams/data4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hyperlink" Target="mailto:OpenDataMilano@comune.milano.it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Nasce Milano City Studios, innovativa e centralissima area per produzioni  cinetv ed eventi, realizzata da Big Spaces (Venue Management) | Prima  Comunicazione">
            <a:extLst>
              <a:ext uri="{FF2B5EF4-FFF2-40B4-BE49-F238E27FC236}">
                <a16:creationId xmlns:a16="http://schemas.microsoft.com/office/drawing/2014/main" id="{87FC01AF-AA3D-4A02-A2B6-6937330A5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20263" cy="636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E7AFAAF9-C35B-4A75-9C1E-144FC1818DDE}"/>
              </a:ext>
            </a:extLst>
          </p:cNvPr>
          <p:cNvSpPr/>
          <p:nvPr/>
        </p:nvSpPr>
        <p:spPr>
          <a:xfrm>
            <a:off x="0" y="2127250"/>
            <a:ext cx="9720263" cy="1944688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pic>
        <p:nvPicPr>
          <p:cNvPr id="4100" name="Immagine 15">
            <a:extLst>
              <a:ext uri="{FF2B5EF4-FFF2-40B4-BE49-F238E27FC236}">
                <a16:creationId xmlns:a16="http://schemas.microsoft.com/office/drawing/2014/main" id="{7052418D-776D-4963-B729-AB5A5848E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38" y="2454275"/>
            <a:ext cx="8477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diritto 9">
            <a:extLst>
              <a:ext uri="{FF2B5EF4-FFF2-40B4-BE49-F238E27FC236}">
                <a16:creationId xmlns:a16="http://schemas.microsoft.com/office/drawing/2014/main" id="{7725DF36-099D-4984-960F-B043DEEC6DBA}"/>
              </a:ext>
            </a:extLst>
          </p:cNvPr>
          <p:cNvCxnSpPr>
            <a:cxnSpLocks/>
          </p:cNvCxnSpPr>
          <p:nvPr/>
        </p:nvCxnSpPr>
        <p:spPr>
          <a:xfrm>
            <a:off x="827088" y="3222625"/>
            <a:ext cx="7702550" cy="0"/>
          </a:xfrm>
          <a:prstGeom prst="line">
            <a:avLst/>
          </a:prstGeom>
          <a:ln w="1587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320714A8-86B7-421C-9CD3-1E7202A85167}"/>
              </a:ext>
            </a:extLst>
          </p:cNvPr>
          <p:cNvSpPr txBox="1">
            <a:spLocks/>
          </p:cNvSpPr>
          <p:nvPr/>
        </p:nvSpPr>
        <p:spPr>
          <a:xfrm>
            <a:off x="254000" y="2381250"/>
            <a:ext cx="9212263" cy="9763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Font typeface="Arial" panose="020B0604020202020204" pitchFamily="34" charset="0"/>
              <a:buNone/>
              <a:defRPr/>
            </a:pPr>
            <a:r>
              <a:rPr lang="it-IT" sz="360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OPENBILANCIO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1D68B0C-61B8-4CEB-98F3-D3A58F89B591}"/>
              </a:ext>
            </a:extLst>
          </p:cNvPr>
          <p:cNvSpPr txBox="1"/>
          <p:nvPr/>
        </p:nvSpPr>
        <p:spPr>
          <a:xfrm>
            <a:off x="0" y="3479800"/>
            <a:ext cx="97202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/>
              <a:t>MATTEO MASSENZIO – Unità Opendata</a:t>
            </a:r>
            <a:r>
              <a:rPr lang="it-IT" dirty="0"/>
              <a:t>, Comune di Milano</a:t>
            </a:r>
            <a:endParaRPr lang="it-IT" sz="1400" dirty="0"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>
            <a:extLst>
              <a:ext uri="{FF2B5EF4-FFF2-40B4-BE49-F238E27FC236}">
                <a16:creationId xmlns:a16="http://schemas.microsoft.com/office/drawing/2014/main" id="{B2031D0A-F391-4C7A-8D36-DC8D86620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577850"/>
            <a:ext cx="7366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FF0000"/>
              </a:solidFill>
              <a:latin typeface="Frutiger 75 Black" pitchFamily="2" charset="0"/>
              <a:cs typeface="Arial Unicode MS" charset="-128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50FBC2F-9D4B-4327-87CD-0CACCB9126F4}"/>
              </a:ext>
            </a:extLst>
          </p:cNvPr>
          <p:cNvSpPr txBox="1"/>
          <p:nvPr/>
        </p:nvSpPr>
        <p:spPr>
          <a:xfrm>
            <a:off x="5721350" y="906463"/>
            <a:ext cx="3887788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defRPr/>
            </a:pPr>
            <a:endParaRPr lang="it-IT" dirty="0">
              <a:solidFill>
                <a:schemeClr val="tx1"/>
              </a:solidFill>
              <a:latin typeface="Lato Medium"/>
              <a:ea typeface="+mn-ea"/>
            </a:endParaRPr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Realizzato nel 2018 utilizzando i dataset sul PEG(Piano Esecutivo di Gestione) pubblicati sul Portale Opendata sin dal 2013;</a:t>
            </a:r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endParaRPr lang="it-IT" dirty="0">
              <a:solidFill>
                <a:schemeClr val="tx1"/>
              </a:solidFill>
              <a:latin typeface="Lato Medium"/>
              <a:ea typeface="+mn-ea"/>
            </a:endParaRPr>
          </a:p>
          <a:p>
            <a:pPr eaLnBrk="1" hangingPunct="1">
              <a:buClr>
                <a:srgbClr val="000000"/>
              </a:buClr>
              <a:buSzPct val="100000"/>
              <a:defRPr/>
            </a:pPr>
            <a:endParaRPr lang="it-IT" dirty="0">
              <a:solidFill>
                <a:schemeClr val="tx1"/>
              </a:solidFill>
              <a:latin typeface="Lato Medium"/>
              <a:ea typeface="+mn-ea"/>
            </a:endParaRPr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endParaRPr lang="it-IT" dirty="0">
              <a:solidFill>
                <a:schemeClr val="tx1"/>
              </a:solidFill>
              <a:latin typeface="Lato Medium"/>
              <a:ea typeface="+mn-ea"/>
            </a:endParaRPr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endParaRPr lang="it-IT" dirty="0">
              <a:solidFill>
                <a:schemeClr val="tx1"/>
              </a:solidFill>
              <a:latin typeface="Lato Medium"/>
              <a:ea typeface="+mn-ea"/>
            </a:endParaRPr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Sottoposto a continui miglioramenti negli anni successivi per garantire una migliore usabilità e maggiore trasparenza dei dati;</a:t>
            </a:r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endParaRPr lang="it-IT" dirty="0">
              <a:solidFill>
                <a:schemeClr val="tx1"/>
              </a:solidFill>
              <a:latin typeface="Lato Medium"/>
              <a:ea typeface="+mn-ea"/>
            </a:endParaRPr>
          </a:p>
          <a:p>
            <a:pPr eaLnBrk="1" hangingPunct="1">
              <a:buClr>
                <a:srgbClr val="000000"/>
              </a:buClr>
              <a:buSzPct val="100000"/>
              <a:defRPr/>
            </a:pPr>
            <a:endParaRPr lang="it-IT" dirty="0">
              <a:solidFill>
                <a:schemeClr val="tx1"/>
              </a:solidFill>
              <a:latin typeface="Lato Medium"/>
              <a:ea typeface="+mn-ea"/>
            </a:endParaRPr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endParaRPr lang="it-IT" dirty="0">
              <a:solidFill>
                <a:schemeClr val="tx1"/>
              </a:solidFill>
              <a:latin typeface="Lato Medium"/>
              <a:ea typeface="+mn-ea"/>
            </a:endParaRPr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endParaRPr lang="it-IT" dirty="0">
              <a:solidFill>
                <a:schemeClr val="tx1"/>
              </a:solidFill>
              <a:latin typeface="Lato Medium"/>
              <a:ea typeface="+mn-ea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657B6418-D9C5-48FB-B13C-046BEFE52F50}"/>
              </a:ext>
            </a:extLst>
          </p:cNvPr>
          <p:cNvSpPr/>
          <p:nvPr/>
        </p:nvSpPr>
        <p:spPr>
          <a:xfrm>
            <a:off x="0" y="0"/>
            <a:ext cx="9720263" cy="6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sz="12000" b="0">
                <a:solidFill>
                  <a:srgbClr val="00022F"/>
                </a:solidFill>
                <a:latin typeface="+mj-lt"/>
                <a:ea typeface="+mj-ea"/>
                <a:cs typeface="+mj-cs"/>
                <a:sym typeface="Arial"/>
              </a:defRPr>
            </a:pPr>
            <a:endParaRPr lang="en-US" sz="3600" dirty="0">
              <a:solidFill>
                <a:prstClr val="white"/>
              </a:solidFill>
              <a:latin typeface="+mj-lt"/>
              <a:ea typeface="+mj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6154" name="Immagine 15">
            <a:extLst>
              <a:ext uri="{FF2B5EF4-FFF2-40B4-BE49-F238E27FC236}">
                <a16:creationId xmlns:a16="http://schemas.microsoft.com/office/drawing/2014/main" id="{563F5EAC-311F-46A7-A933-1C787507D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325" y="74613"/>
            <a:ext cx="44608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0FDF429-4734-4992-A68A-E41BA4601220}"/>
              </a:ext>
            </a:extLst>
          </p:cNvPr>
          <p:cNvSpPr txBox="1"/>
          <p:nvPr/>
        </p:nvSpPr>
        <p:spPr>
          <a:xfrm>
            <a:off x="228600" y="44450"/>
            <a:ext cx="8193088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white"/>
                </a:solidFill>
                <a:latin typeface="+mj-lt"/>
                <a:cs typeface="Arial" panose="020B0604020202020204" pitchFamily="34" charset="0"/>
                <a:sym typeface="Arial"/>
              </a:rPr>
              <a:t>Il </a:t>
            </a:r>
            <a:r>
              <a:rPr lang="en-US" sz="3200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  <a:sym typeface="Arial"/>
              </a:rPr>
              <a:t>percorso</a:t>
            </a:r>
            <a:r>
              <a:rPr lang="en-US" sz="3200" dirty="0">
                <a:solidFill>
                  <a:prstClr val="white"/>
                </a:solidFill>
                <a:latin typeface="+mj-lt"/>
                <a:cs typeface="Arial" panose="020B0604020202020204" pitchFamily="34" charset="0"/>
                <a:sym typeface="Arial"/>
              </a:rPr>
              <a:t> di </a:t>
            </a:r>
            <a:r>
              <a:rPr lang="en-US" sz="3200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  <a:sym typeface="Arial"/>
              </a:rPr>
              <a:t>OpenBilancio</a:t>
            </a:r>
            <a:r>
              <a:rPr lang="en-US" sz="3200" dirty="0">
                <a:solidFill>
                  <a:prstClr val="white"/>
                </a:solidFill>
                <a:latin typeface="+mj-lt"/>
                <a:cs typeface="Arial" panose="020B0604020202020204" pitchFamily="34" charset="0"/>
                <a:sym typeface="Arial"/>
              </a:rPr>
              <a:t>: </a:t>
            </a:r>
            <a:r>
              <a:rPr lang="en-US" sz="3200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  <a:sym typeface="Arial"/>
              </a:rPr>
              <a:t>tra</a:t>
            </a:r>
            <a:r>
              <a:rPr lang="en-US" sz="3200" dirty="0">
                <a:solidFill>
                  <a:prstClr val="white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  <a:sym typeface="Arial"/>
              </a:rPr>
              <a:t>passato</a:t>
            </a:r>
            <a:r>
              <a:rPr lang="en-US" sz="3200" dirty="0">
                <a:solidFill>
                  <a:prstClr val="white"/>
                </a:solidFill>
                <a:latin typeface="+mj-lt"/>
                <a:cs typeface="Arial" panose="020B0604020202020204" pitchFamily="34" charset="0"/>
                <a:sym typeface="Arial"/>
              </a:rPr>
              <a:t> e </a:t>
            </a:r>
            <a:r>
              <a:rPr lang="en-US" sz="3200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  <a:sym typeface="Arial"/>
              </a:rPr>
              <a:t>futuro</a:t>
            </a:r>
            <a:endParaRPr lang="en-US" sz="3200" dirty="0">
              <a:solidFill>
                <a:prstClr val="white"/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24" name="Connettore diritto 27">
            <a:extLst>
              <a:ext uri="{FF2B5EF4-FFF2-40B4-BE49-F238E27FC236}">
                <a16:creationId xmlns:a16="http://schemas.microsoft.com/office/drawing/2014/main" id="{90057E59-73CB-4EB2-94F6-AA734296D0CC}"/>
              </a:ext>
            </a:extLst>
          </p:cNvPr>
          <p:cNvCxnSpPr>
            <a:cxnSpLocks/>
          </p:cNvCxnSpPr>
          <p:nvPr/>
        </p:nvCxnSpPr>
        <p:spPr>
          <a:xfrm>
            <a:off x="5508625" y="839788"/>
            <a:ext cx="0" cy="5448300"/>
          </a:xfrm>
          <a:prstGeom prst="line">
            <a:avLst/>
          </a:prstGeom>
          <a:ln w="38100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850D45B0-36A1-4E2F-827E-8ECB96F8ED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094" t="9108" r="-28499" b="5398"/>
          <a:stretch/>
        </p:blipFill>
        <p:spPr>
          <a:xfrm>
            <a:off x="5508625" y="1943942"/>
            <a:ext cx="2663874" cy="273630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B23863CE-FA94-4C90-8B7C-73BD384B544A}"/>
              </a:ext>
            </a:extLst>
          </p:cNvPr>
          <p:cNvPicPr/>
          <p:nvPr/>
        </p:nvPicPr>
        <p:blipFill rotWithShape="1">
          <a:blip r:embed="rId5"/>
          <a:srcRect l="56495" t="9225" r="15335" b="4189"/>
          <a:stretch/>
        </p:blipFill>
        <p:spPr bwMode="auto">
          <a:xfrm>
            <a:off x="1043708" y="996114"/>
            <a:ext cx="3096338" cy="18839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190B6705-D122-4798-AFA9-990E50EB377C}"/>
              </a:ext>
            </a:extLst>
          </p:cNvPr>
          <p:cNvPicPr/>
          <p:nvPr/>
        </p:nvPicPr>
        <p:blipFill rotWithShape="1">
          <a:blip r:embed="rId6"/>
          <a:srcRect l="64300" t="6757" r="23352" b="32518"/>
          <a:stretch/>
        </p:blipFill>
        <p:spPr bwMode="auto">
          <a:xfrm>
            <a:off x="1043708" y="3292997"/>
            <a:ext cx="3167875" cy="24673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5A6D3CEE-EA14-4F54-A02F-E695EEF05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577850"/>
            <a:ext cx="7366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FF0000"/>
              </a:solidFill>
              <a:latin typeface="Frutiger 75 Black" pitchFamily="2" charset="0"/>
              <a:cs typeface="Arial Unicode MS" charset="-128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09E050B8-48A2-4674-983E-066CC13409D5}"/>
              </a:ext>
            </a:extLst>
          </p:cNvPr>
          <p:cNvSpPr/>
          <p:nvPr/>
        </p:nvSpPr>
        <p:spPr>
          <a:xfrm>
            <a:off x="0" y="0"/>
            <a:ext cx="9720263" cy="6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sz="12000" b="0">
                <a:solidFill>
                  <a:srgbClr val="00022F"/>
                </a:solidFill>
                <a:latin typeface="+mj-lt"/>
                <a:ea typeface="+mj-ea"/>
                <a:cs typeface="+mj-cs"/>
                <a:sym typeface="Arial"/>
              </a:defRPr>
            </a:pPr>
            <a:endParaRPr lang="en-US" sz="3600" dirty="0">
              <a:solidFill>
                <a:prstClr val="white"/>
              </a:solidFill>
              <a:latin typeface="+mj-lt"/>
              <a:ea typeface="+mj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8197" name="Immagine 15">
            <a:extLst>
              <a:ext uri="{FF2B5EF4-FFF2-40B4-BE49-F238E27FC236}">
                <a16:creationId xmlns:a16="http://schemas.microsoft.com/office/drawing/2014/main" id="{D15A3ED0-3CBD-4598-8B36-A99D6D23C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325" y="74613"/>
            <a:ext cx="44608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72CACAC-3A59-429F-A179-14131E7E9FB0}"/>
              </a:ext>
            </a:extLst>
          </p:cNvPr>
          <p:cNvSpPr txBox="1"/>
          <p:nvPr/>
        </p:nvSpPr>
        <p:spPr>
          <a:xfrm>
            <a:off x="228600" y="44450"/>
            <a:ext cx="8193088" cy="647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prstClr val="white"/>
                </a:solidFill>
                <a:latin typeface="+mj-lt"/>
                <a:cs typeface="Arial" panose="020B0604020202020204" pitchFamily="34" charset="0"/>
                <a:sym typeface="Arial"/>
              </a:rPr>
              <a:t>Il nuovo Openbilancio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400095E2-4828-4E59-AE08-C52DAA0C4524}"/>
              </a:ext>
            </a:extLst>
          </p:cNvPr>
          <p:cNvPicPr/>
          <p:nvPr/>
        </p:nvPicPr>
        <p:blipFill rotWithShape="1">
          <a:blip r:embed="rId4"/>
          <a:srcRect l="56495" t="6146" r="15024" b="5095"/>
          <a:stretch/>
        </p:blipFill>
        <p:spPr bwMode="auto">
          <a:xfrm>
            <a:off x="2502060" y="820737"/>
            <a:ext cx="4374296" cy="44355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>
            <a:extLst>
              <a:ext uri="{FF2B5EF4-FFF2-40B4-BE49-F238E27FC236}">
                <a16:creationId xmlns:a16="http://schemas.microsoft.com/office/drawing/2014/main" id="{8AD21618-CE31-4D2A-9CDC-4CDEA9BA3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577850"/>
            <a:ext cx="7366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FF0000"/>
              </a:solidFill>
              <a:latin typeface="Frutiger 75 Black" pitchFamily="2" charset="0"/>
              <a:cs typeface="Arial Unicode MS" charset="-128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69F5EB0A-D5B1-409F-B55A-2C617D1B8439}"/>
              </a:ext>
            </a:extLst>
          </p:cNvPr>
          <p:cNvSpPr/>
          <p:nvPr/>
        </p:nvSpPr>
        <p:spPr>
          <a:xfrm>
            <a:off x="0" y="0"/>
            <a:ext cx="9720263" cy="6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sz="12000" b="0">
                <a:solidFill>
                  <a:srgbClr val="00022F"/>
                </a:solidFill>
                <a:latin typeface="+mj-lt"/>
                <a:ea typeface="+mj-ea"/>
                <a:cs typeface="+mj-cs"/>
                <a:sym typeface="Arial"/>
              </a:defRPr>
            </a:pPr>
            <a:endParaRPr lang="en-US" sz="3600" dirty="0">
              <a:solidFill>
                <a:prstClr val="white"/>
              </a:solidFill>
              <a:latin typeface="+mj-lt"/>
              <a:ea typeface="+mj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246" name="Immagine 15">
            <a:extLst>
              <a:ext uri="{FF2B5EF4-FFF2-40B4-BE49-F238E27FC236}">
                <a16:creationId xmlns:a16="http://schemas.microsoft.com/office/drawing/2014/main" id="{BA3BB79C-8E40-41EC-A503-46798FFAE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325" y="74613"/>
            <a:ext cx="44608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5B49C93-F44A-4C34-A7CA-35FC23A7AD5B}"/>
              </a:ext>
            </a:extLst>
          </p:cNvPr>
          <p:cNvSpPr txBox="1"/>
          <p:nvPr/>
        </p:nvSpPr>
        <p:spPr>
          <a:xfrm>
            <a:off x="179611" y="39469"/>
            <a:ext cx="8193088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white"/>
                </a:solidFill>
                <a:latin typeface="+mj-lt"/>
                <a:cs typeface="Arial" panose="020B0604020202020204" pitchFamily="34" charset="0"/>
                <a:sym typeface="Arial"/>
              </a:rPr>
              <a:t>Uno </a:t>
            </a:r>
            <a:r>
              <a:rPr lang="en-US" sz="2400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  <a:sym typeface="Arial"/>
              </a:rPr>
              <a:t>strumento</a:t>
            </a:r>
            <a:r>
              <a:rPr lang="en-US" sz="2400" dirty="0">
                <a:solidFill>
                  <a:prstClr val="white"/>
                </a:solidFill>
                <a:latin typeface="+mj-lt"/>
                <a:cs typeface="Arial" panose="020B0604020202020204" pitchFamily="34" charset="0"/>
                <a:sym typeface="Arial"/>
              </a:rPr>
              <a:t> per la Data Democratization</a:t>
            </a:r>
          </a:p>
        </p:txBody>
      </p:sp>
      <p:pic>
        <p:nvPicPr>
          <p:cNvPr id="38914" name="Picture 2">
            <a:extLst>
              <a:ext uri="{FF2B5EF4-FFF2-40B4-BE49-F238E27FC236}">
                <a16:creationId xmlns:a16="http://schemas.microsoft.com/office/drawing/2014/main" id="{629802A3-8652-44CD-81CB-933CBB4D7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0"/>
          <a:stretch/>
        </p:blipFill>
        <p:spPr bwMode="auto">
          <a:xfrm>
            <a:off x="2778446" y="3096071"/>
            <a:ext cx="3443290" cy="175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75C0746-BBF1-43A0-9479-31EF7DA94768}"/>
              </a:ext>
            </a:extLst>
          </p:cNvPr>
          <p:cNvSpPr txBox="1"/>
          <p:nvPr/>
        </p:nvSpPr>
        <p:spPr>
          <a:xfrm>
            <a:off x="2267843" y="785425"/>
            <a:ext cx="49504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 </a:t>
            </a:r>
            <a:r>
              <a:rPr lang="it-IT" sz="1100" b="1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Democratizzazione dei dati  </a:t>
            </a:r>
            <a:r>
              <a:rPr lang="it-IT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è quel processo che punta a dare la possibilità a tutte le persone di una certa </a:t>
            </a:r>
            <a:r>
              <a:rPr lang="it-IT" sz="1100" dirty="0">
                <a:solidFill>
                  <a:srgbClr val="000000"/>
                </a:solidFill>
                <a:latin typeface="Open Sans" panose="020B0606030504020204" pitchFamily="34" charset="0"/>
              </a:rPr>
              <a:t>comunità</a:t>
            </a:r>
            <a:r>
              <a:rPr lang="it-IT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di poter recuperare e analizzare i dati </a:t>
            </a:r>
            <a:r>
              <a:rPr lang="it-IT" sz="1100" dirty="0">
                <a:solidFill>
                  <a:srgbClr val="000000"/>
                </a:solidFill>
                <a:latin typeface="Open Sans" panose="020B0606030504020204" pitchFamily="34" charset="0"/>
              </a:rPr>
              <a:t>proposti</a:t>
            </a:r>
            <a:r>
              <a:rPr lang="it-IT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senza la necessità di dover dipendere </a:t>
            </a:r>
            <a:r>
              <a:rPr lang="it-IT" sz="1100" dirty="0">
                <a:solidFill>
                  <a:srgbClr val="000000"/>
                </a:solidFill>
                <a:latin typeface="Open Sans" panose="020B0606030504020204" pitchFamily="34" charset="0"/>
              </a:rPr>
              <a:t>dalle conoscenze informatiche</a:t>
            </a:r>
            <a:r>
              <a:rPr lang="it-IT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Ciò significa fare in modo che non esistano </a:t>
            </a:r>
            <a:r>
              <a:rPr lang="it-IT" sz="1100" dirty="0">
                <a:solidFill>
                  <a:srgbClr val="000000"/>
                </a:solidFill>
                <a:latin typeface="Open Sans" panose="020B0606030504020204" pitchFamily="34" charset="0"/>
              </a:rPr>
              <a:t>asimmetrie</a:t>
            </a:r>
            <a:r>
              <a:rPr lang="it-IT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siano esse tecnologiche o di conoscenza del dominio, che possano impedire di beneficiare delle informazioni necessarie sulla vita della Comunità e basare le future azioni in maniera fattuale e più consapevole.</a:t>
            </a:r>
            <a:endParaRPr lang="it-IT" sz="1100" dirty="0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64D2F6C4-F048-4DD7-8B60-8C369C9D16C2}"/>
              </a:ext>
            </a:extLst>
          </p:cNvPr>
          <p:cNvSpPr/>
          <p:nvPr/>
        </p:nvSpPr>
        <p:spPr>
          <a:xfrm>
            <a:off x="4222891" y="2375991"/>
            <a:ext cx="27720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6C16DE2-9AF1-4E9B-BC2F-A33670B433B6}"/>
              </a:ext>
            </a:extLst>
          </p:cNvPr>
          <p:cNvSpPr txBox="1"/>
          <p:nvPr/>
        </p:nvSpPr>
        <p:spPr>
          <a:xfrm>
            <a:off x="2099940" y="5472334"/>
            <a:ext cx="5687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La Data Discovery aperta al grande pubblico </a:t>
            </a:r>
          </a:p>
        </p:txBody>
      </p:sp>
    </p:spTree>
    <p:extLst>
      <p:ext uri="{BB962C8B-B14F-4D97-AF65-F5344CB8AC3E}">
        <p14:creationId xmlns:p14="http://schemas.microsoft.com/office/powerpoint/2010/main" val="39505096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69F5EB0A-D5B1-409F-B55A-2C617D1B8439}"/>
              </a:ext>
            </a:extLst>
          </p:cNvPr>
          <p:cNvSpPr/>
          <p:nvPr/>
        </p:nvSpPr>
        <p:spPr>
          <a:xfrm>
            <a:off x="0" y="0"/>
            <a:ext cx="9720263" cy="6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sz="12000" b="0">
                <a:solidFill>
                  <a:srgbClr val="00022F"/>
                </a:solidFill>
                <a:latin typeface="+mj-lt"/>
                <a:ea typeface="+mj-ea"/>
                <a:cs typeface="+mj-cs"/>
                <a:sym typeface="Arial"/>
              </a:defRPr>
            </a:pPr>
            <a:endParaRPr lang="en-US" sz="3600" dirty="0">
              <a:solidFill>
                <a:prstClr val="white"/>
              </a:solidFill>
              <a:latin typeface="+mj-lt"/>
              <a:ea typeface="+mj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246" name="Immagine 15">
            <a:extLst>
              <a:ext uri="{FF2B5EF4-FFF2-40B4-BE49-F238E27FC236}">
                <a16:creationId xmlns:a16="http://schemas.microsoft.com/office/drawing/2014/main" id="{BA3BB79C-8E40-41EC-A503-46798FFAE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325" y="74613"/>
            <a:ext cx="44608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5B49C93-F44A-4C34-A7CA-35FC23A7AD5B}"/>
              </a:ext>
            </a:extLst>
          </p:cNvPr>
          <p:cNvSpPr txBox="1"/>
          <p:nvPr/>
        </p:nvSpPr>
        <p:spPr>
          <a:xfrm>
            <a:off x="228600" y="44450"/>
            <a:ext cx="8193088" cy="647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prstClr val="white"/>
                </a:solidFill>
                <a:latin typeface="+mj-lt"/>
                <a:cs typeface="Arial" panose="020B0604020202020204" pitchFamily="34" charset="0"/>
                <a:sym typeface="Arial"/>
              </a:rPr>
              <a:t>La </a:t>
            </a:r>
            <a:r>
              <a:rPr lang="en-US" sz="3600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  <a:sym typeface="Arial"/>
              </a:rPr>
              <a:t>costruzione</a:t>
            </a:r>
            <a:r>
              <a:rPr lang="en-US" sz="3600" dirty="0">
                <a:solidFill>
                  <a:prstClr val="white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  <a:sym typeface="Arial"/>
              </a:rPr>
              <a:t>dell’Applicazione</a:t>
            </a:r>
            <a:endParaRPr lang="en-US" sz="3600" dirty="0">
              <a:solidFill>
                <a:prstClr val="white"/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E004EC4-86CC-4661-A45D-8337DC9D7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67" y="2592015"/>
            <a:ext cx="3391035" cy="1832992"/>
          </a:xfrm>
          <a:prstGeom prst="rect">
            <a:avLst/>
          </a:prstGeom>
        </p:spPr>
      </p:pic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8C66C4FD-C65A-47CB-96CD-54893C7A8C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4373563"/>
              </p:ext>
            </p:extLst>
          </p:nvPr>
        </p:nvGraphicFramePr>
        <p:xfrm>
          <a:off x="439922" y="1367880"/>
          <a:ext cx="5356313" cy="410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03222D69-A995-46D5-9637-EB04401C3E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1332661"/>
              </p:ext>
            </p:extLst>
          </p:nvPr>
        </p:nvGraphicFramePr>
        <p:xfrm>
          <a:off x="2267843" y="5184303"/>
          <a:ext cx="4320208" cy="1511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2DDA7FA-E925-41AF-8EF2-31AA102A7FB0}"/>
              </a:ext>
            </a:extLst>
          </p:cNvPr>
          <p:cNvSpPr txBox="1"/>
          <p:nvPr/>
        </p:nvSpPr>
        <p:spPr>
          <a:xfrm>
            <a:off x="3598201" y="4582248"/>
            <a:ext cx="20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Berlin Sans FB Demi" panose="020E0802020502020306" pitchFamily="34" charset="0"/>
              </a:rPr>
              <a:t>Livelli di progetto</a:t>
            </a:r>
          </a:p>
        </p:txBody>
      </p:sp>
      <p:pic>
        <p:nvPicPr>
          <p:cNvPr id="25" name="Elemento grafico 24" descr="Badge 1 con riempimento a tinta unita">
            <a:extLst>
              <a:ext uri="{FF2B5EF4-FFF2-40B4-BE49-F238E27FC236}">
                <a16:creationId xmlns:a16="http://schemas.microsoft.com/office/drawing/2014/main" id="{59D0AF86-5246-4D72-AE2B-45DF5A86259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006725" y="5112295"/>
            <a:ext cx="591476" cy="591476"/>
          </a:xfrm>
          <a:prstGeom prst="rect">
            <a:avLst/>
          </a:prstGeom>
        </p:spPr>
      </p:pic>
      <p:pic>
        <p:nvPicPr>
          <p:cNvPr id="27" name="Elemento grafico 26" descr="Badge con riempimento a tinta unita">
            <a:extLst>
              <a:ext uri="{FF2B5EF4-FFF2-40B4-BE49-F238E27FC236}">
                <a16:creationId xmlns:a16="http://schemas.microsoft.com/office/drawing/2014/main" id="{ACBA9BC1-4AB1-4A73-BF58-D2FA9F6CF2B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068043" y="4900872"/>
            <a:ext cx="591476" cy="591476"/>
          </a:xfrm>
          <a:prstGeom prst="rect">
            <a:avLst/>
          </a:prstGeom>
        </p:spPr>
      </p:pic>
      <p:pic>
        <p:nvPicPr>
          <p:cNvPr id="29" name="Elemento grafico 28" descr="Badge 3 con riempimento a tinta unita">
            <a:extLst>
              <a:ext uri="{FF2B5EF4-FFF2-40B4-BE49-F238E27FC236}">
                <a16:creationId xmlns:a16="http://schemas.microsoft.com/office/drawing/2014/main" id="{727B2756-B1E0-4171-8A63-56FF1CB9602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479355" y="4698300"/>
            <a:ext cx="526574" cy="526574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D888FAB-99EE-46A9-B64C-F3D625BD0B23}"/>
              </a:ext>
            </a:extLst>
          </p:cNvPr>
          <p:cNvSpPr txBox="1"/>
          <p:nvPr/>
        </p:nvSpPr>
        <p:spPr>
          <a:xfrm>
            <a:off x="3780011" y="1151855"/>
            <a:ext cx="3709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Il processo di costruzione del Mashup</a:t>
            </a:r>
          </a:p>
        </p:txBody>
      </p:sp>
    </p:spTree>
    <p:extLst>
      <p:ext uri="{BB962C8B-B14F-4D97-AF65-F5344CB8AC3E}">
        <p14:creationId xmlns:p14="http://schemas.microsoft.com/office/powerpoint/2010/main" val="23888768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>
            <a:extLst>
              <a:ext uri="{FF2B5EF4-FFF2-40B4-BE49-F238E27FC236}">
                <a16:creationId xmlns:a16="http://schemas.microsoft.com/office/drawing/2014/main" id="{8AD21618-CE31-4D2A-9CDC-4CDEA9BA3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577850"/>
            <a:ext cx="7366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FF0000"/>
              </a:solidFill>
              <a:latin typeface="Frutiger 75 Black" pitchFamily="2" charset="0"/>
              <a:cs typeface="Arial Unicode MS" charset="-128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69F5EB0A-D5B1-409F-B55A-2C617D1B8439}"/>
              </a:ext>
            </a:extLst>
          </p:cNvPr>
          <p:cNvSpPr/>
          <p:nvPr/>
        </p:nvSpPr>
        <p:spPr>
          <a:xfrm>
            <a:off x="0" y="0"/>
            <a:ext cx="9720263" cy="6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sz="12000" b="0">
                <a:solidFill>
                  <a:srgbClr val="00022F"/>
                </a:solidFill>
                <a:latin typeface="+mj-lt"/>
                <a:ea typeface="+mj-ea"/>
                <a:cs typeface="+mj-cs"/>
                <a:sym typeface="Arial"/>
              </a:defRPr>
            </a:pPr>
            <a:endParaRPr lang="en-US" sz="3600" dirty="0">
              <a:solidFill>
                <a:prstClr val="white"/>
              </a:solidFill>
              <a:latin typeface="+mj-lt"/>
              <a:ea typeface="+mj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246" name="Immagine 15">
            <a:extLst>
              <a:ext uri="{FF2B5EF4-FFF2-40B4-BE49-F238E27FC236}">
                <a16:creationId xmlns:a16="http://schemas.microsoft.com/office/drawing/2014/main" id="{BA3BB79C-8E40-41EC-A503-46798FFAE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325" y="74613"/>
            <a:ext cx="44608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5B49C93-F44A-4C34-A7CA-35FC23A7AD5B}"/>
              </a:ext>
            </a:extLst>
          </p:cNvPr>
          <p:cNvSpPr txBox="1"/>
          <p:nvPr/>
        </p:nvSpPr>
        <p:spPr>
          <a:xfrm>
            <a:off x="228600" y="44450"/>
            <a:ext cx="8193088" cy="647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prstClr val="white"/>
                </a:solidFill>
                <a:latin typeface="+mj-lt"/>
                <a:cs typeface="Arial" panose="020B0604020202020204" pitchFamily="34" charset="0"/>
                <a:sym typeface="Arial"/>
              </a:rPr>
              <a:t>La </a:t>
            </a:r>
            <a:r>
              <a:rPr lang="en-US" sz="3600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  <a:sym typeface="Arial"/>
              </a:rPr>
              <a:t>realizzazione</a:t>
            </a:r>
            <a:r>
              <a:rPr lang="en-US" sz="3600" dirty="0">
                <a:solidFill>
                  <a:prstClr val="white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  <a:sym typeface="Arial"/>
              </a:rPr>
              <a:t>dei</a:t>
            </a:r>
            <a:r>
              <a:rPr lang="en-US" sz="3600" dirty="0">
                <a:solidFill>
                  <a:prstClr val="white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  <a:sym typeface="Arial"/>
              </a:rPr>
              <a:t>grafici</a:t>
            </a:r>
            <a:endParaRPr lang="en-US" sz="3600" dirty="0">
              <a:solidFill>
                <a:prstClr val="white"/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5BA13A18-914E-46BA-B0FC-2287B5178C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0107693"/>
              </p:ext>
            </p:extLst>
          </p:nvPr>
        </p:nvGraphicFramePr>
        <p:xfrm>
          <a:off x="1703387" y="948407"/>
          <a:ext cx="6480175" cy="4320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Immagine 11">
            <a:extLst>
              <a:ext uri="{FF2B5EF4-FFF2-40B4-BE49-F238E27FC236}">
                <a16:creationId xmlns:a16="http://schemas.microsoft.com/office/drawing/2014/main" id="{1B8DA6EB-0EE9-4826-9BAE-2A87DFF15F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205" y="4248200"/>
            <a:ext cx="1155597" cy="65736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B2E42B54-FD52-46CC-8718-7A5022687B5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88"/>
          <a:stretch/>
        </p:blipFill>
        <p:spPr>
          <a:xfrm>
            <a:off x="5980142" y="4163176"/>
            <a:ext cx="1155597" cy="657364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8E03DD21-F0F5-44CE-8736-14A5ACA423C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5422" r="19144" b="15763"/>
          <a:stretch/>
        </p:blipFill>
        <p:spPr>
          <a:xfrm>
            <a:off x="7187236" y="4248199"/>
            <a:ext cx="772661" cy="5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36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>
            <a:extLst>
              <a:ext uri="{FF2B5EF4-FFF2-40B4-BE49-F238E27FC236}">
                <a16:creationId xmlns:a16="http://schemas.microsoft.com/office/drawing/2014/main" id="{8AD21618-CE31-4D2A-9CDC-4CDEA9BA3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577850"/>
            <a:ext cx="7366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FF0000"/>
              </a:solidFill>
              <a:latin typeface="Frutiger 75 Black" pitchFamily="2" charset="0"/>
              <a:cs typeface="Arial Unicode MS" charset="-128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69F5EB0A-D5B1-409F-B55A-2C617D1B8439}"/>
              </a:ext>
            </a:extLst>
          </p:cNvPr>
          <p:cNvSpPr/>
          <p:nvPr/>
        </p:nvSpPr>
        <p:spPr>
          <a:xfrm>
            <a:off x="0" y="0"/>
            <a:ext cx="9720263" cy="6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sz="12000" b="0">
                <a:solidFill>
                  <a:srgbClr val="00022F"/>
                </a:solidFill>
                <a:latin typeface="+mj-lt"/>
                <a:ea typeface="+mj-ea"/>
                <a:cs typeface="+mj-cs"/>
                <a:sym typeface="Arial"/>
              </a:defRPr>
            </a:pPr>
            <a:endParaRPr lang="en-US" sz="3600" dirty="0">
              <a:solidFill>
                <a:prstClr val="white"/>
              </a:solidFill>
              <a:latin typeface="+mj-lt"/>
              <a:ea typeface="+mj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246" name="Immagine 15">
            <a:extLst>
              <a:ext uri="{FF2B5EF4-FFF2-40B4-BE49-F238E27FC236}">
                <a16:creationId xmlns:a16="http://schemas.microsoft.com/office/drawing/2014/main" id="{BA3BB79C-8E40-41EC-A503-46798FFAE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325" y="74613"/>
            <a:ext cx="44608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5B49C93-F44A-4C34-A7CA-35FC23A7AD5B}"/>
              </a:ext>
            </a:extLst>
          </p:cNvPr>
          <p:cNvSpPr txBox="1"/>
          <p:nvPr/>
        </p:nvSpPr>
        <p:spPr>
          <a:xfrm>
            <a:off x="228600" y="44450"/>
            <a:ext cx="8193088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  <a:sym typeface="Arial"/>
              </a:rPr>
              <a:t>Gli</a:t>
            </a:r>
            <a:r>
              <a:rPr lang="en-US" sz="3600" dirty="0">
                <a:solidFill>
                  <a:prstClr val="white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  <a:sym typeface="Arial"/>
              </a:rPr>
              <a:t>strumenti</a:t>
            </a:r>
            <a:r>
              <a:rPr lang="en-US" sz="3600" dirty="0">
                <a:solidFill>
                  <a:prstClr val="white"/>
                </a:solidFill>
                <a:latin typeface="+mj-lt"/>
                <a:cs typeface="Arial" panose="020B0604020202020204" pitchFamily="34" charset="0"/>
                <a:sym typeface="Arial"/>
              </a:rPr>
              <a:t> di </a:t>
            </a:r>
            <a:r>
              <a:rPr lang="en-US" sz="3600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  <a:sym typeface="Arial"/>
              </a:rPr>
              <a:t>analisi</a:t>
            </a:r>
            <a:r>
              <a:rPr lang="en-US" sz="3600" dirty="0">
                <a:solidFill>
                  <a:prstClr val="white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  <a:sym typeface="Arial"/>
              </a:rPr>
              <a:t>dinamica</a:t>
            </a:r>
            <a:r>
              <a:rPr lang="en-US" sz="3600" dirty="0">
                <a:solidFill>
                  <a:prstClr val="white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  <a:sym typeface="Arial"/>
              </a:rPr>
              <a:t>dei</a:t>
            </a:r>
            <a:r>
              <a:rPr lang="en-US" sz="3600" dirty="0">
                <a:solidFill>
                  <a:prstClr val="white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  <a:sym typeface="Arial"/>
              </a:rPr>
              <a:t>dati</a:t>
            </a:r>
            <a:endParaRPr lang="en-US" sz="3600" dirty="0">
              <a:solidFill>
                <a:prstClr val="white"/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68DDE7CF-AB82-4236-9228-7F5EF6BC0A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6514300"/>
              </p:ext>
            </p:extLst>
          </p:nvPr>
        </p:nvGraphicFramePr>
        <p:xfrm>
          <a:off x="1620044" y="1080029"/>
          <a:ext cx="6480175" cy="4320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Elemento grafico 4" descr="Filtro contorno">
            <a:extLst>
              <a:ext uri="{FF2B5EF4-FFF2-40B4-BE49-F238E27FC236}">
                <a16:creationId xmlns:a16="http://schemas.microsoft.com/office/drawing/2014/main" id="{569580E9-5AAB-47D2-B079-1121DE46A3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28283" y="1035049"/>
            <a:ext cx="914400" cy="914400"/>
          </a:xfrm>
          <a:prstGeom prst="rect">
            <a:avLst/>
          </a:prstGeom>
        </p:spPr>
      </p:pic>
      <p:pic>
        <p:nvPicPr>
          <p:cNvPr id="7" name="Elemento grafico 6" descr="Ricerca con riempimento a tinta unita">
            <a:extLst>
              <a:ext uri="{FF2B5EF4-FFF2-40B4-BE49-F238E27FC236}">
                <a16:creationId xmlns:a16="http://schemas.microsoft.com/office/drawing/2014/main" id="{0E2D8380-AE0E-484D-89CC-EBA160FA48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59931" y="4561946"/>
            <a:ext cx="914400" cy="9144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F4315AF-620F-4DE3-A715-D05E80F5BBC5}"/>
              </a:ext>
            </a:extLst>
          </p:cNvPr>
          <p:cNvSpPr txBox="1"/>
          <p:nvPr/>
        </p:nvSpPr>
        <p:spPr>
          <a:xfrm>
            <a:off x="6713350" y="1353749"/>
            <a:ext cx="3006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Selezione di una determinata voce di Bilancio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C3D3192-B350-4C45-B028-22027AB88862}"/>
              </a:ext>
            </a:extLst>
          </p:cNvPr>
          <p:cNvSpPr txBox="1"/>
          <p:nvPr/>
        </p:nvSpPr>
        <p:spPr>
          <a:xfrm>
            <a:off x="53018" y="5006302"/>
            <a:ext cx="3100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Passaggio da un livello gerarchico al successivo</a:t>
            </a:r>
          </a:p>
        </p:txBody>
      </p:sp>
    </p:spTree>
    <p:extLst>
      <p:ext uri="{BB962C8B-B14F-4D97-AF65-F5344CB8AC3E}">
        <p14:creationId xmlns:p14="http://schemas.microsoft.com/office/powerpoint/2010/main" val="323963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480608B9-2B5F-41E4-BBAE-C5D2BD33A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20263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3D4F0F26-1DAA-4756-A7B9-2121BDAE6B33}"/>
              </a:ext>
            </a:extLst>
          </p:cNvPr>
          <p:cNvSpPr/>
          <p:nvPr/>
        </p:nvSpPr>
        <p:spPr>
          <a:xfrm>
            <a:off x="22225" y="2376488"/>
            <a:ext cx="9698038" cy="3023839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pic>
        <p:nvPicPr>
          <p:cNvPr id="14340" name="Immagine 15">
            <a:extLst>
              <a:ext uri="{FF2B5EF4-FFF2-40B4-BE49-F238E27FC236}">
                <a16:creationId xmlns:a16="http://schemas.microsoft.com/office/drawing/2014/main" id="{6DF0845B-05A7-439E-B824-838D77977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657475"/>
            <a:ext cx="81756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E9643E1B-E22D-4288-A961-5F50913F931C}"/>
              </a:ext>
            </a:extLst>
          </p:cNvPr>
          <p:cNvSpPr txBox="1">
            <a:spLocks/>
          </p:cNvSpPr>
          <p:nvPr/>
        </p:nvSpPr>
        <p:spPr>
          <a:xfrm>
            <a:off x="1327150" y="2582863"/>
            <a:ext cx="7065963" cy="102870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it-IT" sz="480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GRAZIE</a:t>
            </a:r>
          </a:p>
        </p:txBody>
      </p:sp>
      <p:cxnSp>
        <p:nvCxnSpPr>
          <p:cNvPr id="9" name="Connettore diritto 18">
            <a:extLst>
              <a:ext uri="{FF2B5EF4-FFF2-40B4-BE49-F238E27FC236}">
                <a16:creationId xmlns:a16="http://schemas.microsoft.com/office/drawing/2014/main" id="{D3DEA44D-6A58-4A17-BD66-A60DDA81E3E5}"/>
              </a:ext>
            </a:extLst>
          </p:cNvPr>
          <p:cNvCxnSpPr/>
          <p:nvPr/>
        </p:nvCxnSpPr>
        <p:spPr>
          <a:xfrm>
            <a:off x="3143250" y="3533775"/>
            <a:ext cx="3455988" cy="0"/>
          </a:xfrm>
          <a:prstGeom prst="line">
            <a:avLst/>
          </a:prstGeom>
          <a:ln w="1587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43" name="Gruppo 11">
            <a:extLst>
              <a:ext uri="{FF2B5EF4-FFF2-40B4-BE49-F238E27FC236}">
                <a16:creationId xmlns:a16="http://schemas.microsoft.com/office/drawing/2014/main" id="{4CA00215-B122-437A-9A0B-D1FB365F39A2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3897310"/>
            <a:ext cx="8393112" cy="1323439"/>
            <a:chOff x="1801542" y="4244113"/>
            <a:chExt cx="10076746" cy="1324693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58E7BBC4-815E-4FC1-88A0-E740D295D7FD}"/>
                </a:ext>
              </a:extLst>
            </p:cNvPr>
            <p:cNvSpPr/>
            <p:nvPr/>
          </p:nvSpPr>
          <p:spPr>
            <a:xfrm>
              <a:off x="6610248" y="4244113"/>
              <a:ext cx="5268040" cy="1324693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sz="20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E-MAIL</a:t>
              </a:r>
              <a:br>
                <a:rPr lang="en-GB" sz="20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</a:br>
              <a:r>
                <a:rPr lang="en-GB" sz="20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  <a:hlinkClick r:id="rId5"/>
                </a:rPr>
                <a:t>OpenDataMilano@comune.milano.it</a:t>
              </a:r>
              <a:endParaRPr lang="en-GB" sz="2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  <a:p>
              <a:pPr>
                <a:defRPr/>
              </a:pPr>
              <a:endParaRPr lang="en-GB" sz="2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  <a:p>
              <a:pPr>
                <a:defRPr/>
              </a:pPr>
              <a:endParaRPr lang="it-IT" sz="2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3505D6EB-DAB8-4CCB-A34B-3268B5C9CC02}"/>
                </a:ext>
              </a:extLst>
            </p:cNvPr>
            <p:cNvSpPr/>
            <p:nvPr/>
          </p:nvSpPr>
          <p:spPr>
            <a:xfrm>
              <a:off x="1919711" y="4244113"/>
              <a:ext cx="4843013" cy="707106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it-IT" sz="20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URL</a:t>
              </a:r>
              <a:br>
                <a:rPr lang="it-IT" sz="20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</a:br>
              <a:r>
                <a:rPr lang="it-IT" sz="20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dati.comune.milano.it</a:t>
              </a:r>
            </a:p>
          </p:txBody>
        </p:sp>
        <p:cxnSp>
          <p:nvCxnSpPr>
            <p:cNvPr id="16" name="Connettore diritto 19">
              <a:extLst>
                <a:ext uri="{FF2B5EF4-FFF2-40B4-BE49-F238E27FC236}">
                  <a16:creationId xmlns:a16="http://schemas.microsoft.com/office/drawing/2014/main" id="{F9CA5B9E-A544-4262-9D55-407ADCE93A1B}"/>
                </a:ext>
              </a:extLst>
            </p:cNvPr>
            <p:cNvCxnSpPr/>
            <p:nvPr/>
          </p:nvCxnSpPr>
          <p:spPr>
            <a:xfrm>
              <a:off x="1801542" y="4314029"/>
              <a:ext cx="0" cy="6562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22">
              <a:extLst>
                <a:ext uri="{FF2B5EF4-FFF2-40B4-BE49-F238E27FC236}">
                  <a16:creationId xmlns:a16="http://schemas.microsoft.com/office/drawing/2014/main" id="{D448DBBE-8622-4CDA-B914-86C644AC52A1}"/>
                </a:ext>
              </a:extLst>
            </p:cNvPr>
            <p:cNvCxnSpPr>
              <a:cxnSpLocks/>
            </p:cNvCxnSpPr>
            <p:nvPr/>
          </p:nvCxnSpPr>
          <p:spPr>
            <a:xfrm>
              <a:off x="6499703" y="4314029"/>
              <a:ext cx="0" cy="12547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Immagine 3">
            <a:extLst>
              <a:ext uri="{FF2B5EF4-FFF2-40B4-BE49-F238E27FC236}">
                <a16:creationId xmlns:a16="http://schemas.microsoft.com/office/drawing/2014/main" id="{58B9D4F7-AB2A-4548-BBB5-95652965EB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159" y="4560615"/>
            <a:ext cx="751980" cy="75198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DDE8CEF-C44A-4073-9EEE-8D4B8DE00807}"/>
              </a:ext>
            </a:extLst>
          </p:cNvPr>
          <p:cNvSpPr txBox="1"/>
          <p:nvPr/>
        </p:nvSpPr>
        <p:spPr>
          <a:xfrm>
            <a:off x="5564916" y="4763053"/>
            <a:ext cx="308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@opendatamilano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4552</TotalTime>
  <Words>270</Words>
  <Application>Microsoft Office PowerPoint</Application>
  <PresentationFormat>Personalizzato</PresentationFormat>
  <Paragraphs>54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7" baseType="lpstr">
      <vt:lpstr>Arial</vt:lpstr>
      <vt:lpstr>Berlin Sans FB Demi</vt:lpstr>
      <vt:lpstr>Calibri</vt:lpstr>
      <vt:lpstr>Frutiger 75 Black</vt:lpstr>
      <vt:lpstr>Lato Medium</vt:lpstr>
      <vt:lpstr>Open Sans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Fabio Famoso</dc:creator>
  <cp:lastModifiedBy>Matteo</cp:lastModifiedBy>
  <cp:revision>298</cp:revision>
  <cp:lastPrinted>2020-01-27T18:13:29Z</cp:lastPrinted>
  <dcterms:created xsi:type="dcterms:W3CDTF">2015-12-16T11:13:48Z</dcterms:created>
  <dcterms:modified xsi:type="dcterms:W3CDTF">2021-03-17T18:50:31Z</dcterms:modified>
</cp:coreProperties>
</file>