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80" r:id="rId6"/>
    <p:sldId id="455" r:id="rId7"/>
    <p:sldId id="457" r:id="rId8"/>
    <p:sldId id="456" r:id="rId9"/>
    <p:sldId id="458" r:id="rId10"/>
    <p:sldId id="459" r:id="rId11"/>
    <p:sldId id="460" r:id="rId12"/>
    <p:sldId id="461" r:id="rId13"/>
    <p:sldId id="462" r:id="rId14"/>
    <p:sldId id="464" r:id="rId15"/>
    <p:sldId id="465" r:id="rId16"/>
    <p:sldId id="466" r:id="rId17"/>
    <p:sldId id="467" r:id="rId18"/>
    <p:sldId id="468" r:id="rId19"/>
    <p:sldId id="469" r:id="rId20"/>
    <p:sldId id="282" r:id="rId21"/>
  </p:sldIdLst>
  <p:sldSz cx="11522075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72" userDrawn="1">
          <p15:clr>
            <a:srgbClr val="A4A3A4"/>
          </p15:clr>
        </p15:guide>
        <p15:guide id="2" orient="horz" pos="2069">
          <p15:clr>
            <a:srgbClr val="A4A3A4"/>
          </p15:clr>
        </p15:guide>
        <p15:guide id="3" pos="7031" userDrawn="1">
          <p15:clr>
            <a:srgbClr val="A4A3A4"/>
          </p15:clr>
        </p15:guide>
        <p15:guide id="4" pos="907" userDrawn="1">
          <p15:clr>
            <a:srgbClr val="A4A3A4"/>
          </p15:clr>
        </p15:guide>
        <p15:guide id="5" pos="227" userDrawn="1">
          <p15:clr>
            <a:srgbClr val="A4A3A4"/>
          </p15:clr>
        </p15:guide>
        <p15:guide id="6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66FF"/>
    <a:srgbClr val="FF00FF"/>
    <a:srgbClr val="005086"/>
    <a:srgbClr val="0B40B5"/>
    <a:srgbClr val="FF9900"/>
    <a:srgbClr val="E98300"/>
    <a:srgbClr val="034EBD"/>
    <a:srgbClr val="0E53EC"/>
    <a:srgbClr val="0F0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4" autoAdjust="0"/>
    <p:restoredTop sz="95122"/>
  </p:normalViewPr>
  <p:slideViewPr>
    <p:cSldViewPr showGuides="1">
      <p:cViewPr varScale="1">
        <p:scale>
          <a:sx n="89" d="100"/>
          <a:sy n="89" d="100"/>
        </p:scale>
        <p:origin x="-514" y="-67"/>
      </p:cViewPr>
      <p:guideLst>
        <p:guide orient="horz" pos="572"/>
        <p:guide orient="horz" pos="2069"/>
        <p:guide orient="horz" pos="754"/>
        <p:guide pos="7031"/>
        <p:guide pos="907"/>
        <p:guide pos="2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868" y="-90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2A5AE-09BC-4250-B476-66916097C9D1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E9F3B-9596-4CCD-90AC-5AF25FFBB41A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6060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F553B-B10B-43E3-957F-9CFD20152E2D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87338" y="739775"/>
            <a:ext cx="622300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DDB03-B755-48C8-BF38-BF934D06729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91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28311" y="3886200"/>
            <a:ext cx="80654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 dirty="0"/>
          </a:p>
        </p:txBody>
      </p:sp>
      <p:sp>
        <p:nvSpPr>
          <p:cNvPr id="14" name="2 Subtítulo"/>
          <p:cNvSpPr txBox="1">
            <a:spLocks/>
          </p:cNvSpPr>
          <p:nvPr userDrawn="1"/>
        </p:nvSpPr>
        <p:spPr>
          <a:xfrm>
            <a:off x="2808707" y="4581128"/>
            <a:ext cx="5976666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ES" sz="4000" dirty="0">
              <a:solidFill>
                <a:schemeClr val="bg1"/>
              </a:solidFill>
              <a:latin typeface="Kozuka Gothic Pr6N EL" pitchFamily="34" charset="-128"/>
              <a:ea typeface="Kozuka Gothic Pr6N EL" pitchFamily="34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429" y="260648"/>
            <a:ext cx="1092731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2805" y="1457432"/>
            <a:ext cx="4241467" cy="247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 Título"/>
          <p:cNvSpPr>
            <a:spLocks noGrp="1"/>
          </p:cNvSpPr>
          <p:nvPr>
            <p:ph type="title"/>
          </p:nvPr>
        </p:nvSpPr>
        <p:spPr>
          <a:xfrm>
            <a:off x="2511368" y="3933056"/>
            <a:ext cx="6850069" cy="1143000"/>
          </a:xfrm>
        </p:spPr>
        <p:txBody>
          <a:bodyPr>
            <a:noAutofit/>
          </a:bodyPr>
          <a:lstStyle>
            <a:lvl1pPr>
              <a:defRPr lang="es-ES" sz="4000" dirty="0">
                <a:solidFill>
                  <a:schemeClr val="bg1"/>
                </a:solidFill>
                <a:latin typeface="Kozuka Gothic Pr6N EL" pitchFamily="34" charset="-128"/>
                <a:ea typeface="Kozuka Gothic Pr6N EL" pitchFamily="34" charset="-128"/>
                <a:cs typeface="+mn-cs"/>
              </a:defRPr>
            </a:lvl1pPr>
          </a:lstStyle>
          <a:p>
            <a:pPr marL="0" lvl="0" indent="0">
              <a:spcBef>
                <a:spcPct val="20000"/>
              </a:spcBef>
              <a:buFont typeface="Arial" pitchFamily="34" charset="0"/>
            </a:pPr>
            <a:r>
              <a:rPr lang="es-ES_tradnl"/>
              <a:t>Clic para editar título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437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58407" y="4800600"/>
            <a:ext cx="69132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58407" y="612775"/>
            <a:ext cx="69132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258407" y="5367338"/>
            <a:ext cx="69132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37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308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525898" y="274639"/>
            <a:ext cx="3266589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26131" y="274639"/>
            <a:ext cx="960773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08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  <p:sp>
        <p:nvSpPr>
          <p:cNvPr id="9" name="1 Título"/>
          <p:cNvSpPr txBox="1">
            <a:spLocks/>
          </p:cNvSpPr>
          <p:nvPr userDrawn="1"/>
        </p:nvSpPr>
        <p:spPr>
          <a:xfrm>
            <a:off x="576462" y="274638"/>
            <a:ext cx="103695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800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560" y="274638"/>
            <a:ext cx="1092731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1616" y="2146846"/>
            <a:ext cx="2761018" cy="161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17 Conector recto"/>
          <p:cNvCxnSpPr/>
          <p:nvPr userDrawn="1"/>
        </p:nvCxnSpPr>
        <p:spPr>
          <a:xfrm>
            <a:off x="4041976" y="2290862"/>
            <a:ext cx="662473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 userDrawn="1"/>
        </p:nvCxnSpPr>
        <p:spPr>
          <a:xfrm>
            <a:off x="4041976" y="3226966"/>
            <a:ext cx="662473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4041976" y="2420888"/>
            <a:ext cx="6903997" cy="936104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s-ES" sz="3600" kern="1200" dirty="0">
                <a:solidFill>
                  <a:schemeClr val="bg1"/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1pPr>
          </a:lstStyle>
          <a:p>
            <a:r>
              <a:rPr lang="es-ES" dirty="0"/>
              <a:t>HAGA CLIC PARA MODIFICAR</a:t>
            </a:r>
          </a:p>
        </p:txBody>
      </p:sp>
    </p:spTree>
    <p:extLst>
      <p:ext uri="{BB962C8B-B14F-4D97-AF65-F5344CB8AC3E}">
        <p14:creationId xmlns:p14="http://schemas.microsoft.com/office/powerpoint/2010/main" val="198652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4 Conector recto"/>
          <p:cNvCxnSpPr/>
          <p:nvPr userDrawn="1"/>
        </p:nvCxnSpPr>
        <p:spPr>
          <a:xfrm>
            <a:off x="4032845" y="2276872"/>
            <a:ext cx="662473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Conector recto"/>
          <p:cNvCxnSpPr/>
          <p:nvPr userDrawn="1"/>
        </p:nvCxnSpPr>
        <p:spPr>
          <a:xfrm>
            <a:off x="4032845" y="3212976"/>
            <a:ext cx="662473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 userDrawn="1"/>
        </p:nvSpPr>
        <p:spPr>
          <a:xfrm>
            <a:off x="4680916" y="2348880"/>
            <a:ext cx="5904001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EL" pitchFamily="34" charset="-128"/>
                <a:ea typeface="Kozuka Gothic Pr6N EL" pitchFamily="34" charset="-128"/>
              </a:rPr>
              <a:t>SUBTITULO CONTENIDO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9" t="43922" r="18089" b="31156"/>
          <a:stretch/>
        </p:blipFill>
        <p:spPr bwMode="auto">
          <a:xfrm>
            <a:off x="791765" y="2276475"/>
            <a:ext cx="2665809" cy="99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8 Conector recto"/>
          <p:cNvCxnSpPr/>
          <p:nvPr userDrawn="1"/>
        </p:nvCxnSpPr>
        <p:spPr>
          <a:xfrm>
            <a:off x="4680917" y="2348880"/>
            <a:ext cx="5904000" cy="0"/>
          </a:xfrm>
          <a:prstGeom prst="line">
            <a:avLst/>
          </a:prstGeom>
          <a:ln w="28575">
            <a:solidFill>
              <a:srgbClr val="0050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 userDrawn="1"/>
        </p:nvCxnSpPr>
        <p:spPr>
          <a:xfrm>
            <a:off x="4680917" y="3284984"/>
            <a:ext cx="5904000" cy="0"/>
          </a:xfrm>
          <a:prstGeom prst="line">
            <a:avLst/>
          </a:prstGeom>
          <a:ln w="28575">
            <a:solidFill>
              <a:srgbClr val="00508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 userDrawn="1"/>
        </p:nvSpPr>
        <p:spPr>
          <a:xfrm>
            <a:off x="216421" y="188640"/>
            <a:ext cx="11089232" cy="6408712"/>
          </a:xfrm>
          <a:prstGeom prst="rect">
            <a:avLst/>
          </a:prstGeom>
          <a:noFill/>
          <a:ln>
            <a:solidFill>
              <a:srgbClr val="005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25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  <p:pic>
        <p:nvPicPr>
          <p:cNvPr id="10" name="Picture 2" descr="http://ingesport.sietepuntocero.com/wp-content/uploads/2014/07/Logo_ingesport_200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51" y="332656"/>
            <a:ext cx="1546920" cy="7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 Título"/>
          <p:cNvSpPr>
            <a:spLocks noGrp="1"/>
          </p:cNvSpPr>
          <p:nvPr>
            <p:ph type="title" hasCustomPrompt="1"/>
          </p:nvPr>
        </p:nvSpPr>
        <p:spPr>
          <a:xfrm>
            <a:off x="576282" y="548680"/>
            <a:ext cx="8425115" cy="1143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EL" pitchFamily="34" charset="-128"/>
                <a:ea typeface="Kozuka Gothic Pr6N EL" pitchFamily="34" charset="-128"/>
              </a:defRPr>
            </a:lvl1pPr>
          </a:lstStyle>
          <a:p>
            <a:pPr marL="0" lvl="0" algn="l"/>
            <a:r>
              <a:rPr lang="es-ES" dirty="0"/>
              <a:t>HAGA CLIC PARA MODIFICAR EL ESTILO</a:t>
            </a:r>
          </a:p>
        </p:txBody>
      </p:sp>
      <p:sp>
        <p:nvSpPr>
          <p:cNvPr id="15" name="2 Marcador de contenido"/>
          <p:cNvSpPr>
            <a:spLocks noGrp="1"/>
          </p:cNvSpPr>
          <p:nvPr>
            <p:ph idx="1"/>
          </p:nvPr>
        </p:nvSpPr>
        <p:spPr>
          <a:xfrm>
            <a:off x="576461" y="1844824"/>
            <a:ext cx="9937461" cy="4032448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s-ES" sz="1400" b="1" kern="1200" dirty="0" smtClean="0">
                <a:solidFill>
                  <a:srgbClr val="005086"/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1pPr>
            <a:lvl2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s-E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2pPr>
            <a:lvl3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s-E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3pPr>
            <a:lvl4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s-E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4pPr>
            <a:lvl5pPr marL="0" indent="0" algn="l" defTabSz="914400" rtl="0" eaLnBrk="1" latinLnBrk="0" hangingPunct="1">
              <a:spcBef>
                <a:spcPct val="0"/>
              </a:spcBef>
              <a:buFont typeface="Arial" pitchFamily="34" charset="0"/>
              <a:buNone/>
              <a:defRPr lang="es-ES" sz="1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 dirty="0"/>
          </a:p>
        </p:txBody>
      </p:sp>
      <p:sp>
        <p:nvSpPr>
          <p:cNvPr id="7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16821" y="6376243"/>
            <a:ext cx="3648657" cy="365125"/>
          </a:xfrm>
        </p:spPr>
        <p:txBody>
          <a:bodyPr/>
          <a:lstStyle/>
          <a:p>
            <a:r>
              <a:rPr lang="en-US" dirty="0"/>
              <a:t>2017. </a:t>
            </a:r>
            <a:r>
              <a:rPr lang="en-US" dirty="0" err="1"/>
              <a:t>Ingesport</a:t>
            </a:r>
            <a:r>
              <a:rPr lang="en-US" dirty="0"/>
              <a:t> Health &amp; Spa Consulting. S.L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633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 userDrawn="1"/>
        </p:nvSpPr>
        <p:spPr>
          <a:xfrm>
            <a:off x="576462" y="274638"/>
            <a:ext cx="103695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800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1" name="1 Título"/>
          <p:cNvSpPr>
            <a:spLocks noGrp="1"/>
          </p:cNvSpPr>
          <p:nvPr>
            <p:ph type="title" hasCustomPrompt="1"/>
          </p:nvPr>
        </p:nvSpPr>
        <p:spPr>
          <a:xfrm>
            <a:off x="4041976" y="2420888"/>
            <a:ext cx="6903997" cy="936104"/>
          </a:xfrm>
        </p:spPr>
        <p:txBody>
          <a:bodyPr anchor="t">
            <a:noAutofit/>
          </a:bodyPr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s-ES" sz="3600" kern="1200" dirty="0">
                <a:solidFill>
                  <a:schemeClr val="bg1"/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1pPr>
          </a:lstStyle>
          <a:p>
            <a:r>
              <a:rPr lang="es-ES" dirty="0"/>
              <a:t>HAGA CLIC PARA MODIFICAR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413" y="188640"/>
            <a:ext cx="1123324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CuadroTexto"/>
          <p:cNvSpPr txBox="1"/>
          <p:nvPr userDrawn="1"/>
        </p:nvSpPr>
        <p:spPr>
          <a:xfrm>
            <a:off x="144413" y="6151944"/>
            <a:ext cx="11233248" cy="517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ct val="0"/>
              </a:spcBef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Kozuka Gothic Pr6N EL" pitchFamily="34" charset="-128"/>
                <a:ea typeface="Kozuka Gothic Pr6N EL" pitchFamily="34" charset="-128"/>
                <a:cs typeface="+mj-cs"/>
              </a:defRPr>
            </a:lvl1pPr>
          </a:lstStyle>
          <a:p>
            <a:pPr algn="ctr"/>
            <a:r>
              <a:rPr lang="es-ES" sz="900" dirty="0">
                <a:solidFill>
                  <a:schemeClr val="bg1"/>
                </a:solidFill>
              </a:rPr>
              <a:t>Campus Empresarial </a:t>
            </a:r>
            <a:r>
              <a:rPr lang="es-ES" sz="900" dirty="0" err="1">
                <a:solidFill>
                  <a:schemeClr val="bg1"/>
                </a:solidFill>
              </a:rPr>
              <a:t>Arbea</a:t>
            </a:r>
            <a:r>
              <a:rPr lang="es-ES" sz="900" dirty="0">
                <a:solidFill>
                  <a:schemeClr val="bg1"/>
                </a:solidFill>
              </a:rPr>
              <a:t>  </a:t>
            </a:r>
            <a:r>
              <a:rPr lang="es-ES" sz="900" dirty="0" err="1">
                <a:solidFill>
                  <a:schemeClr val="bg1"/>
                </a:solidFill>
              </a:rPr>
              <a:t>Ctra</a:t>
            </a:r>
            <a:r>
              <a:rPr lang="es-ES" sz="900" dirty="0">
                <a:solidFill>
                  <a:schemeClr val="bg1"/>
                </a:solidFill>
              </a:rPr>
              <a:t> Fuencarral – Alcobendas km 3,8 ED. 4 28108 Alcobendas (Madrid)  </a:t>
            </a:r>
            <a:r>
              <a:rPr lang="es-ES" sz="900" b="1" dirty="0">
                <a:solidFill>
                  <a:schemeClr val="bg1"/>
                </a:solidFill>
              </a:rPr>
              <a:t>T: </a:t>
            </a:r>
            <a:r>
              <a:rPr lang="es-ES" sz="900" dirty="0">
                <a:solidFill>
                  <a:schemeClr val="bg1"/>
                </a:solidFill>
              </a:rPr>
              <a:t>(91) 398 59 90  </a:t>
            </a:r>
            <a:r>
              <a:rPr lang="es-ES" sz="900" b="1" dirty="0">
                <a:solidFill>
                  <a:schemeClr val="bg1"/>
                </a:solidFill>
              </a:rPr>
              <a:t>Web: </a:t>
            </a:r>
            <a:r>
              <a:rPr lang="es-ES" sz="900" dirty="0">
                <a:solidFill>
                  <a:schemeClr val="bg1"/>
                </a:solidFill>
              </a:rPr>
              <a:t>www.ingesport.es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805" y="2348880"/>
            <a:ext cx="4008465" cy="233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177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26135" y="1600204"/>
            <a:ext cx="64371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55329" y="1600204"/>
            <a:ext cx="643715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75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6104" y="274638"/>
            <a:ext cx="1036986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76104" y="1535113"/>
            <a:ext cx="5090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76104" y="2174875"/>
            <a:ext cx="5090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853057" y="1535113"/>
            <a:ext cx="5092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853057" y="2174875"/>
            <a:ext cx="5092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723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08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6107" y="273050"/>
            <a:ext cx="379068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04811" y="273052"/>
            <a:ext cx="644116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76107" y="1435102"/>
            <a:ext cx="379068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40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76104" y="274638"/>
            <a:ext cx="103698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76104" y="1600204"/>
            <a:ext cx="103698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76104" y="6356355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A1181-545E-4897-86E6-D784AB79DBE8}" type="datetimeFigureOut">
              <a:rPr lang="es-ES" smtClean="0"/>
              <a:t>03/11/2020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936709" y="6356355"/>
            <a:ext cx="364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57487" y="6356355"/>
            <a:ext cx="2688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AA6B-82C5-45E2-9053-7ECE45AA89B3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89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60" r:id="rId4"/>
    <p:sldLayoutId id="2147483662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60437" y="4014192"/>
            <a:ext cx="10801200" cy="1143000"/>
          </a:xfrm>
        </p:spPr>
        <p:txBody>
          <a:bodyPr/>
          <a:lstStyle/>
          <a:p>
            <a:r>
              <a:rPr lang="es-ES" sz="3200" b="1" dirty="0"/>
              <a:t>MILANO, LIDO render</a:t>
            </a:r>
          </a:p>
        </p:txBody>
      </p:sp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432445" y="476672"/>
            <a:ext cx="937450" cy="1412277"/>
            <a:chOff x="3854794" y="540742"/>
            <a:chExt cx="1155517" cy="2072574"/>
          </a:xfrm>
        </p:grpSpPr>
        <p:pic>
          <p:nvPicPr>
            <p:cNvPr id="5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75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E3B2929-ACE7-4E4F-B40C-DF96AF61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LAKE AREA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499CB221-201D-4099-B410-AAB636DE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31147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50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F267DB-0C18-420A-BC54-302B9A64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LAKE AREA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5A7010D-6C2E-42E3-989F-75E049C74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20627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61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19F1056-925C-4EE8-8F56-717D537E8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LAKE AREA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551B0022-1116-43DB-A9A7-98B60C509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32239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23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A0ABB1-D2EC-4DCF-BED3-0FE07FC3C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LAKE AREA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xmlns="" id="{BC58ACC0-8300-438B-BA04-553E6F9A3C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43109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5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52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FC9530-8CB5-47AF-9DF0-ED50667B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SECOND PHASE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348EB1EF-1DBA-4E97-B24E-3E62081B2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3" y="1844675"/>
            <a:ext cx="8557274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15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BCB905F-65FA-45C2-97C9-48CD003E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SECOND PHASE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6279192A-E9A8-45C7-9CE7-FB7654EFF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60271"/>
            <a:ext cx="8560282" cy="4001058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66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>
            <a:grpSpLocks/>
          </p:cNvGrpSpPr>
          <p:nvPr/>
        </p:nvGrpSpPr>
        <p:grpSpPr bwMode="auto">
          <a:xfrm>
            <a:off x="504453" y="332656"/>
            <a:ext cx="937450" cy="1412277"/>
            <a:chOff x="3854794" y="540742"/>
            <a:chExt cx="1155517" cy="207257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66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30B32D-68D9-42B3-910A-31214A58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AERIAL VIEW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E77AE785-D9F3-44FE-BB2D-F3D29C63F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3" y="1844825"/>
            <a:ext cx="9433047" cy="4824536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0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8E6C5B-8516-4F88-B24C-8A8E7BE2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FRONT VIEW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1AEA9CB-2E4E-4232-A402-470A05619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3" y="1772816"/>
            <a:ext cx="10441338" cy="4896544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60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7736AA-C0AB-4C1C-B227-5954E80E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STREET VIEW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93D8AF76-26C0-4B70-9019-FD9CB431E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8" y="1916832"/>
            <a:ext cx="9397133" cy="468052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560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48163F-5371-4AB7-9DDC-BDE18F10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SUMMER POOL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85C131ED-398F-48B0-8009-1ED71CEDC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3" y="1844674"/>
            <a:ext cx="10513346" cy="4680669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52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ACBA2C-E8B2-48C7-BF66-17B69AA0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SUMMER POOL, LAKE AREA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8A5262B7-85D8-4A1E-9119-52E783C44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3" y="1844675"/>
            <a:ext cx="8853216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985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1FDD36-0236-47C6-B609-44FB98FD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ENTRANCE TO LIDO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FFD0B04-096D-4A2A-85AD-872188982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30831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723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69F201A-B4BD-4D5D-80F1-DCBEC312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FOUNTAIN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A06B8267-7D47-477F-B59D-C8E6CA1B0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544180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139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85F2F9-5B09-4E6F-BF84-AED763B9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LAKE AREA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24D09ABD-6B1D-469D-B72F-97CBE56CC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2" y="1844675"/>
            <a:ext cx="8478577" cy="4032250"/>
          </a:xfrm>
        </p:spPr>
      </p:pic>
      <p:grpSp>
        <p:nvGrpSpPr>
          <p:cNvPr id="4" name="Gruppo 2"/>
          <p:cNvGrpSpPr>
            <a:grpSpLocks/>
          </p:cNvGrpSpPr>
          <p:nvPr/>
        </p:nvGrpSpPr>
        <p:grpSpPr bwMode="auto">
          <a:xfrm>
            <a:off x="194673" y="194211"/>
            <a:ext cx="937450" cy="1412277"/>
            <a:chOff x="3854794" y="540742"/>
            <a:chExt cx="1155517" cy="2072574"/>
          </a:xfrm>
        </p:grpSpPr>
        <p:pic>
          <p:nvPicPr>
            <p:cNvPr id="6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904356" y="540742"/>
              <a:ext cx="1105955" cy="11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854794" y="1475235"/>
              <a:ext cx="1147929" cy="113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44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170601 Propuesta INVERSION alcala de henares" id="{766F2716-59DC-2745-ABA1-E40248D3CB66}" vid="{E80D6335-7588-2E4B-BEF2-DFBC37B635C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C172A6C1347384CA0ACBD66A033FC23" ma:contentTypeVersion="1212" ma:contentTypeDescription="Crear nuevo documento." ma:contentTypeScope="" ma:versionID="502138d23fea9d3e6915b212f2597793">
  <xsd:schema xmlns:xsd="http://www.w3.org/2001/XMLSchema" xmlns:xs="http://www.w3.org/2001/XMLSchema" xmlns:p="http://schemas.microsoft.com/office/2006/metadata/properties" xmlns:ns1="http://schemas.microsoft.com/sharepoint/v3" xmlns:ns2="cbcaa767-2196-4cf8-b9b2-3ef0ed726972" xmlns:ns3="08629fc4-dffe-43b6-a9dc-3ee22b56079c" targetNamespace="http://schemas.microsoft.com/office/2006/metadata/properties" ma:root="true" ma:fieldsID="b6cfd6774ff2e105f5ae859d3cdfb111" ns1:_="" ns2:_="" ns3:_="">
    <xsd:import namespace="http://schemas.microsoft.com/sharepoint/v3"/>
    <xsd:import namespace="cbcaa767-2196-4cf8-b9b2-3ef0ed726972"/>
    <xsd:import namespace="08629fc4-dffe-43b6-a9dc-3ee22b56079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caa767-2196-4cf8-b9b2-3ef0ed72697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9fc4-dffe-43b6-a9dc-3ee22b5607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bcaa767-2196-4cf8-b9b2-3ef0ed726972">JK4KE4P4MR2Y-910083809-13112</_dlc_DocId>
    <_dlc_DocIdUrl xmlns="cbcaa767-2196-4cf8-b9b2-3ef0ed726972">
      <Url>https://ingesport1.sharepoint.com/sites/ingesport/_layouts/15/DocIdRedir.aspx?ID=JK4KE4P4MR2Y-910083809-13112</Url>
      <Description>JK4KE4P4MR2Y-910083809-13112</Description>
    </_dlc_DocIdUrl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5562D4A-6272-4A9D-AD24-FC00B37BF0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bcaa767-2196-4cf8-b9b2-3ef0ed726972"/>
    <ds:schemaRef ds:uri="08629fc4-dffe-43b6-a9dc-3ee22b5607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477536-E64F-440C-A09D-590924ACED02}">
  <ds:schemaRefs>
    <ds:schemaRef ds:uri="http://purl.org/dc/terms/"/>
    <ds:schemaRef ds:uri="cbcaa767-2196-4cf8-b9b2-3ef0ed726972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8629fc4-dffe-43b6-a9dc-3ee22b56079c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75668A3-C49F-47EA-A96C-1F5ABD4BB8E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65FB9D7-7406-4E73-88F3-7B8C55A5405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170601 Propuesta INVERSION alcala de henares</Template>
  <TotalTime>5975</TotalTime>
  <Words>35</Words>
  <Application>Microsoft Office PowerPoint</Application>
  <PresentationFormat>Personalizzato</PresentationFormat>
  <Paragraphs>15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de Office</vt:lpstr>
      <vt:lpstr>MILANO, LIDO render</vt:lpstr>
      <vt:lpstr>AERIAL VIEW</vt:lpstr>
      <vt:lpstr>FRONT VIEW</vt:lpstr>
      <vt:lpstr>STREET VIEW</vt:lpstr>
      <vt:lpstr>SUMMER POOL</vt:lpstr>
      <vt:lpstr>SUMMER POOL, LAKE AREA</vt:lpstr>
      <vt:lpstr>ENTRANCE TO LIDO</vt:lpstr>
      <vt:lpstr>FOUNTAIN</vt:lpstr>
      <vt:lpstr>LAKE AREA</vt:lpstr>
      <vt:lpstr>LAKE AREA</vt:lpstr>
      <vt:lpstr>LAKE AREA</vt:lpstr>
      <vt:lpstr>LAKE AREA</vt:lpstr>
      <vt:lpstr>LAKE AREA</vt:lpstr>
      <vt:lpstr>SECOND PHASE</vt:lpstr>
      <vt:lpstr>SECOND PHASE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Cuaderno PROPUESTA de INVERSION TENERIFE</dc:title>
  <dc:creator>Micro2 gofit</dc:creator>
  <cp:lastModifiedBy>Fabio Poggio</cp:lastModifiedBy>
  <cp:revision>36</cp:revision>
  <cp:lastPrinted>2016-05-23T15:37:50Z</cp:lastPrinted>
  <dcterms:created xsi:type="dcterms:W3CDTF">2017-08-30T15:56:46Z</dcterms:created>
  <dcterms:modified xsi:type="dcterms:W3CDTF">2020-11-03T08:49:45Z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0x0101006C172A6C1347384CA0ACBD66A033FC23</vt:lpwstr>
  </property>
  <property fmtid="{D5CDD505-2E9C-101B-9397-08002B2CF9AE}" pid="3" name="_dlc_DocIdItemGuid">
    <vt:lpwstr>f6736de8-a703-409d-91dc-889468e6c40b</vt:lpwstr>
  </property>
</Properties>
</file>