
<file path=[Content_Types].xml><?xml version="1.0" encoding="utf-8"?>
<Types xmlns="http://schemas.openxmlformats.org/package/2006/content-types">
  <Default Extension="png" ContentType="image/png"/>
  <Default Extension="emf" ContentType="image/x-emf"/>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4"/>
  </p:notesMasterIdLst>
  <p:sldIdLst>
    <p:sldId id="480" r:id="rId5"/>
    <p:sldId id="3353" r:id="rId6"/>
    <p:sldId id="3354" r:id="rId7"/>
    <p:sldId id="483" r:id="rId8"/>
    <p:sldId id="497" r:id="rId9"/>
    <p:sldId id="575" r:id="rId10"/>
    <p:sldId id="546" r:id="rId11"/>
    <p:sldId id="3355" r:id="rId12"/>
    <p:sldId id="501" r:id="rId13"/>
    <p:sldId id="515" r:id="rId14"/>
    <p:sldId id="574" r:id="rId15"/>
    <p:sldId id="545" r:id="rId16"/>
    <p:sldId id="3356" r:id="rId17"/>
    <p:sldId id="567" r:id="rId18"/>
    <p:sldId id="519" r:id="rId19"/>
    <p:sldId id="573" r:id="rId20"/>
    <p:sldId id="520" r:id="rId21"/>
    <p:sldId id="3357" r:id="rId22"/>
    <p:sldId id="560" r:id="rId23"/>
    <p:sldId id="561" r:id="rId24"/>
    <p:sldId id="576" r:id="rId25"/>
    <p:sldId id="562" r:id="rId26"/>
    <p:sldId id="558" r:id="rId27"/>
    <p:sldId id="577" r:id="rId28"/>
    <p:sldId id="559" r:id="rId29"/>
    <p:sldId id="3365" r:id="rId30"/>
    <p:sldId id="3366" r:id="rId31"/>
    <p:sldId id="3367" r:id="rId32"/>
    <p:sldId id="554" r:id="rId33"/>
    <p:sldId id="578" r:id="rId34"/>
    <p:sldId id="555" r:id="rId35"/>
    <p:sldId id="550" r:id="rId36"/>
    <p:sldId id="579" r:id="rId37"/>
    <p:sldId id="551" r:id="rId38"/>
    <p:sldId id="3358" r:id="rId39"/>
    <p:sldId id="530" r:id="rId40"/>
    <p:sldId id="531" r:id="rId41"/>
    <p:sldId id="581" r:id="rId42"/>
    <p:sldId id="532" r:id="rId43"/>
    <p:sldId id="533" r:id="rId44"/>
    <p:sldId id="534" r:id="rId45"/>
    <p:sldId id="582" r:id="rId46"/>
    <p:sldId id="535" r:id="rId47"/>
    <p:sldId id="536" r:id="rId48"/>
    <p:sldId id="537" r:id="rId49"/>
    <p:sldId id="583" r:id="rId50"/>
    <p:sldId id="538" r:id="rId51"/>
    <p:sldId id="539" r:id="rId52"/>
    <p:sldId id="540" r:id="rId53"/>
    <p:sldId id="584" r:id="rId54"/>
    <p:sldId id="541" r:id="rId55"/>
    <p:sldId id="3359" r:id="rId56"/>
    <p:sldId id="543" r:id="rId57"/>
    <p:sldId id="544" r:id="rId58"/>
    <p:sldId id="570" r:id="rId59"/>
    <p:sldId id="571" r:id="rId60"/>
    <p:sldId id="572" r:id="rId61"/>
    <p:sldId id="3361" r:id="rId62"/>
    <p:sldId id="3369" r:id="rId63"/>
  </p:sldIdLst>
  <p:sldSz cx="9144000" cy="6858000" type="screen4x3"/>
  <p:notesSz cx="6797675" cy="9926638"/>
  <p:defaultTextStyle>
    <a:defPPr>
      <a:defRPr lang="it-IT"/>
    </a:defPPr>
    <a:lvl1pPr algn="l" defTabSz="684213" rtl="0" eaLnBrk="0" fontAlgn="base" hangingPunct="0">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1pPr>
    <a:lvl2pPr marL="341313" indent="115888" algn="l" defTabSz="684213" rtl="0" eaLnBrk="0" fontAlgn="base" hangingPunct="0">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2pPr>
    <a:lvl3pPr marL="684213" indent="230188" algn="l" defTabSz="684213" rtl="0" eaLnBrk="0" fontAlgn="base" hangingPunct="0">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3pPr>
    <a:lvl4pPr marL="1027113" indent="344488" algn="l" defTabSz="684213" rtl="0" eaLnBrk="0" fontAlgn="base" hangingPunct="0">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4pPr>
    <a:lvl5pPr marL="1370013" indent="458788" algn="l" defTabSz="684213" rtl="0" eaLnBrk="0" fontAlgn="base" hangingPunct="0">
      <a:spcBef>
        <a:spcPct val="0"/>
      </a:spcBef>
      <a:spcAft>
        <a:spcPct val="0"/>
      </a:spcAft>
      <a:defRPr sz="1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0B2A"/>
    <a:srgbClr val="173A59"/>
    <a:srgbClr val="6667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6D9F66E-5EB9-4882-86FB-DCBF35E3C3E4}" styleName="Stile medio 4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96318" autoAdjust="0"/>
  </p:normalViewPr>
  <p:slideViewPr>
    <p:cSldViewPr snapToGrid="0">
      <p:cViewPr>
        <p:scale>
          <a:sx n="78" d="100"/>
          <a:sy n="78" d="100"/>
        </p:scale>
        <p:origin x="-246" y="0"/>
      </p:cViewPr>
      <p:guideLst>
        <p:guide orient="horz" pos="2160"/>
        <p:guide pos="2880"/>
      </p:guideLst>
    </p:cSldViewPr>
  </p:slideViewPr>
  <p:outlineViewPr>
    <p:cViewPr>
      <p:scale>
        <a:sx n="33" d="100"/>
        <a:sy n="33" d="100"/>
      </p:scale>
      <p:origin x="0" y="-992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xmlns="" id="{3BCE2222-7653-4419-B41D-3B1035935BD5}"/>
              </a:ext>
            </a:extLst>
          </p:cNvPr>
          <p:cNvSpPr>
            <a:spLocks noGrp="1"/>
          </p:cNvSpPr>
          <p:nvPr>
            <p:ph type="hdr" sz="quarter"/>
          </p:nvPr>
        </p:nvSpPr>
        <p:spPr>
          <a:xfrm>
            <a:off x="0" y="0"/>
            <a:ext cx="2946400" cy="498475"/>
          </a:xfrm>
          <a:prstGeom prst="rect">
            <a:avLst/>
          </a:prstGeom>
        </p:spPr>
        <p:txBody>
          <a:bodyPr vert="horz" wrap="square" lIns="91432" tIns="45716" rIns="91432" bIns="45716" numCol="1" anchor="t" anchorCtr="0" compatLnSpc="1">
            <a:prstTxWarp prst="textNoShape">
              <a:avLst/>
            </a:prstTxWarp>
          </a:bodyPr>
          <a:lstStyle>
            <a:lvl1pPr eaLnBrk="1" hangingPunct="1">
              <a:defRPr sz="1200">
                <a:latin typeface="Calibri" panose="020F0502020204030204" pitchFamily="34" charset="0"/>
              </a:defRPr>
            </a:lvl1pPr>
          </a:lstStyle>
          <a:p>
            <a:pPr>
              <a:defRPr/>
            </a:pPr>
            <a:endParaRPr lang="it-IT"/>
          </a:p>
        </p:txBody>
      </p:sp>
      <p:sp>
        <p:nvSpPr>
          <p:cNvPr id="3" name="Segnaposto data 2">
            <a:extLst>
              <a:ext uri="{FF2B5EF4-FFF2-40B4-BE49-F238E27FC236}">
                <a16:creationId xmlns:a16="http://schemas.microsoft.com/office/drawing/2014/main" xmlns="" id="{38B91566-8937-4AEB-8FBF-F0C64292440C}"/>
              </a:ext>
            </a:extLst>
          </p:cNvPr>
          <p:cNvSpPr>
            <a:spLocks noGrp="1"/>
          </p:cNvSpPr>
          <p:nvPr>
            <p:ph type="dt" idx="1"/>
          </p:nvPr>
        </p:nvSpPr>
        <p:spPr>
          <a:xfrm>
            <a:off x="3849688" y="0"/>
            <a:ext cx="2946400" cy="498475"/>
          </a:xfrm>
          <a:prstGeom prst="rect">
            <a:avLst/>
          </a:prstGeom>
        </p:spPr>
        <p:txBody>
          <a:bodyPr vert="horz" wrap="square" lIns="91432" tIns="45716" rIns="91432" bIns="45716"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E2745F76-FC4D-4163-8840-B25AE1CF990D}" type="datetimeFigureOut">
              <a:rPr lang="it-IT"/>
              <a:pPr>
                <a:defRPr/>
              </a:pPr>
              <a:t>20/03/2020</a:t>
            </a:fld>
            <a:endParaRPr lang="it-IT" dirty="0"/>
          </a:p>
        </p:txBody>
      </p:sp>
      <p:sp>
        <p:nvSpPr>
          <p:cNvPr id="4" name="Segnaposto immagine diapositiva 3">
            <a:extLst>
              <a:ext uri="{FF2B5EF4-FFF2-40B4-BE49-F238E27FC236}">
                <a16:creationId xmlns:a16="http://schemas.microsoft.com/office/drawing/2014/main" xmlns="" id="{3DD02FEC-2748-4B17-BBFD-AB9DA731918D}"/>
              </a:ext>
            </a:extLst>
          </p:cNvPr>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32" tIns="45716" rIns="91432" bIns="45716" rtlCol="0" anchor="ctr"/>
          <a:lstStyle/>
          <a:p>
            <a:pPr lvl="0"/>
            <a:endParaRPr lang="it-IT" noProof="0" dirty="0"/>
          </a:p>
        </p:txBody>
      </p:sp>
      <p:sp>
        <p:nvSpPr>
          <p:cNvPr id="5" name="Segnaposto note 4">
            <a:extLst>
              <a:ext uri="{FF2B5EF4-FFF2-40B4-BE49-F238E27FC236}">
                <a16:creationId xmlns:a16="http://schemas.microsoft.com/office/drawing/2014/main" xmlns="" id="{E930A3F6-B08F-4E09-A84D-1646F8243A11}"/>
              </a:ext>
            </a:extLst>
          </p:cNvPr>
          <p:cNvSpPr>
            <a:spLocks noGrp="1"/>
          </p:cNvSpPr>
          <p:nvPr>
            <p:ph type="body" sz="quarter" idx="3"/>
          </p:nvPr>
        </p:nvSpPr>
        <p:spPr>
          <a:xfrm>
            <a:off x="679450" y="4776788"/>
            <a:ext cx="5438775" cy="3908425"/>
          </a:xfrm>
          <a:prstGeom prst="rect">
            <a:avLst/>
          </a:prstGeom>
        </p:spPr>
        <p:txBody>
          <a:bodyPr vert="horz" lIns="91432" tIns="45716" rIns="91432" bIns="45716"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xmlns="" id="{6131D4E5-046E-47F0-B970-2D3782E7468D}"/>
              </a:ext>
            </a:extLst>
          </p:cNvPr>
          <p:cNvSpPr>
            <a:spLocks noGrp="1"/>
          </p:cNvSpPr>
          <p:nvPr>
            <p:ph type="ftr" sz="quarter" idx="4"/>
          </p:nvPr>
        </p:nvSpPr>
        <p:spPr>
          <a:xfrm>
            <a:off x="0" y="9428163"/>
            <a:ext cx="2946400" cy="498475"/>
          </a:xfrm>
          <a:prstGeom prst="rect">
            <a:avLst/>
          </a:prstGeom>
        </p:spPr>
        <p:txBody>
          <a:bodyPr vert="horz" wrap="square" lIns="91432" tIns="45716" rIns="91432" bIns="45716" numCol="1" anchor="b" anchorCtr="0" compatLnSpc="1">
            <a:prstTxWarp prst="textNoShape">
              <a:avLst/>
            </a:prstTxWarp>
          </a:bodyPr>
          <a:lstStyle>
            <a:lvl1pPr eaLnBrk="1" hangingPunct="1">
              <a:defRPr sz="1200">
                <a:latin typeface="Calibri" panose="020F0502020204030204" pitchFamily="34" charset="0"/>
              </a:defRPr>
            </a:lvl1pPr>
          </a:lstStyle>
          <a:p>
            <a:pPr>
              <a:defRPr/>
            </a:pPr>
            <a:endParaRPr lang="it-IT"/>
          </a:p>
        </p:txBody>
      </p:sp>
      <p:sp>
        <p:nvSpPr>
          <p:cNvPr id="7" name="Segnaposto numero diapositiva 6">
            <a:extLst>
              <a:ext uri="{FF2B5EF4-FFF2-40B4-BE49-F238E27FC236}">
                <a16:creationId xmlns:a16="http://schemas.microsoft.com/office/drawing/2014/main" xmlns="" id="{70B371B3-275C-4F6F-B9BF-ED0A2DF72C49}"/>
              </a:ext>
            </a:extLst>
          </p:cNvPr>
          <p:cNvSpPr>
            <a:spLocks noGrp="1"/>
          </p:cNvSpPr>
          <p:nvPr>
            <p:ph type="sldNum" sz="quarter" idx="5"/>
          </p:nvPr>
        </p:nvSpPr>
        <p:spPr>
          <a:xfrm>
            <a:off x="3849688" y="9428163"/>
            <a:ext cx="2946400" cy="498475"/>
          </a:xfrm>
          <a:prstGeom prst="rect">
            <a:avLst/>
          </a:prstGeom>
        </p:spPr>
        <p:txBody>
          <a:bodyPr vert="horz" wrap="square" lIns="91432" tIns="45716" rIns="91432" bIns="45716"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4390BFD9-F1B4-4443-931D-B5AC3BB83A8D}" type="slidenum">
              <a:rPr lang="it-IT" altLang="it-IT"/>
              <a:pPr>
                <a:defRPr/>
              </a:pPr>
              <a:t>‹N›</a:t>
            </a:fld>
            <a:endParaRPr lang="it-IT" altLang="it-IT" dirty="0"/>
          </a:p>
        </p:txBody>
      </p:sp>
    </p:spTree>
    <p:extLst>
      <p:ext uri="{BB962C8B-B14F-4D97-AF65-F5344CB8AC3E}">
        <p14:creationId xmlns:p14="http://schemas.microsoft.com/office/powerpoint/2010/main" val="5706996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immagine diapositiva 1">
            <a:extLst>
              <a:ext uri="{FF2B5EF4-FFF2-40B4-BE49-F238E27FC236}">
                <a16:creationId xmlns:a16="http://schemas.microsoft.com/office/drawing/2014/main" xmlns="" id="{DDE3A852-68FA-4A81-9A9F-EDBEB9C6C5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Segnaposto note 2">
            <a:extLst>
              <a:ext uri="{FF2B5EF4-FFF2-40B4-BE49-F238E27FC236}">
                <a16:creationId xmlns:a16="http://schemas.microsoft.com/office/drawing/2014/main" xmlns="" id="{D3704D4E-B29B-45FA-B298-D5950C0BBC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9220" name="Segnaposto numero diapositiva 3">
            <a:extLst>
              <a:ext uri="{FF2B5EF4-FFF2-40B4-BE49-F238E27FC236}">
                <a16:creationId xmlns:a16="http://schemas.microsoft.com/office/drawing/2014/main" xmlns="" id="{7D480A27-C139-4044-A106-5CAA7F5F6F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cs typeface="Arial" panose="020B0604020202020204" pitchFamily="34" charset="0"/>
              </a:defRPr>
            </a:lvl1pPr>
            <a:lvl2pPr marL="741363" indent="-284163">
              <a:defRPr sz="1400">
                <a:solidFill>
                  <a:schemeClr val="tx1"/>
                </a:solidFill>
                <a:latin typeface="Arial" panose="020B0604020202020204" pitchFamily="34" charset="0"/>
                <a:cs typeface="Arial" panose="020B0604020202020204" pitchFamily="34" charset="0"/>
              </a:defRPr>
            </a:lvl2pPr>
            <a:lvl3pPr marL="1141413" indent="-227013">
              <a:defRPr sz="1400">
                <a:solidFill>
                  <a:schemeClr val="tx1"/>
                </a:solidFill>
                <a:latin typeface="Arial" panose="020B0604020202020204" pitchFamily="34" charset="0"/>
                <a:cs typeface="Arial" panose="020B0604020202020204" pitchFamily="34" charset="0"/>
              </a:defRPr>
            </a:lvl3pPr>
            <a:lvl4pPr marL="1598613" indent="-227013">
              <a:defRPr sz="1400">
                <a:solidFill>
                  <a:schemeClr val="tx1"/>
                </a:solidFill>
                <a:latin typeface="Arial" panose="020B0604020202020204" pitchFamily="34" charset="0"/>
                <a:cs typeface="Arial" panose="020B0604020202020204" pitchFamily="34" charset="0"/>
              </a:defRPr>
            </a:lvl4pPr>
            <a:lvl5pPr marL="2055813" indent="-227013">
              <a:defRPr sz="1400">
                <a:solidFill>
                  <a:schemeClr val="tx1"/>
                </a:solidFill>
                <a:latin typeface="Arial" panose="020B0604020202020204" pitchFamily="34" charset="0"/>
                <a:cs typeface="Arial" panose="020B0604020202020204" pitchFamily="34" charset="0"/>
              </a:defRPr>
            </a:lvl5pPr>
            <a:lvl6pPr marL="2513013" indent="-227013"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0213" indent="-227013"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7413" indent="-227013"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4613" indent="-227013"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fld id="{DCDDC23C-9C12-40D8-8A81-334805BCE96B}" type="slidenum">
              <a:rPr lang="it-IT" altLang="it-IT" sz="1200" smtClean="0">
                <a:latin typeface="Calibri" panose="020F0502020204030204" pitchFamily="34" charset="0"/>
              </a:rPr>
              <a:pPr/>
              <a:t>1</a:t>
            </a:fld>
            <a:endParaRPr lang="it-IT" altLang="it-IT" sz="1200">
              <a:latin typeface="Calibri" panose="020F0502020204030204" pitchFamily="34" charset="0"/>
            </a:endParaRPr>
          </a:p>
        </p:txBody>
      </p:sp>
    </p:spTree>
    <p:extLst>
      <p:ext uri="{BB962C8B-B14F-4D97-AF65-F5344CB8AC3E}">
        <p14:creationId xmlns:p14="http://schemas.microsoft.com/office/powerpoint/2010/main" val="2556566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10</a:t>
            </a:fld>
            <a:endParaRPr lang="it-IT" altLang="it-IT"/>
          </a:p>
        </p:txBody>
      </p:sp>
    </p:spTree>
    <p:extLst>
      <p:ext uri="{BB962C8B-B14F-4D97-AF65-F5344CB8AC3E}">
        <p14:creationId xmlns:p14="http://schemas.microsoft.com/office/powerpoint/2010/main" val="1311701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11</a:t>
            </a:fld>
            <a:endParaRPr lang="it-IT" altLang="it-IT"/>
          </a:p>
        </p:txBody>
      </p:sp>
    </p:spTree>
    <p:extLst>
      <p:ext uri="{BB962C8B-B14F-4D97-AF65-F5344CB8AC3E}">
        <p14:creationId xmlns:p14="http://schemas.microsoft.com/office/powerpoint/2010/main" val="174348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12</a:t>
            </a:fld>
            <a:endParaRPr lang="it-IT" altLang="it-IT"/>
          </a:p>
        </p:txBody>
      </p:sp>
    </p:spTree>
    <p:extLst>
      <p:ext uri="{BB962C8B-B14F-4D97-AF65-F5344CB8AC3E}">
        <p14:creationId xmlns:p14="http://schemas.microsoft.com/office/powerpoint/2010/main" val="2242712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13</a:t>
            </a:fld>
            <a:endParaRPr lang="it-IT" altLang="it-IT"/>
          </a:p>
        </p:txBody>
      </p:sp>
    </p:spTree>
    <p:extLst>
      <p:ext uri="{BB962C8B-B14F-4D97-AF65-F5344CB8AC3E}">
        <p14:creationId xmlns:p14="http://schemas.microsoft.com/office/powerpoint/2010/main" val="4127871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14</a:t>
            </a:fld>
            <a:endParaRPr lang="it-IT" altLang="it-IT"/>
          </a:p>
        </p:txBody>
      </p:sp>
    </p:spTree>
    <p:extLst>
      <p:ext uri="{BB962C8B-B14F-4D97-AF65-F5344CB8AC3E}">
        <p14:creationId xmlns:p14="http://schemas.microsoft.com/office/powerpoint/2010/main" val="1601287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15</a:t>
            </a:fld>
            <a:endParaRPr lang="it-IT" altLang="it-IT"/>
          </a:p>
        </p:txBody>
      </p:sp>
    </p:spTree>
    <p:extLst>
      <p:ext uri="{BB962C8B-B14F-4D97-AF65-F5344CB8AC3E}">
        <p14:creationId xmlns:p14="http://schemas.microsoft.com/office/powerpoint/2010/main" val="3679131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16</a:t>
            </a:fld>
            <a:endParaRPr lang="it-IT" altLang="it-IT"/>
          </a:p>
        </p:txBody>
      </p:sp>
    </p:spTree>
    <p:extLst>
      <p:ext uri="{BB962C8B-B14F-4D97-AF65-F5344CB8AC3E}">
        <p14:creationId xmlns:p14="http://schemas.microsoft.com/office/powerpoint/2010/main" val="1919438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17</a:t>
            </a:fld>
            <a:endParaRPr lang="it-IT" altLang="it-IT"/>
          </a:p>
        </p:txBody>
      </p:sp>
    </p:spTree>
    <p:extLst>
      <p:ext uri="{BB962C8B-B14F-4D97-AF65-F5344CB8AC3E}">
        <p14:creationId xmlns:p14="http://schemas.microsoft.com/office/powerpoint/2010/main" val="3794963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18</a:t>
            </a:fld>
            <a:endParaRPr lang="it-IT" altLang="it-IT"/>
          </a:p>
        </p:txBody>
      </p:sp>
    </p:spTree>
    <p:extLst>
      <p:ext uri="{BB962C8B-B14F-4D97-AF65-F5344CB8AC3E}">
        <p14:creationId xmlns:p14="http://schemas.microsoft.com/office/powerpoint/2010/main" val="3692733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19</a:t>
            </a:fld>
            <a:endParaRPr lang="it-IT" altLang="it-IT"/>
          </a:p>
        </p:txBody>
      </p:sp>
    </p:spTree>
    <p:extLst>
      <p:ext uri="{BB962C8B-B14F-4D97-AF65-F5344CB8AC3E}">
        <p14:creationId xmlns:p14="http://schemas.microsoft.com/office/powerpoint/2010/main" val="4167113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2</a:t>
            </a:fld>
            <a:endParaRPr lang="it-IT" altLang="it-IT"/>
          </a:p>
        </p:txBody>
      </p:sp>
    </p:spTree>
    <p:extLst>
      <p:ext uri="{BB962C8B-B14F-4D97-AF65-F5344CB8AC3E}">
        <p14:creationId xmlns:p14="http://schemas.microsoft.com/office/powerpoint/2010/main" val="331275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20</a:t>
            </a:fld>
            <a:endParaRPr lang="it-IT" altLang="it-IT"/>
          </a:p>
        </p:txBody>
      </p:sp>
    </p:spTree>
    <p:extLst>
      <p:ext uri="{BB962C8B-B14F-4D97-AF65-F5344CB8AC3E}">
        <p14:creationId xmlns:p14="http://schemas.microsoft.com/office/powerpoint/2010/main" val="3325653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21</a:t>
            </a:fld>
            <a:endParaRPr lang="it-IT" altLang="it-IT"/>
          </a:p>
        </p:txBody>
      </p:sp>
    </p:spTree>
    <p:extLst>
      <p:ext uri="{BB962C8B-B14F-4D97-AF65-F5344CB8AC3E}">
        <p14:creationId xmlns:p14="http://schemas.microsoft.com/office/powerpoint/2010/main" val="1575247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22</a:t>
            </a:fld>
            <a:endParaRPr lang="it-IT" altLang="it-IT"/>
          </a:p>
        </p:txBody>
      </p:sp>
    </p:spTree>
    <p:extLst>
      <p:ext uri="{BB962C8B-B14F-4D97-AF65-F5344CB8AC3E}">
        <p14:creationId xmlns:p14="http://schemas.microsoft.com/office/powerpoint/2010/main" val="335724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23</a:t>
            </a:fld>
            <a:endParaRPr lang="it-IT" altLang="it-IT"/>
          </a:p>
        </p:txBody>
      </p:sp>
    </p:spTree>
    <p:extLst>
      <p:ext uri="{BB962C8B-B14F-4D97-AF65-F5344CB8AC3E}">
        <p14:creationId xmlns:p14="http://schemas.microsoft.com/office/powerpoint/2010/main" val="1007734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dirty="0"/>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24</a:t>
            </a:fld>
            <a:endParaRPr lang="it-IT" altLang="it-IT"/>
          </a:p>
        </p:txBody>
      </p:sp>
    </p:spTree>
    <p:extLst>
      <p:ext uri="{BB962C8B-B14F-4D97-AF65-F5344CB8AC3E}">
        <p14:creationId xmlns:p14="http://schemas.microsoft.com/office/powerpoint/2010/main" val="1386382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25</a:t>
            </a:fld>
            <a:endParaRPr lang="it-IT" altLang="it-IT"/>
          </a:p>
        </p:txBody>
      </p:sp>
    </p:spTree>
    <p:extLst>
      <p:ext uri="{BB962C8B-B14F-4D97-AF65-F5344CB8AC3E}">
        <p14:creationId xmlns:p14="http://schemas.microsoft.com/office/powerpoint/2010/main" val="1562419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26</a:t>
            </a:fld>
            <a:endParaRPr lang="it-IT" altLang="it-IT"/>
          </a:p>
        </p:txBody>
      </p:sp>
    </p:spTree>
    <p:extLst>
      <p:ext uri="{BB962C8B-B14F-4D97-AF65-F5344CB8AC3E}">
        <p14:creationId xmlns:p14="http://schemas.microsoft.com/office/powerpoint/2010/main" val="1838175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27</a:t>
            </a:fld>
            <a:endParaRPr lang="it-IT" altLang="it-IT"/>
          </a:p>
        </p:txBody>
      </p:sp>
    </p:spTree>
    <p:extLst>
      <p:ext uri="{BB962C8B-B14F-4D97-AF65-F5344CB8AC3E}">
        <p14:creationId xmlns:p14="http://schemas.microsoft.com/office/powerpoint/2010/main" val="1055630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28</a:t>
            </a:fld>
            <a:endParaRPr lang="it-IT" altLang="it-IT"/>
          </a:p>
        </p:txBody>
      </p:sp>
    </p:spTree>
    <p:extLst>
      <p:ext uri="{BB962C8B-B14F-4D97-AF65-F5344CB8AC3E}">
        <p14:creationId xmlns:p14="http://schemas.microsoft.com/office/powerpoint/2010/main" val="3825810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29</a:t>
            </a:fld>
            <a:endParaRPr lang="it-IT" altLang="it-IT"/>
          </a:p>
        </p:txBody>
      </p:sp>
    </p:spTree>
    <p:extLst>
      <p:ext uri="{BB962C8B-B14F-4D97-AF65-F5344CB8AC3E}">
        <p14:creationId xmlns:p14="http://schemas.microsoft.com/office/powerpoint/2010/main" val="2226511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3</a:t>
            </a:fld>
            <a:endParaRPr lang="it-IT" altLang="it-IT"/>
          </a:p>
        </p:txBody>
      </p:sp>
    </p:spTree>
    <p:extLst>
      <p:ext uri="{BB962C8B-B14F-4D97-AF65-F5344CB8AC3E}">
        <p14:creationId xmlns:p14="http://schemas.microsoft.com/office/powerpoint/2010/main" val="3550379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30</a:t>
            </a:fld>
            <a:endParaRPr lang="it-IT" altLang="it-IT"/>
          </a:p>
        </p:txBody>
      </p:sp>
    </p:spTree>
    <p:extLst>
      <p:ext uri="{BB962C8B-B14F-4D97-AF65-F5344CB8AC3E}">
        <p14:creationId xmlns:p14="http://schemas.microsoft.com/office/powerpoint/2010/main" val="1952921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31</a:t>
            </a:fld>
            <a:endParaRPr lang="it-IT" altLang="it-IT"/>
          </a:p>
        </p:txBody>
      </p:sp>
    </p:spTree>
    <p:extLst>
      <p:ext uri="{BB962C8B-B14F-4D97-AF65-F5344CB8AC3E}">
        <p14:creationId xmlns:p14="http://schemas.microsoft.com/office/powerpoint/2010/main" val="25223638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32</a:t>
            </a:fld>
            <a:endParaRPr lang="it-IT" altLang="it-IT"/>
          </a:p>
        </p:txBody>
      </p:sp>
    </p:spTree>
    <p:extLst>
      <p:ext uri="{BB962C8B-B14F-4D97-AF65-F5344CB8AC3E}">
        <p14:creationId xmlns:p14="http://schemas.microsoft.com/office/powerpoint/2010/main" val="40010564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33</a:t>
            </a:fld>
            <a:endParaRPr lang="it-IT" altLang="it-IT"/>
          </a:p>
        </p:txBody>
      </p:sp>
    </p:spTree>
    <p:extLst>
      <p:ext uri="{BB962C8B-B14F-4D97-AF65-F5344CB8AC3E}">
        <p14:creationId xmlns:p14="http://schemas.microsoft.com/office/powerpoint/2010/main" val="3223218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34</a:t>
            </a:fld>
            <a:endParaRPr lang="it-IT" altLang="it-IT"/>
          </a:p>
        </p:txBody>
      </p:sp>
    </p:spTree>
    <p:extLst>
      <p:ext uri="{BB962C8B-B14F-4D97-AF65-F5344CB8AC3E}">
        <p14:creationId xmlns:p14="http://schemas.microsoft.com/office/powerpoint/2010/main" val="1646914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35</a:t>
            </a:fld>
            <a:endParaRPr lang="it-IT" altLang="it-IT"/>
          </a:p>
        </p:txBody>
      </p:sp>
    </p:spTree>
    <p:extLst>
      <p:ext uri="{BB962C8B-B14F-4D97-AF65-F5344CB8AC3E}">
        <p14:creationId xmlns:p14="http://schemas.microsoft.com/office/powerpoint/2010/main" val="3762082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36</a:t>
            </a:fld>
            <a:endParaRPr lang="it-IT" altLang="it-IT"/>
          </a:p>
        </p:txBody>
      </p:sp>
    </p:spTree>
    <p:extLst>
      <p:ext uri="{BB962C8B-B14F-4D97-AF65-F5344CB8AC3E}">
        <p14:creationId xmlns:p14="http://schemas.microsoft.com/office/powerpoint/2010/main" val="16413290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37</a:t>
            </a:fld>
            <a:endParaRPr lang="it-IT" altLang="it-IT"/>
          </a:p>
        </p:txBody>
      </p:sp>
    </p:spTree>
    <p:extLst>
      <p:ext uri="{BB962C8B-B14F-4D97-AF65-F5344CB8AC3E}">
        <p14:creationId xmlns:p14="http://schemas.microsoft.com/office/powerpoint/2010/main" val="2055010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dirty="0"/>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38</a:t>
            </a:fld>
            <a:endParaRPr lang="it-IT" altLang="it-IT"/>
          </a:p>
        </p:txBody>
      </p:sp>
    </p:spTree>
    <p:extLst>
      <p:ext uri="{BB962C8B-B14F-4D97-AF65-F5344CB8AC3E}">
        <p14:creationId xmlns:p14="http://schemas.microsoft.com/office/powerpoint/2010/main" val="13753645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39</a:t>
            </a:fld>
            <a:endParaRPr lang="it-IT" altLang="it-IT"/>
          </a:p>
        </p:txBody>
      </p:sp>
    </p:spTree>
    <p:extLst>
      <p:ext uri="{BB962C8B-B14F-4D97-AF65-F5344CB8AC3E}">
        <p14:creationId xmlns:p14="http://schemas.microsoft.com/office/powerpoint/2010/main" val="2361946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4</a:t>
            </a:fld>
            <a:endParaRPr lang="it-IT" altLang="it-IT"/>
          </a:p>
        </p:txBody>
      </p:sp>
    </p:spTree>
    <p:extLst>
      <p:ext uri="{BB962C8B-B14F-4D97-AF65-F5344CB8AC3E}">
        <p14:creationId xmlns:p14="http://schemas.microsoft.com/office/powerpoint/2010/main" val="2146789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40</a:t>
            </a:fld>
            <a:endParaRPr lang="it-IT" altLang="it-IT"/>
          </a:p>
        </p:txBody>
      </p:sp>
    </p:spTree>
    <p:extLst>
      <p:ext uri="{BB962C8B-B14F-4D97-AF65-F5344CB8AC3E}">
        <p14:creationId xmlns:p14="http://schemas.microsoft.com/office/powerpoint/2010/main" val="24636181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dirty="0"/>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41</a:t>
            </a:fld>
            <a:endParaRPr lang="it-IT" altLang="it-IT"/>
          </a:p>
        </p:txBody>
      </p:sp>
    </p:spTree>
    <p:extLst>
      <p:ext uri="{BB962C8B-B14F-4D97-AF65-F5344CB8AC3E}">
        <p14:creationId xmlns:p14="http://schemas.microsoft.com/office/powerpoint/2010/main" val="37652021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42</a:t>
            </a:fld>
            <a:endParaRPr lang="it-IT" altLang="it-IT"/>
          </a:p>
        </p:txBody>
      </p:sp>
    </p:spTree>
    <p:extLst>
      <p:ext uri="{BB962C8B-B14F-4D97-AF65-F5344CB8AC3E}">
        <p14:creationId xmlns:p14="http://schemas.microsoft.com/office/powerpoint/2010/main" val="18890744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43</a:t>
            </a:fld>
            <a:endParaRPr lang="it-IT" altLang="it-IT"/>
          </a:p>
        </p:txBody>
      </p:sp>
    </p:spTree>
    <p:extLst>
      <p:ext uri="{BB962C8B-B14F-4D97-AF65-F5344CB8AC3E}">
        <p14:creationId xmlns:p14="http://schemas.microsoft.com/office/powerpoint/2010/main" val="950804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44</a:t>
            </a:fld>
            <a:endParaRPr lang="it-IT" altLang="it-IT"/>
          </a:p>
        </p:txBody>
      </p:sp>
    </p:spTree>
    <p:extLst>
      <p:ext uri="{BB962C8B-B14F-4D97-AF65-F5344CB8AC3E}">
        <p14:creationId xmlns:p14="http://schemas.microsoft.com/office/powerpoint/2010/main" val="26975380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45</a:t>
            </a:fld>
            <a:endParaRPr lang="it-IT" altLang="it-IT"/>
          </a:p>
        </p:txBody>
      </p:sp>
    </p:spTree>
    <p:extLst>
      <p:ext uri="{BB962C8B-B14F-4D97-AF65-F5344CB8AC3E}">
        <p14:creationId xmlns:p14="http://schemas.microsoft.com/office/powerpoint/2010/main" val="26884329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46</a:t>
            </a:fld>
            <a:endParaRPr lang="it-IT" altLang="it-IT"/>
          </a:p>
        </p:txBody>
      </p:sp>
    </p:spTree>
    <p:extLst>
      <p:ext uri="{BB962C8B-B14F-4D97-AF65-F5344CB8AC3E}">
        <p14:creationId xmlns:p14="http://schemas.microsoft.com/office/powerpoint/2010/main" val="8924182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47</a:t>
            </a:fld>
            <a:endParaRPr lang="it-IT" altLang="it-IT"/>
          </a:p>
        </p:txBody>
      </p:sp>
    </p:spTree>
    <p:extLst>
      <p:ext uri="{BB962C8B-B14F-4D97-AF65-F5344CB8AC3E}">
        <p14:creationId xmlns:p14="http://schemas.microsoft.com/office/powerpoint/2010/main" val="5359233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48</a:t>
            </a:fld>
            <a:endParaRPr lang="it-IT" altLang="it-IT"/>
          </a:p>
        </p:txBody>
      </p:sp>
    </p:spTree>
    <p:extLst>
      <p:ext uri="{BB962C8B-B14F-4D97-AF65-F5344CB8AC3E}">
        <p14:creationId xmlns:p14="http://schemas.microsoft.com/office/powerpoint/2010/main" val="28581272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49</a:t>
            </a:fld>
            <a:endParaRPr lang="it-IT" altLang="it-IT"/>
          </a:p>
        </p:txBody>
      </p:sp>
    </p:spTree>
    <p:extLst>
      <p:ext uri="{BB962C8B-B14F-4D97-AF65-F5344CB8AC3E}">
        <p14:creationId xmlns:p14="http://schemas.microsoft.com/office/powerpoint/2010/main" val="52175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5</a:t>
            </a:fld>
            <a:endParaRPr lang="it-IT" altLang="it-IT"/>
          </a:p>
        </p:txBody>
      </p:sp>
    </p:spTree>
    <p:extLst>
      <p:ext uri="{BB962C8B-B14F-4D97-AF65-F5344CB8AC3E}">
        <p14:creationId xmlns:p14="http://schemas.microsoft.com/office/powerpoint/2010/main" val="20558163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dirty="0"/>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50</a:t>
            </a:fld>
            <a:endParaRPr lang="it-IT" altLang="it-IT"/>
          </a:p>
        </p:txBody>
      </p:sp>
    </p:spTree>
    <p:extLst>
      <p:ext uri="{BB962C8B-B14F-4D97-AF65-F5344CB8AC3E}">
        <p14:creationId xmlns:p14="http://schemas.microsoft.com/office/powerpoint/2010/main" val="32226633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51</a:t>
            </a:fld>
            <a:endParaRPr lang="it-IT" altLang="it-IT"/>
          </a:p>
        </p:txBody>
      </p:sp>
    </p:spTree>
    <p:extLst>
      <p:ext uri="{BB962C8B-B14F-4D97-AF65-F5344CB8AC3E}">
        <p14:creationId xmlns:p14="http://schemas.microsoft.com/office/powerpoint/2010/main" val="33541294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52</a:t>
            </a:fld>
            <a:endParaRPr lang="it-IT" altLang="it-IT"/>
          </a:p>
        </p:txBody>
      </p:sp>
    </p:spTree>
    <p:extLst>
      <p:ext uri="{BB962C8B-B14F-4D97-AF65-F5344CB8AC3E}">
        <p14:creationId xmlns:p14="http://schemas.microsoft.com/office/powerpoint/2010/main" val="20279962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53</a:t>
            </a:fld>
            <a:endParaRPr lang="it-IT" altLang="it-IT"/>
          </a:p>
        </p:txBody>
      </p:sp>
    </p:spTree>
    <p:extLst>
      <p:ext uri="{BB962C8B-B14F-4D97-AF65-F5344CB8AC3E}">
        <p14:creationId xmlns:p14="http://schemas.microsoft.com/office/powerpoint/2010/main" val="25870136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54</a:t>
            </a:fld>
            <a:endParaRPr lang="it-IT" altLang="it-IT"/>
          </a:p>
        </p:txBody>
      </p:sp>
    </p:spTree>
    <p:extLst>
      <p:ext uri="{BB962C8B-B14F-4D97-AF65-F5344CB8AC3E}">
        <p14:creationId xmlns:p14="http://schemas.microsoft.com/office/powerpoint/2010/main" val="7766300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55</a:t>
            </a:fld>
            <a:endParaRPr lang="it-IT" altLang="it-IT"/>
          </a:p>
        </p:txBody>
      </p:sp>
    </p:spTree>
    <p:extLst>
      <p:ext uri="{BB962C8B-B14F-4D97-AF65-F5344CB8AC3E}">
        <p14:creationId xmlns:p14="http://schemas.microsoft.com/office/powerpoint/2010/main" val="2525012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56</a:t>
            </a:fld>
            <a:endParaRPr lang="it-IT" altLang="it-IT"/>
          </a:p>
        </p:txBody>
      </p:sp>
    </p:spTree>
    <p:extLst>
      <p:ext uri="{BB962C8B-B14F-4D97-AF65-F5344CB8AC3E}">
        <p14:creationId xmlns:p14="http://schemas.microsoft.com/office/powerpoint/2010/main" val="11365762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dirty="0"/>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57</a:t>
            </a:fld>
            <a:endParaRPr lang="it-IT" altLang="it-IT"/>
          </a:p>
        </p:txBody>
      </p:sp>
    </p:spTree>
    <p:extLst>
      <p:ext uri="{BB962C8B-B14F-4D97-AF65-F5344CB8AC3E}">
        <p14:creationId xmlns:p14="http://schemas.microsoft.com/office/powerpoint/2010/main" val="30440841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58</a:t>
            </a:fld>
            <a:endParaRPr lang="it-IT" altLang="it-IT"/>
          </a:p>
        </p:txBody>
      </p:sp>
    </p:spTree>
    <p:extLst>
      <p:ext uri="{BB962C8B-B14F-4D97-AF65-F5344CB8AC3E}">
        <p14:creationId xmlns:p14="http://schemas.microsoft.com/office/powerpoint/2010/main" val="6243995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dirty="0"/>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59</a:t>
            </a:fld>
            <a:endParaRPr lang="it-IT" altLang="it-IT"/>
          </a:p>
        </p:txBody>
      </p:sp>
    </p:spTree>
    <p:extLst>
      <p:ext uri="{BB962C8B-B14F-4D97-AF65-F5344CB8AC3E}">
        <p14:creationId xmlns:p14="http://schemas.microsoft.com/office/powerpoint/2010/main" val="2837640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6</a:t>
            </a:fld>
            <a:endParaRPr lang="it-IT" altLang="it-IT"/>
          </a:p>
        </p:txBody>
      </p:sp>
    </p:spTree>
    <p:extLst>
      <p:ext uri="{BB962C8B-B14F-4D97-AF65-F5344CB8AC3E}">
        <p14:creationId xmlns:p14="http://schemas.microsoft.com/office/powerpoint/2010/main" val="1496660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7</a:t>
            </a:fld>
            <a:endParaRPr lang="it-IT" altLang="it-IT"/>
          </a:p>
        </p:txBody>
      </p:sp>
    </p:spTree>
    <p:extLst>
      <p:ext uri="{BB962C8B-B14F-4D97-AF65-F5344CB8AC3E}">
        <p14:creationId xmlns:p14="http://schemas.microsoft.com/office/powerpoint/2010/main" val="1910631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8</a:t>
            </a:fld>
            <a:endParaRPr lang="it-IT" altLang="it-IT"/>
          </a:p>
        </p:txBody>
      </p:sp>
    </p:spTree>
    <p:extLst>
      <p:ext uri="{BB962C8B-B14F-4D97-AF65-F5344CB8AC3E}">
        <p14:creationId xmlns:p14="http://schemas.microsoft.com/office/powerpoint/2010/main" val="484682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xmlns="" id="{57A2D135-F562-46C0-BE74-C9447BC45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xmlns="" id="{E4EA85B9-59E4-40FB-B875-93F786DC78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11268" name="Segnaposto numero diapositiva 3">
            <a:extLst>
              <a:ext uri="{FF2B5EF4-FFF2-40B4-BE49-F238E27FC236}">
                <a16:creationId xmlns:a16="http://schemas.microsoft.com/office/drawing/2014/main" xmlns="" id="{D3FD5D92-2A2D-410D-B52D-91996247B4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472385-F349-4392-A36E-F36DE2517895}" type="slidenum">
              <a:rPr lang="it-IT" altLang="it-IT" smtClean="0"/>
              <a:pPr/>
              <a:t>9</a:t>
            </a:fld>
            <a:endParaRPr lang="it-IT" altLang="it-IT"/>
          </a:p>
        </p:txBody>
      </p:sp>
    </p:spTree>
    <p:extLst>
      <p:ext uri="{BB962C8B-B14F-4D97-AF65-F5344CB8AC3E}">
        <p14:creationId xmlns:p14="http://schemas.microsoft.com/office/powerpoint/2010/main" val="1930244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a:t>
            </a:r>
          </a:p>
        </p:txBody>
      </p:sp>
      <p:sp>
        <p:nvSpPr>
          <p:cNvPr id="3" name="Sottotitolo 2"/>
          <p:cNvSpPr>
            <a:spLocks noGrp="1"/>
          </p:cNvSpPr>
          <p:nvPr>
            <p:ph type="subTitle" idx="1"/>
          </p:nvPr>
        </p:nvSpPr>
        <p:spPr>
          <a:xfrm>
            <a:off x="1143000" y="3602041"/>
            <a:ext cx="6858000" cy="1655763"/>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it-IT"/>
              <a:t>Fare clic per modificare lo stile del sottotitolo dello schema</a:t>
            </a:r>
          </a:p>
        </p:txBody>
      </p:sp>
    </p:spTree>
    <p:extLst>
      <p:ext uri="{BB962C8B-B14F-4D97-AF65-F5344CB8AC3E}">
        <p14:creationId xmlns:p14="http://schemas.microsoft.com/office/powerpoint/2010/main" val="851005041"/>
      </p:ext>
    </p:extLst>
  </p:cSld>
  <p:clrMapOvr>
    <a:masterClrMapping/>
  </p:clrMapOvr>
  <p:transition spd="slow" advTm="75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521C08F8-5E5F-4571-BFAE-2E5006E71D37}"/>
              </a:ext>
            </a:extLst>
          </p:cNvPr>
          <p:cNvSpPr>
            <a:spLocks noGrp="1"/>
          </p:cNvSpPr>
          <p:nvPr>
            <p:ph type="dt" sz="half" idx="10"/>
          </p:nvPr>
        </p:nvSpPr>
        <p:spPr/>
        <p:txBody>
          <a:bodyPr/>
          <a:lstStyle>
            <a:lvl1pPr>
              <a:defRPr/>
            </a:lvl1pPr>
          </a:lstStyle>
          <a:p>
            <a:pPr>
              <a:defRPr/>
            </a:pPr>
            <a:fld id="{BB257297-42B1-4270-8A6D-86DABBBF260E}" type="datetimeFigureOut">
              <a:rPr lang="it-IT" smtClean="0"/>
              <a:pPr>
                <a:defRPr/>
              </a:pPr>
              <a:t>20/03/2020</a:t>
            </a:fld>
            <a:endParaRPr lang="it-IT" dirty="0"/>
          </a:p>
        </p:txBody>
      </p:sp>
      <p:sp>
        <p:nvSpPr>
          <p:cNvPr id="5" name="Segnaposto piè di pagina 4">
            <a:extLst>
              <a:ext uri="{FF2B5EF4-FFF2-40B4-BE49-F238E27FC236}">
                <a16:creationId xmlns:a16="http://schemas.microsoft.com/office/drawing/2014/main" xmlns="" id="{CED6175A-DEDE-4B9E-A3C8-1798B79D067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xmlns="" id="{6C6F1143-0CA8-4694-88A9-2AE94B201FDF}"/>
              </a:ext>
            </a:extLst>
          </p:cNvPr>
          <p:cNvSpPr>
            <a:spLocks noGrp="1"/>
          </p:cNvSpPr>
          <p:nvPr>
            <p:ph type="sldNum" sz="quarter" idx="12"/>
          </p:nvPr>
        </p:nvSpPr>
        <p:spPr/>
        <p:txBody>
          <a:bodyPr/>
          <a:lstStyle>
            <a:lvl1pPr>
              <a:defRPr/>
            </a:lvl1pPr>
          </a:lstStyle>
          <a:p>
            <a:pPr>
              <a:defRPr/>
            </a:pPr>
            <a:fld id="{DB852D96-0328-4B18-9C80-1C0FA54CC300}" type="slidenum">
              <a:rPr lang="it-IT" altLang="it-IT"/>
              <a:pPr>
                <a:defRPr/>
              </a:pPr>
              <a:t>‹N›</a:t>
            </a:fld>
            <a:endParaRPr lang="it-IT" altLang="it-IT" dirty="0"/>
          </a:p>
        </p:txBody>
      </p:sp>
    </p:spTree>
    <p:extLst>
      <p:ext uri="{BB962C8B-B14F-4D97-AF65-F5344CB8AC3E}">
        <p14:creationId xmlns:p14="http://schemas.microsoft.com/office/powerpoint/2010/main" val="3509457336"/>
      </p:ext>
    </p:extLst>
  </p:cSld>
  <p:clrMapOvr>
    <a:masterClrMapping/>
  </p:clrMapOvr>
  <p:transition spd="slow" advTm="75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6" y="365133"/>
            <a:ext cx="1971675" cy="5811839"/>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28657" y="365133"/>
            <a:ext cx="5800725" cy="5811839"/>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E0699B4F-7F8F-409C-906B-CFE0A6E4AEDD}"/>
              </a:ext>
            </a:extLst>
          </p:cNvPr>
          <p:cNvSpPr>
            <a:spLocks noGrp="1"/>
          </p:cNvSpPr>
          <p:nvPr>
            <p:ph type="dt" sz="half" idx="10"/>
          </p:nvPr>
        </p:nvSpPr>
        <p:spPr/>
        <p:txBody>
          <a:bodyPr/>
          <a:lstStyle>
            <a:lvl1pPr>
              <a:defRPr/>
            </a:lvl1pPr>
          </a:lstStyle>
          <a:p>
            <a:pPr>
              <a:defRPr/>
            </a:pPr>
            <a:fld id="{CE24A8F3-9FC0-49C0-B6AF-17FA354160AA}" type="datetimeFigureOut">
              <a:rPr lang="it-IT" smtClean="0"/>
              <a:pPr>
                <a:defRPr/>
              </a:pPr>
              <a:t>20/03/2020</a:t>
            </a:fld>
            <a:endParaRPr lang="it-IT" dirty="0"/>
          </a:p>
        </p:txBody>
      </p:sp>
      <p:sp>
        <p:nvSpPr>
          <p:cNvPr id="5" name="Segnaposto piè di pagina 4">
            <a:extLst>
              <a:ext uri="{FF2B5EF4-FFF2-40B4-BE49-F238E27FC236}">
                <a16:creationId xmlns:a16="http://schemas.microsoft.com/office/drawing/2014/main" xmlns="" id="{10A7D14C-5119-4468-B596-AF495EFACB01}"/>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xmlns="" id="{AB46B861-E4E5-4965-BD7F-CBB1AE233E73}"/>
              </a:ext>
            </a:extLst>
          </p:cNvPr>
          <p:cNvSpPr>
            <a:spLocks noGrp="1"/>
          </p:cNvSpPr>
          <p:nvPr>
            <p:ph type="sldNum" sz="quarter" idx="12"/>
          </p:nvPr>
        </p:nvSpPr>
        <p:spPr/>
        <p:txBody>
          <a:bodyPr/>
          <a:lstStyle>
            <a:lvl1pPr>
              <a:defRPr/>
            </a:lvl1pPr>
          </a:lstStyle>
          <a:p>
            <a:pPr>
              <a:defRPr/>
            </a:pPr>
            <a:fld id="{49955C1D-B9F3-4903-97D2-126ED90BB930}" type="slidenum">
              <a:rPr lang="it-IT" altLang="it-IT"/>
              <a:pPr>
                <a:defRPr/>
              </a:pPr>
              <a:t>‹N›</a:t>
            </a:fld>
            <a:endParaRPr lang="it-IT" altLang="it-IT" dirty="0"/>
          </a:p>
        </p:txBody>
      </p:sp>
    </p:spTree>
    <p:extLst>
      <p:ext uri="{BB962C8B-B14F-4D97-AF65-F5344CB8AC3E}">
        <p14:creationId xmlns:p14="http://schemas.microsoft.com/office/powerpoint/2010/main" val="1309119758"/>
      </p:ext>
    </p:extLst>
  </p:cSld>
  <p:clrMapOvr>
    <a:masterClrMapping/>
  </p:clrMapOvr>
  <p:transition spd="slow" advTm="75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78364206-0E42-4429-BF4A-F89770F7B16B}"/>
              </a:ext>
            </a:extLst>
          </p:cNvPr>
          <p:cNvSpPr>
            <a:spLocks noGrp="1"/>
          </p:cNvSpPr>
          <p:nvPr>
            <p:ph type="dt" sz="half" idx="10"/>
          </p:nvPr>
        </p:nvSpPr>
        <p:spPr/>
        <p:txBody>
          <a:bodyPr rtlCol="0"/>
          <a:lstStyle>
            <a:lvl1pPr defTabSz="685783" fontAlgn="auto">
              <a:spcBef>
                <a:spcPts val="0"/>
              </a:spcBef>
              <a:spcAft>
                <a:spcPts val="0"/>
              </a:spcAft>
              <a:defRPr>
                <a:solidFill>
                  <a:schemeClr val="tx1">
                    <a:tint val="75000"/>
                  </a:schemeClr>
                </a:solidFill>
                <a:latin typeface="+mn-lt"/>
                <a:cs typeface="+mn-cs"/>
              </a:defRPr>
            </a:lvl1pPr>
          </a:lstStyle>
          <a:p>
            <a:pPr>
              <a:defRPr/>
            </a:pPr>
            <a:r>
              <a:rPr lang="it-IT"/>
              <a:t>23/11/2015</a:t>
            </a:r>
          </a:p>
        </p:txBody>
      </p:sp>
      <p:sp>
        <p:nvSpPr>
          <p:cNvPr id="5" name="Segnaposto piè di pagina 4">
            <a:extLst>
              <a:ext uri="{FF2B5EF4-FFF2-40B4-BE49-F238E27FC236}">
                <a16:creationId xmlns:a16="http://schemas.microsoft.com/office/drawing/2014/main" xmlns="" id="{536CC177-8896-459E-A402-099C23A227DC}"/>
              </a:ext>
            </a:extLst>
          </p:cNvPr>
          <p:cNvSpPr>
            <a:spLocks noGrp="1"/>
          </p:cNvSpPr>
          <p:nvPr>
            <p:ph type="ftr" sz="quarter" idx="11"/>
          </p:nvPr>
        </p:nvSpPr>
        <p:spPr/>
        <p:txBody>
          <a:bodyPr rtlCol="0"/>
          <a:lstStyle>
            <a:lvl1pPr defTabSz="685783" fontAlgn="auto">
              <a:spcBef>
                <a:spcPts val="0"/>
              </a:spcBef>
              <a:spcAft>
                <a:spcPts val="0"/>
              </a:spcAft>
              <a:defRPr>
                <a:solidFill>
                  <a:schemeClr val="tx1">
                    <a:tint val="75000"/>
                  </a:schemeClr>
                </a:solidFill>
                <a:latin typeface="+mn-lt"/>
                <a:cs typeface="+mn-cs"/>
              </a:defRPr>
            </a:lvl1pPr>
          </a:lstStyle>
          <a:p>
            <a:pPr>
              <a:defRPr/>
            </a:pPr>
            <a:r>
              <a:rPr lang="it-IT"/>
              <a:t>150360085_00</a:t>
            </a:r>
          </a:p>
        </p:txBody>
      </p:sp>
      <p:sp>
        <p:nvSpPr>
          <p:cNvPr id="6" name="Segnaposto numero diapositiva 5">
            <a:extLst>
              <a:ext uri="{FF2B5EF4-FFF2-40B4-BE49-F238E27FC236}">
                <a16:creationId xmlns:a16="http://schemas.microsoft.com/office/drawing/2014/main" xmlns="" id="{E8D973DA-9248-41AE-922E-4A4ADB55EAD9}"/>
              </a:ext>
            </a:extLst>
          </p:cNvPr>
          <p:cNvSpPr>
            <a:spLocks noGrp="1"/>
          </p:cNvSpPr>
          <p:nvPr>
            <p:ph type="sldNum" sz="quarter" idx="12"/>
          </p:nvPr>
        </p:nvSpPr>
        <p:spPr/>
        <p:txBody>
          <a:bodyPr/>
          <a:lstStyle>
            <a:lvl1pPr>
              <a:defRPr/>
            </a:lvl1pPr>
          </a:lstStyle>
          <a:p>
            <a:pPr>
              <a:defRPr/>
            </a:pPr>
            <a:r>
              <a:rPr lang="it-IT" altLang="it-IT"/>
              <a:t>1</a:t>
            </a:r>
          </a:p>
        </p:txBody>
      </p:sp>
    </p:spTree>
    <p:extLst>
      <p:ext uri="{BB962C8B-B14F-4D97-AF65-F5344CB8AC3E}">
        <p14:creationId xmlns:p14="http://schemas.microsoft.com/office/powerpoint/2010/main" val="869340405"/>
      </p:ext>
    </p:extLst>
  </p:cSld>
  <p:clrMapOvr>
    <a:masterClrMapping/>
  </p:clrMapOvr>
  <p:transition spd="slow" advTm="75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46"/>
            <a:ext cx="7886700" cy="2852737"/>
          </a:xfrm>
        </p:spPr>
        <p:txBody>
          <a:bodyPr anchor="b"/>
          <a:lstStyle>
            <a:lvl1pPr>
              <a:defRPr sz="4500"/>
            </a:lvl1pPr>
          </a:lstStyle>
          <a:p>
            <a:r>
              <a:rPr lang="it-IT"/>
              <a:t>Fare clic per modificare lo stile del titolo</a:t>
            </a:r>
          </a:p>
        </p:txBody>
      </p:sp>
      <p:sp>
        <p:nvSpPr>
          <p:cNvPr id="3" name="Segnaposto testo 2"/>
          <p:cNvSpPr>
            <a:spLocks noGrp="1"/>
          </p:cNvSpPr>
          <p:nvPr>
            <p:ph type="body" idx="1"/>
          </p:nvPr>
        </p:nvSpPr>
        <p:spPr>
          <a:xfrm>
            <a:off x="623888" y="4589468"/>
            <a:ext cx="7886700" cy="1500187"/>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xmlns="" id="{F562CABB-B534-465A-A912-7F254934CF82}"/>
              </a:ext>
            </a:extLst>
          </p:cNvPr>
          <p:cNvSpPr>
            <a:spLocks noGrp="1"/>
          </p:cNvSpPr>
          <p:nvPr>
            <p:ph type="dt" sz="half" idx="10"/>
          </p:nvPr>
        </p:nvSpPr>
        <p:spPr/>
        <p:txBody>
          <a:bodyPr/>
          <a:lstStyle>
            <a:lvl1pPr>
              <a:defRPr/>
            </a:lvl1pPr>
          </a:lstStyle>
          <a:p>
            <a:pPr>
              <a:defRPr/>
            </a:pPr>
            <a:fld id="{5D8C1C18-3C82-4D3D-A6EA-57AE7ADF1192}" type="datetimeFigureOut">
              <a:rPr lang="it-IT" smtClean="0"/>
              <a:pPr>
                <a:defRPr/>
              </a:pPr>
              <a:t>20/03/2020</a:t>
            </a:fld>
            <a:endParaRPr lang="it-IT" dirty="0"/>
          </a:p>
        </p:txBody>
      </p:sp>
      <p:sp>
        <p:nvSpPr>
          <p:cNvPr id="5" name="Segnaposto piè di pagina 4">
            <a:extLst>
              <a:ext uri="{FF2B5EF4-FFF2-40B4-BE49-F238E27FC236}">
                <a16:creationId xmlns:a16="http://schemas.microsoft.com/office/drawing/2014/main" xmlns="" id="{C4C4BC4B-4224-4F56-BF58-AC301166180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xmlns="" id="{8C14325C-DE7D-4BA2-BF4E-819E93BAE0D0}"/>
              </a:ext>
            </a:extLst>
          </p:cNvPr>
          <p:cNvSpPr>
            <a:spLocks noGrp="1"/>
          </p:cNvSpPr>
          <p:nvPr>
            <p:ph type="sldNum" sz="quarter" idx="12"/>
          </p:nvPr>
        </p:nvSpPr>
        <p:spPr/>
        <p:txBody>
          <a:bodyPr/>
          <a:lstStyle>
            <a:lvl1pPr>
              <a:defRPr/>
            </a:lvl1pPr>
          </a:lstStyle>
          <a:p>
            <a:pPr>
              <a:defRPr/>
            </a:pPr>
            <a:fld id="{60BA7D0D-007C-4189-9BAD-D7803DF54CA8}" type="slidenum">
              <a:rPr lang="it-IT" altLang="it-IT"/>
              <a:pPr>
                <a:defRPr/>
              </a:pPr>
              <a:t>‹N›</a:t>
            </a:fld>
            <a:endParaRPr lang="it-IT" altLang="it-IT" dirty="0"/>
          </a:p>
        </p:txBody>
      </p:sp>
    </p:spTree>
    <p:extLst>
      <p:ext uri="{BB962C8B-B14F-4D97-AF65-F5344CB8AC3E}">
        <p14:creationId xmlns:p14="http://schemas.microsoft.com/office/powerpoint/2010/main" val="3090888878"/>
      </p:ext>
    </p:extLst>
  </p:cSld>
  <p:clrMapOvr>
    <a:masterClrMapping/>
  </p:clrMapOvr>
  <p:transition spd="slow" advTm="75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28650" y="1825625"/>
            <a:ext cx="3886200" cy="4351339"/>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29150" y="1825625"/>
            <a:ext cx="3886200" cy="4351339"/>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xmlns="" id="{A0C8ED32-6281-41CE-8DE3-A42F245320FA}"/>
              </a:ext>
            </a:extLst>
          </p:cNvPr>
          <p:cNvSpPr>
            <a:spLocks noGrp="1"/>
          </p:cNvSpPr>
          <p:nvPr>
            <p:ph type="dt" sz="half" idx="10"/>
          </p:nvPr>
        </p:nvSpPr>
        <p:spPr/>
        <p:txBody>
          <a:bodyPr/>
          <a:lstStyle>
            <a:lvl1pPr>
              <a:defRPr/>
            </a:lvl1pPr>
          </a:lstStyle>
          <a:p>
            <a:pPr>
              <a:defRPr/>
            </a:pPr>
            <a:fld id="{6D5DAF01-6B48-4DA3-B695-4E60CBE714DA}" type="datetimeFigureOut">
              <a:rPr lang="it-IT" smtClean="0"/>
              <a:pPr>
                <a:defRPr/>
              </a:pPr>
              <a:t>20/03/2020</a:t>
            </a:fld>
            <a:endParaRPr lang="it-IT" dirty="0"/>
          </a:p>
        </p:txBody>
      </p:sp>
      <p:sp>
        <p:nvSpPr>
          <p:cNvPr id="6" name="Segnaposto piè di pagina 4">
            <a:extLst>
              <a:ext uri="{FF2B5EF4-FFF2-40B4-BE49-F238E27FC236}">
                <a16:creationId xmlns:a16="http://schemas.microsoft.com/office/drawing/2014/main" xmlns="" id="{00E59869-1B89-4455-BC95-A70CF3FAB2A8}"/>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xmlns="" id="{C7EA5DDB-D27D-45A9-947A-52F5D3D178A0}"/>
              </a:ext>
            </a:extLst>
          </p:cNvPr>
          <p:cNvSpPr>
            <a:spLocks noGrp="1"/>
          </p:cNvSpPr>
          <p:nvPr>
            <p:ph type="sldNum" sz="quarter" idx="12"/>
          </p:nvPr>
        </p:nvSpPr>
        <p:spPr/>
        <p:txBody>
          <a:bodyPr/>
          <a:lstStyle>
            <a:lvl1pPr>
              <a:defRPr/>
            </a:lvl1pPr>
          </a:lstStyle>
          <a:p>
            <a:pPr>
              <a:defRPr/>
            </a:pPr>
            <a:fld id="{A5DD920F-5CF7-4C34-B0BB-69B897E6592E}" type="slidenum">
              <a:rPr lang="it-IT" altLang="it-IT"/>
              <a:pPr>
                <a:defRPr/>
              </a:pPr>
              <a:t>‹N›</a:t>
            </a:fld>
            <a:endParaRPr lang="it-IT" altLang="it-IT" dirty="0"/>
          </a:p>
        </p:txBody>
      </p:sp>
    </p:spTree>
    <p:extLst>
      <p:ext uri="{BB962C8B-B14F-4D97-AF65-F5344CB8AC3E}">
        <p14:creationId xmlns:p14="http://schemas.microsoft.com/office/powerpoint/2010/main" val="1550816697"/>
      </p:ext>
    </p:extLst>
  </p:cSld>
  <p:clrMapOvr>
    <a:masterClrMapping/>
  </p:clrMapOvr>
  <p:transition spd="slow" advTm="75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841" y="365129"/>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it-IT"/>
              <a:t>Fare clic per modificare stili del testo dello schema</a:t>
            </a:r>
          </a:p>
        </p:txBody>
      </p:sp>
      <p:sp>
        <p:nvSpPr>
          <p:cNvPr id="4" name="Segnaposto contenuto 3"/>
          <p:cNvSpPr>
            <a:spLocks noGrp="1"/>
          </p:cNvSpPr>
          <p:nvPr>
            <p:ph sz="half" idx="2"/>
          </p:nvPr>
        </p:nvSpPr>
        <p:spPr>
          <a:xfrm>
            <a:off x="629842" y="2505075"/>
            <a:ext cx="3868340"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7" y="1681163"/>
            <a:ext cx="3887391" cy="823912"/>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it-IT"/>
              <a:t>Fare clic per modificare stili del testo dello schema</a:t>
            </a:r>
          </a:p>
        </p:txBody>
      </p:sp>
      <p:sp>
        <p:nvSpPr>
          <p:cNvPr id="6" name="Segnaposto contenuto 5"/>
          <p:cNvSpPr>
            <a:spLocks noGrp="1"/>
          </p:cNvSpPr>
          <p:nvPr>
            <p:ph sz="quarter" idx="4"/>
          </p:nvPr>
        </p:nvSpPr>
        <p:spPr>
          <a:xfrm>
            <a:off x="4629157" y="2505075"/>
            <a:ext cx="3887391"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xmlns="" id="{3D65104E-8454-4543-B298-1A6CD3EBE156}"/>
              </a:ext>
            </a:extLst>
          </p:cNvPr>
          <p:cNvSpPr>
            <a:spLocks noGrp="1"/>
          </p:cNvSpPr>
          <p:nvPr>
            <p:ph type="dt" sz="half" idx="10"/>
          </p:nvPr>
        </p:nvSpPr>
        <p:spPr/>
        <p:txBody>
          <a:bodyPr/>
          <a:lstStyle>
            <a:lvl1pPr>
              <a:defRPr/>
            </a:lvl1pPr>
          </a:lstStyle>
          <a:p>
            <a:pPr>
              <a:defRPr/>
            </a:pPr>
            <a:fld id="{136CF0AA-BED8-43AE-989E-1295E6E99DC4}" type="datetimeFigureOut">
              <a:rPr lang="it-IT" smtClean="0"/>
              <a:pPr>
                <a:defRPr/>
              </a:pPr>
              <a:t>20/03/2020</a:t>
            </a:fld>
            <a:endParaRPr lang="it-IT" dirty="0"/>
          </a:p>
        </p:txBody>
      </p:sp>
      <p:sp>
        <p:nvSpPr>
          <p:cNvPr id="8" name="Segnaposto piè di pagina 4">
            <a:extLst>
              <a:ext uri="{FF2B5EF4-FFF2-40B4-BE49-F238E27FC236}">
                <a16:creationId xmlns:a16="http://schemas.microsoft.com/office/drawing/2014/main" xmlns="" id="{F0B0F5A3-9D56-4FAE-BA50-ECD1B9FEC6D1}"/>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xmlns="" id="{4496C4C2-35EA-4AF5-91EA-6C919DB9B640}"/>
              </a:ext>
            </a:extLst>
          </p:cNvPr>
          <p:cNvSpPr>
            <a:spLocks noGrp="1"/>
          </p:cNvSpPr>
          <p:nvPr>
            <p:ph type="sldNum" sz="quarter" idx="12"/>
          </p:nvPr>
        </p:nvSpPr>
        <p:spPr/>
        <p:txBody>
          <a:bodyPr/>
          <a:lstStyle>
            <a:lvl1pPr>
              <a:defRPr/>
            </a:lvl1pPr>
          </a:lstStyle>
          <a:p>
            <a:pPr>
              <a:defRPr/>
            </a:pPr>
            <a:fld id="{2BC3560B-0BAE-47D0-9207-560C259071B1}" type="slidenum">
              <a:rPr lang="it-IT" altLang="it-IT"/>
              <a:pPr>
                <a:defRPr/>
              </a:pPr>
              <a:t>‹N›</a:t>
            </a:fld>
            <a:endParaRPr lang="it-IT" altLang="it-IT" dirty="0"/>
          </a:p>
        </p:txBody>
      </p:sp>
    </p:spTree>
    <p:extLst>
      <p:ext uri="{BB962C8B-B14F-4D97-AF65-F5344CB8AC3E}">
        <p14:creationId xmlns:p14="http://schemas.microsoft.com/office/powerpoint/2010/main" val="1475346839"/>
      </p:ext>
    </p:extLst>
  </p:cSld>
  <p:clrMapOvr>
    <a:masterClrMapping/>
  </p:clrMapOvr>
  <p:transition spd="slow" advTm="75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xmlns="" id="{0C58BAC1-2D64-4768-A6E9-FC24007851D5}"/>
              </a:ext>
            </a:extLst>
          </p:cNvPr>
          <p:cNvSpPr>
            <a:spLocks noGrp="1"/>
          </p:cNvSpPr>
          <p:nvPr>
            <p:ph type="dt" sz="half" idx="10"/>
          </p:nvPr>
        </p:nvSpPr>
        <p:spPr/>
        <p:txBody>
          <a:bodyPr/>
          <a:lstStyle>
            <a:lvl1pPr>
              <a:defRPr/>
            </a:lvl1pPr>
          </a:lstStyle>
          <a:p>
            <a:pPr>
              <a:defRPr/>
            </a:pPr>
            <a:fld id="{08E185C2-A7CC-4B93-9AD5-5367FF3ACFBF}" type="datetimeFigureOut">
              <a:rPr lang="it-IT" smtClean="0"/>
              <a:pPr>
                <a:defRPr/>
              </a:pPr>
              <a:t>20/03/2020</a:t>
            </a:fld>
            <a:endParaRPr lang="it-IT" dirty="0"/>
          </a:p>
        </p:txBody>
      </p:sp>
      <p:sp>
        <p:nvSpPr>
          <p:cNvPr id="4" name="Segnaposto piè di pagina 4">
            <a:extLst>
              <a:ext uri="{FF2B5EF4-FFF2-40B4-BE49-F238E27FC236}">
                <a16:creationId xmlns:a16="http://schemas.microsoft.com/office/drawing/2014/main" xmlns="" id="{14125AE9-0741-4CB4-B898-7551CF0EC221}"/>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xmlns="" id="{BFB78FEF-2930-473B-983D-0AA6D3DEAD95}"/>
              </a:ext>
            </a:extLst>
          </p:cNvPr>
          <p:cNvSpPr>
            <a:spLocks noGrp="1"/>
          </p:cNvSpPr>
          <p:nvPr>
            <p:ph type="sldNum" sz="quarter" idx="12"/>
          </p:nvPr>
        </p:nvSpPr>
        <p:spPr/>
        <p:txBody>
          <a:bodyPr/>
          <a:lstStyle>
            <a:lvl1pPr>
              <a:defRPr/>
            </a:lvl1pPr>
          </a:lstStyle>
          <a:p>
            <a:pPr>
              <a:defRPr/>
            </a:pPr>
            <a:fld id="{3F76E9FD-3D70-44DF-94A3-22A8D1CDA13F}" type="slidenum">
              <a:rPr lang="it-IT" altLang="it-IT"/>
              <a:pPr>
                <a:defRPr/>
              </a:pPr>
              <a:t>‹N›</a:t>
            </a:fld>
            <a:endParaRPr lang="it-IT" altLang="it-IT" dirty="0"/>
          </a:p>
        </p:txBody>
      </p:sp>
    </p:spTree>
    <p:extLst>
      <p:ext uri="{BB962C8B-B14F-4D97-AF65-F5344CB8AC3E}">
        <p14:creationId xmlns:p14="http://schemas.microsoft.com/office/powerpoint/2010/main" val="763251995"/>
      </p:ext>
    </p:extLst>
  </p:cSld>
  <p:clrMapOvr>
    <a:masterClrMapping/>
  </p:clrMapOvr>
  <p:transition spd="slow" advTm="75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xmlns="" id="{6234DA1E-C5FE-43AB-B644-86E99E32CAAB}"/>
              </a:ext>
            </a:extLst>
          </p:cNvPr>
          <p:cNvSpPr>
            <a:spLocks noGrp="1"/>
          </p:cNvSpPr>
          <p:nvPr>
            <p:ph type="dt" sz="half" idx="10"/>
          </p:nvPr>
        </p:nvSpPr>
        <p:spPr/>
        <p:txBody>
          <a:bodyPr/>
          <a:lstStyle>
            <a:lvl1pPr>
              <a:defRPr/>
            </a:lvl1pPr>
          </a:lstStyle>
          <a:p>
            <a:pPr>
              <a:defRPr/>
            </a:pPr>
            <a:fld id="{1A8836A6-86AC-4EBA-A140-4C1838039BD3}" type="datetimeFigureOut">
              <a:rPr lang="it-IT" smtClean="0"/>
              <a:pPr>
                <a:defRPr/>
              </a:pPr>
              <a:t>20/03/2020</a:t>
            </a:fld>
            <a:endParaRPr lang="it-IT" dirty="0"/>
          </a:p>
        </p:txBody>
      </p:sp>
      <p:sp>
        <p:nvSpPr>
          <p:cNvPr id="3" name="Segnaposto piè di pagina 4">
            <a:extLst>
              <a:ext uri="{FF2B5EF4-FFF2-40B4-BE49-F238E27FC236}">
                <a16:creationId xmlns:a16="http://schemas.microsoft.com/office/drawing/2014/main" xmlns="" id="{76C533E8-7690-4106-B56A-D556CC092B4A}"/>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xmlns="" id="{B5969A08-7C7E-47D6-8FB9-C5E04DAF3915}"/>
              </a:ext>
            </a:extLst>
          </p:cNvPr>
          <p:cNvSpPr>
            <a:spLocks noGrp="1"/>
          </p:cNvSpPr>
          <p:nvPr>
            <p:ph type="sldNum" sz="quarter" idx="12"/>
          </p:nvPr>
        </p:nvSpPr>
        <p:spPr/>
        <p:txBody>
          <a:bodyPr/>
          <a:lstStyle>
            <a:lvl1pPr>
              <a:defRPr/>
            </a:lvl1pPr>
          </a:lstStyle>
          <a:p>
            <a:pPr>
              <a:defRPr/>
            </a:pPr>
            <a:fld id="{E820B2FD-957F-4E4A-A9B4-D233F4363D73}" type="slidenum">
              <a:rPr lang="it-IT" altLang="it-IT"/>
              <a:pPr>
                <a:defRPr/>
              </a:pPr>
              <a:t>‹N›</a:t>
            </a:fld>
            <a:endParaRPr lang="it-IT" altLang="it-IT" dirty="0"/>
          </a:p>
        </p:txBody>
      </p:sp>
    </p:spTree>
    <p:extLst>
      <p:ext uri="{BB962C8B-B14F-4D97-AF65-F5344CB8AC3E}">
        <p14:creationId xmlns:p14="http://schemas.microsoft.com/office/powerpoint/2010/main" val="966182094"/>
      </p:ext>
    </p:extLst>
  </p:cSld>
  <p:clrMapOvr>
    <a:masterClrMapping/>
  </p:clrMapOvr>
  <p:transition spd="slow" advTm="75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a:t>
            </a:r>
          </a:p>
        </p:txBody>
      </p:sp>
      <p:sp>
        <p:nvSpPr>
          <p:cNvPr id="3" name="Segnaposto contenuto 2"/>
          <p:cNvSpPr>
            <a:spLocks noGrp="1"/>
          </p:cNvSpPr>
          <p:nvPr>
            <p:ph idx="1"/>
          </p:nvPr>
        </p:nvSpPr>
        <p:spPr>
          <a:xfrm>
            <a:off x="3887391" y="987433"/>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29841" y="2057403"/>
            <a:ext cx="2949178" cy="3811588"/>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xmlns="" id="{281CF58C-7F4D-4D45-AEEA-A2C750CC61A0}"/>
              </a:ext>
            </a:extLst>
          </p:cNvPr>
          <p:cNvSpPr>
            <a:spLocks noGrp="1"/>
          </p:cNvSpPr>
          <p:nvPr>
            <p:ph type="dt" sz="half" idx="10"/>
          </p:nvPr>
        </p:nvSpPr>
        <p:spPr/>
        <p:txBody>
          <a:bodyPr/>
          <a:lstStyle>
            <a:lvl1pPr>
              <a:defRPr/>
            </a:lvl1pPr>
          </a:lstStyle>
          <a:p>
            <a:pPr>
              <a:defRPr/>
            </a:pPr>
            <a:fld id="{A30B4FE9-0967-4958-B6B8-FAA4802EABDF}" type="datetimeFigureOut">
              <a:rPr lang="it-IT" smtClean="0"/>
              <a:pPr>
                <a:defRPr/>
              </a:pPr>
              <a:t>20/03/2020</a:t>
            </a:fld>
            <a:endParaRPr lang="it-IT" dirty="0"/>
          </a:p>
        </p:txBody>
      </p:sp>
      <p:sp>
        <p:nvSpPr>
          <p:cNvPr id="6" name="Segnaposto piè di pagina 4">
            <a:extLst>
              <a:ext uri="{FF2B5EF4-FFF2-40B4-BE49-F238E27FC236}">
                <a16:creationId xmlns:a16="http://schemas.microsoft.com/office/drawing/2014/main" xmlns="" id="{D59D7F28-D420-42E9-9802-4FFC54622D60}"/>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xmlns="" id="{B91EC9A0-6CA6-4DF6-954B-8CD78DD7044B}"/>
              </a:ext>
            </a:extLst>
          </p:cNvPr>
          <p:cNvSpPr>
            <a:spLocks noGrp="1"/>
          </p:cNvSpPr>
          <p:nvPr>
            <p:ph type="sldNum" sz="quarter" idx="12"/>
          </p:nvPr>
        </p:nvSpPr>
        <p:spPr/>
        <p:txBody>
          <a:bodyPr/>
          <a:lstStyle>
            <a:lvl1pPr>
              <a:defRPr/>
            </a:lvl1pPr>
          </a:lstStyle>
          <a:p>
            <a:pPr>
              <a:defRPr/>
            </a:pPr>
            <a:fld id="{AB4D2F91-954A-481D-8254-EB7273852B51}" type="slidenum">
              <a:rPr lang="it-IT" altLang="it-IT"/>
              <a:pPr>
                <a:defRPr/>
              </a:pPr>
              <a:t>‹N›</a:t>
            </a:fld>
            <a:endParaRPr lang="it-IT" altLang="it-IT" dirty="0"/>
          </a:p>
        </p:txBody>
      </p:sp>
    </p:spTree>
    <p:extLst>
      <p:ext uri="{BB962C8B-B14F-4D97-AF65-F5344CB8AC3E}">
        <p14:creationId xmlns:p14="http://schemas.microsoft.com/office/powerpoint/2010/main" val="3309170677"/>
      </p:ext>
    </p:extLst>
  </p:cSld>
  <p:clrMapOvr>
    <a:masterClrMapping/>
  </p:clrMapOvr>
  <p:transition spd="slow" advTm="75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a:t>
            </a:r>
          </a:p>
        </p:txBody>
      </p:sp>
      <p:sp>
        <p:nvSpPr>
          <p:cNvPr id="3" name="Segnaposto immagine 2"/>
          <p:cNvSpPr>
            <a:spLocks noGrp="1"/>
          </p:cNvSpPr>
          <p:nvPr>
            <p:ph type="pic" idx="1"/>
          </p:nvPr>
        </p:nvSpPr>
        <p:spPr>
          <a:xfrm>
            <a:off x="3887391" y="987433"/>
            <a:ext cx="4629150" cy="4873625"/>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it-IT" noProof="0" dirty="0"/>
          </a:p>
        </p:txBody>
      </p:sp>
      <p:sp>
        <p:nvSpPr>
          <p:cNvPr id="4" name="Segnaposto testo 3"/>
          <p:cNvSpPr>
            <a:spLocks noGrp="1"/>
          </p:cNvSpPr>
          <p:nvPr>
            <p:ph type="body" sz="half" idx="2"/>
          </p:nvPr>
        </p:nvSpPr>
        <p:spPr>
          <a:xfrm>
            <a:off x="629841" y="2057403"/>
            <a:ext cx="2949178" cy="3811588"/>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xmlns="" id="{2A2B7770-BF23-4168-A21C-B307A95B1AF8}"/>
              </a:ext>
            </a:extLst>
          </p:cNvPr>
          <p:cNvSpPr>
            <a:spLocks noGrp="1"/>
          </p:cNvSpPr>
          <p:nvPr>
            <p:ph type="dt" sz="half" idx="10"/>
          </p:nvPr>
        </p:nvSpPr>
        <p:spPr/>
        <p:txBody>
          <a:bodyPr/>
          <a:lstStyle>
            <a:lvl1pPr>
              <a:defRPr/>
            </a:lvl1pPr>
          </a:lstStyle>
          <a:p>
            <a:pPr>
              <a:defRPr/>
            </a:pPr>
            <a:fld id="{735CE356-0E18-41D2-9EC9-4BEF3DEDEE69}" type="datetimeFigureOut">
              <a:rPr lang="it-IT" smtClean="0"/>
              <a:pPr>
                <a:defRPr/>
              </a:pPr>
              <a:t>20/03/2020</a:t>
            </a:fld>
            <a:endParaRPr lang="it-IT" dirty="0"/>
          </a:p>
        </p:txBody>
      </p:sp>
      <p:sp>
        <p:nvSpPr>
          <p:cNvPr id="6" name="Segnaposto piè di pagina 4">
            <a:extLst>
              <a:ext uri="{FF2B5EF4-FFF2-40B4-BE49-F238E27FC236}">
                <a16:creationId xmlns:a16="http://schemas.microsoft.com/office/drawing/2014/main" xmlns="" id="{5B877DA0-819A-4DD5-8906-3E0A5568A538}"/>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xmlns="" id="{559E84E2-1E03-4B7C-B22A-E5FDE6C77BDC}"/>
              </a:ext>
            </a:extLst>
          </p:cNvPr>
          <p:cNvSpPr>
            <a:spLocks noGrp="1"/>
          </p:cNvSpPr>
          <p:nvPr>
            <p:ph type="sldNum" sz="quarter" idx="12"/>
          </p:nvPr>
        </p:nvSpPr>
        <p:spPr/>
        <p:txBody>
          <a:bodyPr/>
          <a:lstStyle>
            <a:lvl1pPr>
              <a:defRPr/>
            </a:lvl1pPr>
          </a:lstStyle>
          <a:p>
            <a:pPr>
              <a:defRPr/>
            </a:pPr>
            <a:fld id="{DBE94585-E06F-4FE8-AACC-BC2D260CFD1A}" type="slidenum">
              <a:rPr lang="it-IT" altLang="it-IT"/>
              <a:pPr>
                <a:defRPr/>
              </a:pPr>
              <a:t>‹N›</a:t>
            </a:fld>
            <a:endParaRPr lang="it-IT" altLang="it-IT" dirty="0"/>
          </a:p>
        </p:txBody>
      </p:sp>
    </p:spTree>
    <p:extLst>
      <p:ext uri="{BB962C8B-B14F-4D97-AF65-F5344CB8AC3E}">
        <p14:creationId xmlns:p14="http://schemas.microsoft.com/office/powerpoint/2010/main" val="2304233959"/>
      </p:ext>
    </p:extLst>
  </p:cSld>
  <p:clrMapOvr>
    <a:masterClrMapping/>
  </p:clrMapOvr>
  <p:transition spd="slow" advTm="75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xmlns="" id="{BB059781-EC61-418B-9D1D-F94274407617}"/>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ctr" anchorCtr="0" compatLnSpc="1">
            <a:prstTxWarp prst="textNoShape">
              <a:avLst/>
            </a:prstTxWarp>
          </a:bodyPr>
          <a:lstStyle/>
          <a:p>
            <a:pPr lvl="0"/>
            <a:r>
              <a:rPr lang="it-IT" altLang="it-IT"/>
              <a:t>Fare clic per modificare lo stile del titolo</a:t>
            </a:r>
          </a:p>
        </p:txBody>
      </p:sp>
      <p:sp>
        <p:nvSpPr>
          <p:cNvPr id="1027" name="Segnaposto testo 2">
            <a:extLst>
              <a:ext uri="{FF2B5EF4-FFF2-40B4-BE49-F238E27FC236}">
                <a16:creationId xmlns:a16="http://schemas.microsoft.com/office/drawing/2014/main" xmlns="" id="{60244158-2B95-4B56-ACC7-4DF66756C51D}"/>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9" tIns="34289" rIns="68579" bIns="34289"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xmlns="" id="{5DEC5847-0E72-439E-91FD-B46EB28131CC}"/>
              </a:ext>
            </a:extLst>
          </p:cNvPr>
          <p:cNvSpPr>
            <a:spLocks noGrp="1"/>
          </p:cNvSpPr>
          <p:nvPr>
            <p:ph type="dt" sz="half" idx="2"/>
          </p:nvPr>
        </p:nvSpPr>
        <p:spPr>
          <a:xfrm>
            <a:off x="628650" y="6356350"/>
            <a:ext cx="2057400" cy="365125"/>
          </a:xfrm>
          <a:prstGeom prst="rect">
            <a:avLst/>
          </a:prstGeom>
        </p:spPr>
        <p:txBody>
          <a:bodyPr vert="horz" wrap="square" lIns="68579" tIns="34289" rIns="68579" bIns="34289" numCol="1" anchor="ctr" anchorCtr="0" compatLnSpc="1">
            <a:prstTxWarp prst="textNoShape">
              <a:avLst/>
            </a:prstTxWarp>
          </a:bodyPr>
          <a:lstStyle>
            <a:lvl1pPr eaLnBrk="1" hangingPunct="1">
              <a:defRPr sz="900">
                <a:solidFill>
                  <a:srgbClr val="898989"/>
                </a:solidFill>
                <a:latin typeface="Calibri" panose="020F0502020204030204" pitchFamily="34" charset="0"/>
              </a:defRPr>
            </a:lvl1pPr>
          </a:lstStyle>
          <a:p>
            <a:pPr>
              <a:defRPr/>
            </a:pPr>
            <a:fld id="{5216E175-10F7-49BD-BD48-9C1C6E12D9E8}" type="datetimeFigureOut">
              <a:rPr lang="it-IT" smtClean="0"/>
              <a:pPr>
                <a:defRPr/>
              </a:pPr>
              <a:t>20/03/2020</a:t>
            </a:fld>
            <a:endParaRPr lang="it-IT" dirty="0"/>
          </a:p>
        </p:txBody>
      </p:sp>
      <p:sp>
        <p:nvSpPr>
          <p:cNvPr id="5" name="Segnaposto piè di pagina 4">
            <a:extLst>
              <a:ext uri="{FF2B5EF4-FFF2-40B4-BE49-F238E27FC236}">
                <a16:creationId xmlns:a16="http://schemas.microsoft.com/office/drawing/2014/main" xmlns="" id="{D5DE2262-076A-4599-8782-439B188EDC62}"/>
              </a:ext>
            </a:extLst>
          </p:cNvPr>
          <p:cNvSpPr>
            <a:spLocks noGrp="1"/>
          </p:cNvSpPr>
          <p:nvPr>
            <p:ph type="ftr" sz="quarter" idx="3"/>
          </p:nvPr>
        </p:nvSpPr>
        <p:spPr>
          <a:xfrm>
            <a:off x="3028950" y="6356350"/>
            <a:ext cx="3086100" cy="365125"/>
          </a:xfrm>
          <a:prstGeom prst="rect">
            <a:avLst/>
          </a:prstGeom>
        </p:spPr>
        <p:txBody>
          <a:bodyPr vert="horz" wrap="square" lIns="68579" tIns="34289" rIns="68579" bIns="34289" numCol="1" anchor="ctr" anchorCtr="0" compatLnSpc="1">
            <a:prstTxWarp prst="textNoShape">
              <a:avLst/>
            </a:prstTxWarp>
          </a:bodyPr>
          <a:lstStyle>
            <a:lvl1pPr algn="ctr" eaLnBrk="1" hangingPunct="1">
              <a:defRPr sz="900">
                <a:solidFill>
                  <a:srgbClr val="898989"/>
                </a:solidFill>
                <a:latin typeface="Calibri" panose="020F0502020204030204" pitchFamily="34" charset="0"/>
              </a:defRPr>
            </a:lvl1pPr>
          </a:lstStyle>
          <a:p>
            <a:pPr>
              <a:defRPr/>
            </a:pPr>
            <a:endParaRPr lang="it-IT"/>
          </a:p>
        </p:txBody>
      </p:sp>
      <p:sp>
        <p:nvSpPr>
          <p:cNvPr id="6" name="Segnaposto numero diapositiva 5">
            <a:extLst>
              <a:ext uri="{FF2B5EF4-FFF2-40B4-BE49-F238E27FC236}">
                <a16:creationId xmlns:a16="http://schemas.microsoft.com/office/drawing/2014/main" xmlns="" id="{90BB9961-A4A5-42CC-B8E8-1CF26C3D4A2A}"/>
              </a:ext>
            </a:extLst>
          </p:cNvPr>
          <p:cNvSpPr>
            <a:spLocks noGrp="1"/>
          </p:cNvSpPr>
          <p:nvPr>
            <p:ph type="sldNum" sz="quarter" idx="4"/>
          </p:nvPr>
        </p:nvSpPr>
        <p:spPr>
          <a:xfrm>
            <a:off x="6457950" y="6356350"/>
            <a:ext cx="2057400" cy="365125"/>
          </a:xfrm>
          <a:prstGeom prst="rect">
            <a:avLst/>
          </a:prstGeom>
        </p:spPr>
        <p:txBody>
          <a:bodyPr vert="horz" wrap="square" lIns="68579" tIns="34289" rIns="68579" bIns="34289"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3F302409-AA69-4DB4-9BC5-6B75648D37C1}" type="slidenum">
              <a:rPr lang="it-IT" altLang="it-IT"/>
              <a:pPr>
                <a:defRPr/>
              </a:pPr>
              <a:t>‹N›</a:t>
            </a:fld>
            <a:endParaRPr lang="it-IT" altLang="it-IT" dirty="0"/>
          </a:p>
        </p:txBody>
      </p:sp>
    </p:spTree>
  </p:cSld>
  <p:clrMap bg1="lt1" tx1="dk1" bg2="lt2" tx2="dk2" accent1="accent1" accent2="accent2" accent3="accent3" accent4="accent4" accent5="accent5" accent6="accent6" hlink="hlink" folHlink="folHlink"/>
  <p:sldLayoutIdLst>
    <p:sldLayoutId id="2147485236" r:id="rId1"/>
    <p:sldLayoutId id="2147485237" r:id="rId2"/>
    <p:sldLayoutId id="2147485227" r:id="rId3"/>
    <p:sldLayoutId id="2147485228" r:id="rId4"/>
    <p:sldLayoutId id="2147485229" r:id="rId5"/>
    <p:sldLayoutId id="2147485230" r:id="rId6"/>
    <p:sldLayoutId id="2147485231" r:id="rId7"/>
    <p:sldLayoutId id="2147485232" r:id="rId8"/>
    <p:sldLayoutId id="2147485233" r:id="rId9"/>
    <p:sldLayoutId id="2147485234" r:id="rId10"/>
    <p:sldLayoutId id="2147485235" r:id="rId11"/>
  </p:sldLayoutIdLst>
  <p:transition spd="slow" advTm="750"/>
  <p:txStyles>
    <p:titleStyle>
      <a:lvl1pPr algn="l" defTabSz="68421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4213"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4213"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4213"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4213"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4213"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69863" indent="-169863" algn="l" defTabSz="684213"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2763" indent="-169863" algn="l" defTabSz="68421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663" indent="-169863" algn="l" defTabSz="68421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563" indent="-169863" algn="l" defTabSz="684213"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463" indent="-169863" algn="l" defTabSz="684213"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it-IT"/>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wmf"/><Relationship Id="rId5" Type="http://schemas.openxmlformats.org/officeDocument/2006/relationships/image" Target="../media/image5.pn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wmf"/><Relationship Id="rId5" Type="http://schemas.openxmlformats.org/officeDocument/2006/relationships/image" Target="../media/image5.png"/><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5.png"/><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wmf"/><Relationship Id="rId5" Type="http://schemas.openxmlformats.org/officeDocument/2006/relationships/image" Target="../media/image5.png"/><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wmf"/><Relationship Id="rId5" Type="http://schemas.openxmlformats.org/officeDocument/2006/relationships/image" Target="../media/image5.png"/><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5.png"/><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5.png"/><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5.png"/><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5.png"/><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5.png"/><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5.png"/><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5.png"/><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5.png"/><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5.png"/><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5.png"/><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5.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6.wmf"/><Relationship Id="rId5" Type="http://schemas.openxmlformats.org/officeDocument/2006/relationships/image" Target="../media/image5.png"/><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5.png"/><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5.png"/><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5.png"/><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5.png"/><Relationship Id="rId4" Type="http://schemas.openxmlformats.org/officeDocument/2006/relationships/image" Target="../media/image2.emf"/></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emf"/></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emf"/></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1.wmf"/><Relationship Id="rId5" Type="http://schemas.openxmlformats.org/officeDocument/2006/relationships/image" Target="../media/image5.png"/><Relationship Id="rId4" Type="http://schemas.openxmlformats.org/officeDocument/2006/relationships/image" Target="../media/image2.emf"/></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2.wmf"/><Relationship Id="rId5" Type="http://schemas.openxmlformats.org/officeDocument/2006/relationships/image" Target="../media/image5.png"/><Relationship Id="rId4" Type="http://schemas.openxmlformats.org/officeDocument/2006/relationships/image" Target="../media/image2.emf"/></Relationships>
</file>

<file path=ppt/slides/_rels/slide3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5.png"/><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emf"/></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emf"/></Relationships>
</file>

<file path=ppt/slides/_rels/slide4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4.wmf"/><Relationship Id="rId5" Type="http://schemas.openxmlformats.org/officeDocument/2006/relationships/image" Target="../media/image5.png"/><Relationship Id="rId4" Type="http://schemas.openxmlformats.org/officeDocument/2006/relationships/image" Target="../media/image2.emf"/></Relationships>
</file>

<file path=ppt/slides/_rels/slide4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5.wmf"/><Relationship Id="rId5" Type="http://schemas.openxmlformats.org/officeDocument/2006/relationships/image" Target="../media/image5.png"/><Relationship Id="rId4" Type="http://schemas.openxmlformats.org/officeDocument/2006/relationships/image" Target="../media/image2.emf"/></Relationships>
</file>

<file path=ppt/slides/_rels/slide4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6.wmf"/><Relationship Id="rId5" Type="http://schemas.openxmlformats.org/officeDocument/2006/relationships/image" Target="../media/image5.png"/><Relationship Id="rId4" Type="http://schemas.openxmlformats.org/officeDocument/2006/relationships/image" Target="../media/image2.emf"/></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emf"/></Relationships>
</file>

<file path=ppt/slides/_rels/slide4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7.wmf"/><Relationship Id="rId5" Type="http://schemas.openxmlformats.org/officeDocument/2006/relationships/image" Target="../media/image5.png"/><Relationship Id="rId4" Type="http://schemas.openxmlformats.org/officeDocument/2006/relationships/image" Target="../media/image2.emf"/></Relationships>
</file>

<file path=ppt/slides/_rels/slide4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5.png"/><Relationship Id="rId4" Type="http://schemas.openxmlformats.org/officeDocument/2006/relationships/image" Target="../media/image2.emf"/></Relationships>
</file>

<file path=ppt/slides/_rels/slide4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9.wmf"/><Relationship Id="rId5" Type="http://schemas.openxmlformats.org/officeDocument/2006/relationships/image" Target="../media/image5.png"/><Relationship Id="rId4" Type="http://schemas.openxmlformats.org/officeDocument/2006/relationships/image" Target="../media/image2.emf"/></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emf"/></Relationships>
</file>

<file path=ppt/slides/_rels/slide4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0.wmf"/><Relationship Id="rId5" Type="http://schemas.openxmlformats.org/officeDocument/2006/relationships/image" Target="../media/image5.pn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wmf"/><Relationship Id="rId5" Type="http://schemas.openxmlformats.org/officeDocument/2006/relationships/image" Target="../media/image5.png"/><Relationship Id="rId4" Type="http://schemas.openxmlformats.org/officeDocument/2006/relationships/image" Target="../media/image2.emf"/></Relationships>
</file>

<file path=ppt/slides/_rels/slide5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1.wmf"/><Relationship Id="rId5" Type="http://schemas.openxmlformats.org/officeDocument/2006/relationships/image" Target="../media/image5.png"/><Relationship Id="rId4" Type="http://schemas.openxmlformats.org/officeDocument/2006/relationships/image" Target="../media/image2.emf"/></Relationships>
</file>

<file path=ppt/slides/_rels/slide5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2.wmf"/><Relationship Id="rId5" Type="http://schemas.openxmlformats.org/officeDocument/2006/relationships/image" Target="../media/image5.png"/><Relationship Id="rId4" Type="http://schemas.openxmlformats.org/officeDocument/2006/relationships/image" Target="../media/image2.emf"/></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emf"/></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emf"/></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5.png"/><Relationship Id="rId4" Type="http://schemas.openxmlformats.org/officeDocument/2006/relationships/image" Target="../media/image2.emf"/></Relationships>
</file>

<file path=ppt/slides/_rels/slide5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5.png"/><Relationship Id="rId4" Type="http://schemas.openxmlformats.org/officeDocument/2006/relationships/image" Target="../media/image2.emf"/></Relationships>
</file>

<file path=ppt/slides/_rels/slide5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5.png"/><Relationship Id="rId4" Type="http://schemas.openxmlformats.org/officeDocument/2006/relationships/image" Target="../media/image2.emf"/></Relationships>
</file>

<file path=ppt/slides/_rels/slide5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5.png"/><Relationship Id="rId4" Type="http://schemas.openxmlformats.org/officeDocument/2006/relationships/image" Target="../media/image2.emf"/></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emf"/></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5.png"/><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image" Target="../media/image5.png"/><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050E6D0-0F8C-46B8-9568-23CD6D0A5701}"/>
              </a:ext>
            </a:extLst>
          </p:cNvPr>
          <p:cNvPicPr/>
          <p:nvPr/>
        </p:nvPicPr>
        <p:blipFill rotWithShape="1">
          <a:blip r:embed="rId3"/>
          <a:srcRect l="11517" t="22505" r="1432" b="12562"/>
          <a:stretch/>
        </p:blipFill>
        <p:spPr bwMode="auto">
          <a:xfrm>
            <a:off x="0" y="1"/>
            <a:ext cx="9144001" cy="6858000"/>
          </a:xfrm>
          <a:prstGeom prst="rect">
            <a:avLst/>
          </a:prstGeom>
          <a:ln>
            <a:noFill/>
          </a:ln>
          <a:extLst>
            <a:ext uri="{53640926-AAD7-44D8-BBD7-CCE9431645EC}">
              <a14:shadowObscured xmlns:a14="http://schemas.microsoft.com/office/drawing/2010/main"/>
            </a:ext>
          </a:extLst>
        </p:spPr>
      </p:pic>
      <p:pic>
        <p:nvPicPr>
          <p:cNvPr id="8194" name="Immagine 30" descr="Logo AMAT.eps">
            <a:extLst>
              <a:ext uri="{FF2B5EF4-FFF2-40B4-BE49-F238E27FC236}">
                <a16:creationId xmlns:a16="http://schemas.microsoft.com/office/drawing/2014/main" xmlns="" id="{E8EDABEB-3DDC-4637-8217-B44E8E1E8F2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9390" y="175609"/>
            <a:ext cx="114776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Line 15">
            <a:extLst>
              <a:ext uri="{FF2B5EF4-FFF2-40B4-BE49-F238E27FC236}">
                <a16:creationId xmlns:a16="http://schemas.microsoft.com/office/drawing/2014/main" xmlns="" id="{C039D7A0-68B8-4B69-8539-C8B81D971885}"/>
              </a:ext>
            </a:extLst>
          </p:cNvPr>
          <p:cNvSpPr>
            <a:spLocks noChangeShapeType="1"/>
          </p:cNvSpPr>
          <p:nvPr/>
        </p:nvSpPr>
        <p:spPr bwMode="auto">
          <a:xfrm flipV="1">
            <a:off x="0" y="859029"/>
            <a:ext cx="9143997" cy="1"/>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dirty="0"/>
          </a:p>
        </p:txBody>
      </p:sp>
      <p:sp>
        <p:nvSpPr>
          <p:cNvPr id="8196" name="Line 13">
            <a:extLst>
              <a:ext uri="{FF2B5EF4-FFF2-40B4-BE49-F238E27FC236}">
                <a16:creationId xmlns:a16="http://schemas.microsoft.com/office/drawing/2014/main" xmlns="" id="{B0B96306-6236-4F12-B5A5-FC972620F160}"/>
              </a:ext>
            </a:extLst>
          </p:cNvPr>
          <p:cNvSpPr>
            <a:spLocks noChangeShapeType="1"/>
          </p:cNvSpPr>
          <p:nvPr/>
        </p:nvSpPr>
        <p:spPr bwMode="auto">
          <a:xfrm flipH="1">
            <a:off x="1437843" y="-1"/>
            <a:ext cx="1" cy="68580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it-IT" dirty="0"/>
          </a:p>
        </p:txBody>
      </p:sp>
      <p:sp>
        <p:nvSpPr>
          <p:cNvPr id="12" name="Title 4">
            <a:extLst>
              <a:ext uri="{FF2B5EF4-FFF2-40B4-BE49-F238E27FC236}">
                <a16:creationId xmlns:a16="http://schemas.microsoft.com/office/drawing/2014/main" xmlns="" id="{6747569D-2975-42A0-A6D8-D54804A277E6}"/>
              </a:ext>
            </a:extLst>
          </p:cNvPr>
          <p:cNvSpPr txBox="1">
            <a:spLocks/>
          </p:cNvSpPr>
          <p:nvPr/>
        </p:nvSpPr>
        <p:spPr>
          <a:xfrm>
            <a:off x="1581084" y="2175705"/>
            <a:ext cx="7706156" cy="2506587"/>
          </a:xfrm>
          <a:prstGeom prst="rect">
            <a:avLst/>
          </a:prstGeom>
        </p:spPr>
        <p:txBody>
          <a:bodyPr vert="horz" lIns="91440" tIns="45720" rIns="91440" bIns="45720" rtlCol="0" anchor="ctr" anchorCtr="0">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70000"/>
              </a:lnSpc>
            </a:pPr>
            <a:r>
              <a:rPr lang="it-IT" altLang="zh-TW" sz="8000" b="1" dirty="0">
                <a:solidFill>
                  <a:schemeClr val="bg1"/>
                </a:solidFill>
                <a:latin typeface="Arial Black" panose="020B0A04020102020204" pitchFamily="34" charset="0"/>
                <a:cs typeface="Aharoni" panose="02010803020104030203" pitchFamily="2" charset="-79"/>
              </a:rPr>
              <a:t>ANALISI DELLA VARIAZIONE DEGLI INDICATORI RELATIVI AI SISTEMI DI MOBILITÀ DI MILANO</a:t>
            </a:r>
          </a:p>
          <a:p>
            <a:pPr>
              <a:lnSpc>
                <a:spcPct val="170000"/>
              </a:lnSpc>
            </a:pPr>
            <a:r>
              <a:rPr lang="it-IT" altLang="zh-TW" sz="8000" b="1" dirty="0">
                <a:solidFill>
                  <a:schemeClr val="bg1"/>
                </a:solidFill>
                <a:latin typeface="Arial Black" panose="020B0A04020102020204" pitchFamily="34" charset="0"/>
                <a:cs typeface="Aharoni" panose="02010803020104030203" pitchFamily="2" charset="-79"/>
              </a:rPr>
              <a:t>A SEGUITO DELL’EMERGENZA COVID-19</a:t>
            </a:r>
          </a:p>
          <a:p>
            <a:pPr>
              <a:lnSpc>
                <a:spcPct val="170000"/>
              </a:lnSpc>
            </a:pPr>
            <a:endParaRPr lang="it-IT" altLang="zh-TW" sz="7400" b="1" dirty="0">
              <a:solidFill>
                <a:schemeClr val="bg1"/>
              </a:solidFill>
              <a:latin typeface="Arial Black" panose="020B0A04020102020204" pitchFamily="34" charset="0"/>
              <a:cs typeface="Aharoni" panose="02010803020104030203" pitchFamily="2" charset="-79"/>
            </a:endParaRPr>
          </a:p>
          <a:p>
            <a:pPr>
              <a:lnSpc>
                <a:spcPct val="170000"/>
              </a:lnSpc>
            </a:pPr>
            <a:r>
              <a:rPr lang="it-IT" altLang="zh-TW" sz="7400" b="1" dirty="0">
                <a:solidFill>
                  <a:schemeClr val="bg1"/>
                </a:solidFill>
                <a:latin typeface="Arial Black" panose="020B0A04020102020204" pitchFamily="34" charset="0"/>
                <a:cs typeface="Aharoni" panose="02010803020104030203" pitchFamily="2" charset="-79"/>
              </a:rPr>
              <a:t>Versione 2 del 19 marzo 2020</a:t>
            </a:r>
          </a:p>
          <a:p>
            <a:endParaRPr lang="it-IT" altLang="zh-TW" b="1" dirty="0">
              <a:solidFill>
                <a:schemeClr val="bg1"/>
              </a:solidFill>
              <a:latin typeface="Arial Black" panose="020B0A04020102020204" pitchFamily="34" charset="0"/>
              <a:cs typeface="Aharoni" panose="02010803020104030203" pitchFamily="2" charset="-79"/>
            </a:endParaRPr>
          </a:p>
          <a:p>
            <a:r>
              <a:rPr lang="it-IT" altLang="zh-TW" sz="7200" b="1" dirty="0">
                <a:solidFill>
                  <a:schemeClr val="bg1"/>
                </a:solidFill>
                <a:latin typeface="Arial Black" panose="020B0A04020102020204" pitchFamily="34" charset="0"/>
                <a:cs typeface="Aharoni" panose="02010803020104030203" pitchFamily="2" charset="-79"/>
              </a:rPr>
              <a:t>Periodo analizzato:</a:t>
            </a:r>
          </a:p>
          <a:p>
            <a:endParaRPr lang="it-IT" altLang="zh-TW" sz="7200" b="1" dirty="0">
              <a:solidFill>
                <a:schemeClr val="bg1"/>
              </a:solidFill>
              <a:latin typeface="Arial Black" panose="020B0A04020102020204" pitchFamily="34" charset="0"/>
              <a:cs typeface="Aharoni" panose="02010803020104030203" pitchFamily="2" charset="-79"/>
            </a:endParaRPr>
          </a:p>
          <a:p>
            <a:r>
              <a:rPr lang="it-IT" altLang="zh-TW" sz="7200" b="1" dirty="0">
                <a:solidFill>
                  <a:schemeClr val="bg1"/>
                </a:solidFill>
                <a:latin typeface="Arial Black" panose="020B0A04020102020204" pitchFamily="34" charset="0"/>
                <a:cs typeface="Aharoni" panose="02010803020104030203" pitchFamily="2" charset="-79"/>
              </a:rPr>
              <a:t>dal 22 Febbraio al 13 Marzo</a:t>
            </a:r>
          </a:p>
        </p:txBody>
      </p:sp>
      <p:pic>
        <p:nvPicPr>
          <p:cNvPr id="3" name="Picture 2" descr="A picture containing drawing&#10;&#10;Description automatically generated">
            <a:extLst>
              <a:ext uri="{FF2B5EF4-FFF2-40B4-BE49-F238E27FC236}">
                <a16:creationId xmlns:a16="http://schemas.microsoft.com/office/drawing/2014/main" xmlns="" id="{DDF9D610-6428-4704-B2A8-8624766FEE49}"/>
              </a:ext>
            </a:extLst>
          </p:cNvPr>
          <p:cNvPicPr>
            <a:picLocks noChangeAspect="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46847" y="120456"/>
            <a:ext cx="1147757" cy="563950"/>
          </a:xfrm>
          <a:prstGeom prst="rect">
            <a:avLst/>
          </a:prstGeom>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2731"/>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INDICE DI CONGESTIONE</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9</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xmlns="" id="{6206B8A6-5438-43BD-894A-B46DEF5F0AC7}"/>
              </a:ext>
            </a:extLst>
          </p:cNvPr>
          <p:cNvPicPr>
            <a:picLocks noChangeAspect="1"/>
          </p:cNvPicPr>
          <p:nvPr/>
        </p:nvPicPr>
        <p:blipFill>
          <a:blip r:embed="rId6"/>
          <a:stretch>
            <a:fillRect/>
          </a:stretch>
        </p:blipFill>
        <p:spPr>
          <a:xfrm>
            <a:off x="22537" y="1189844"/>
            <a:ext cx="9144000" cy="1786547"/>
          </a:xfrm>
          <a:prstGeom prst="rect">
            <a:avLst/>
          </a:prstGeom>
        </p:spPr>
      </p:pic>
      <p:sp>
        <p:nvSpPr>
          <p:cNvPr id="25" name="Rectangle 24">
            <a:extLst>
              <a:ext uri="{FF2B5EF4-FFF2-40B4-BE49-F238E27FC236}">
                <a16:creationId xmlns:a16="http://schemas.microsoft.com/office/drawing/2014/main" xmlns="" id="{54165EF4-2697-440A-B3A0-246BABF2A4AF}"/>
              </a:ext>
            </a:extLst>
          </p:cNvPr>
          <p:cNvSpPr/>
          <p:nvPr/>
        </p:nvSpPr>
        <p:spPr>
          <a:xfrm>
            <a:off x="-63778"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6" name="Rectangle 25">
            <a:extLst>
              <a:ext uri="{FF2B5EF4-FFF2-40B4-BE49-F238E27FC236}">
                <a16:creationId xmlns:a16="http://schemas.microsoft.com/office/drawing/2014/main" xmlns="" id="{6EEE2D26-2966-462A-8BF3-855F9D7263E6}"/>
              </a:ext>
            </a:extLst>
          </p:cNvPr>
          <p:cNvSpPr/>
          <p:nvPr/>
        </p:nvSpPr>
        <p:spPr>
          <a:xfrm>
            <a:off x="-373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7" name="Rectangle 26">
            <a:extLst>
              <a:ext uri="{FF2B5EF4-FFF2-40B4-BE49-F238E27FC236}">
                <a16:creationId xmlns:a16="http://schemas.microsoft.com/office/drawing/2014/main" xmlns="" id="{C309AE91-B89F-4F04-950A-1B765B257AB6}"/>
              </a:ext>
            </a:extLst>
          </p:cNvPr>
          <p:cNvSpPr/>
          <p:nvPr/>
        </p:nvSpPr>
        <p:spPr>
          <a:xfrm>
            <a:off x="-1770"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8" name="Rectangle 27">
            <a:extLst>
              <a:ext uri="{FF2B5EF4-FFF2-40B4-BE49-F238E27FC236}">
                <a16:creationId xmlns:a16="http://schemas.microsoft.com/office/drawing/2014/main" xmlns="" id="{A06E3B34-8546-4545-AB6F-C9A320A18BD3}"/>
              </a:ext>
            </a:extLst>
          </p:cNvPr>
          <p:cNvSpPr/>
          <p:nvPr/>
        </p:nvSpPr>
        <p:spPr>
          <a:xfrm>
            <a:off x="-373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29" name="Rounded Rectangle 4">
            <a:extLst>
              <a:ext uri="{FF2B5EF4-FFF2-40B4-BE49-F238E27FC236}">
                <a16:creationId xmlns:a16="http://schemas.microsoft.com/office/drawing/2014/main" xmlns="" id="{CAC871CB-D7B2-44AB-9569-68A526783F02}"/>
              </a:ext>
            </a:extLst>
          </p:cNvPr>
          <p:cNvSpPr/>
          <p:nvPr/>
        </p:nvSpPr>
        <p:spPr>
          <a:xfrm>
            <a:off x="516540"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0" name="Rounded Rectangle 5">
            <a:extLst>
              <a:ext uri="{FF2B5EF4-FFF2-40B4-BE49-F238E27FC236}">
                <a16:creationId xmlns:a16="http://schemas.microsoft.com/office/drawing/2014/main" xmlns="" id="{6F385C81-4715-41E6-83F7-39551D7C1731}"/>
              </a:ext>
            </a:extLst>
          </p:cNvPr>
          <p:cNvSpPr/>
          <p:nvPr/>
        </p:nvSpPr>
        <p:spPr>
          <a:xfrm>
            <a:off x="516540" y="4045462"/>
            <a:ext cx="648000" cy="2080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1" name="Rectangle 30">
            <a:extLst>
              <a:ext uri="{FF2B5EF4-FFF2-40B4-BE49-F238E27FC236}">
                <a16:creationId xmlns:a16="http://schemas.microsoft.com/office/drawing/2014/main" xmlns="" id="{E757F087-FC70-45D8-9C13-E1E1AEF5A5E3}"/>
              </a:ext>
            </a:extLst>
          </p:cNvPr>
          <p:cNvSpPr/>
          <p:nvPr/>
        </p:nvSpPr>
        <p:spPr>
          <a:xfrm>
            <a:off x="-26659"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2" name="Rectangle 31">
            <a:extLst>
              <a:ext uri="{FF2B5EF4-FFF2-40B4-BE49-F238E27FC236}">
                <a16:creationId xmlns:a16="http://schemas.microsoft.com/office/drawing/2014/main" xmlns="" id="{23C668D4-72C6-4F6D-9099-2E6FBAFFF69F}"/>
              </a:ext>
            </a:extLst>
          </p:cNvPr>
          <p:cNvSpPr/>
          <p:nvPr/>
        </p:nvSpPr>
        <p:spPr>
          <a:xfrm>
            <a:off x="531246"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22 Feb</a:t>
            </a:r>
          </a:p>
        </p:txBody>
      </p:sp>
      <p:sp>
        <p:nvSpPr>
          <p:cNvPr id="33" name="Rectangle 32">
            <a:extLst>
              <a:ext uri="{FF2B5EF4-FFF2-40B4-BE49-F238E27FC236}">
                <a16:creationId xmlns:a16="http://schemas.microsoft.com/office/drawing/2014/main" xmlns="" id="{82457912-F9D4-4F62-9527-7051DE716263}"/>
              </a:ext>
            </a:extLst>
          </p:cNvPr>
          <p:cNvSpPr/>
          <p:nvPr/>
        </p:nvSpPr>
        <p:spPr>
          <a:xfrm>
            <a:off x="551663" y="5679394"/>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-19%</a:t>
            </a:r>
          </a:p>
        </p:txBody>
      </p:sp>
      <p:sp>
        <p:nvSpPr>
          <p:cNvPr id="34" name="Rounded Rectangle 4">
            <a:extLst>
              <a:ext uri="{FF2B5EF4-FFF2-40B4-BE49-F238E27FC236}">
                <a16:creationId xmlns:a16="http://schemas.microsoft.com/office/drawing/2014/main" xmlns="" id="{470B8E21-D77D-4D24-BDDA-A27259533585}"/>
              </a:ext>
            </a:extLst>
          </p:cNvPr>
          <p:cNvSpPr/>
          <p:nvPr/>
        </p:nvSpPr>
        <p:spPr>
          <a:xfrm>
            <a:off x="1810194"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5" name="Rounded Rectangle 5">
            <a:extLst>
              <a:ext uri="{FF2B5EF4-FFF2-40B4-BE49-F238E27FC236}">
                <a16:creationId xmlns:a16="http://schemas.microsoft.com/office/drawing/2014/main" xmlns="" id="{191F228A-E4B2-4344-A64F-771782387CB9}"/>
              </a:ext>
            </a:extLst>
          </p:cNvPr>
          <p:cNvSpPr/>
          <p:nvPr/>
        </p:nvSpPr>
        <p:spPr>
          <a:xfrm>
            <a:off x="1810194" y="4523410"/>
            <a:ext cx="648000" cy="1598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6" name="Rectangle 35">
            <a:extLst>
              <a:ext uri="{FF2B5EF4-FFF2-40B4-BE49-F238E27FC236}">
                <a16:creationId xmlns:a16="http://schemas.microsoft.com/office/drawing/2014/main" xmlns="" id="{2805D6FB-2637-4B03-BFA9-B3D3F72870D4}"/>
              </a:ext>
            </a:extLst>
          </p:cNvPr>
          <p:cNvSpPr/>
          <p:nvPr/>
        </p:nvSpPr>
        <p:spPr>
          <a:xfrm>
            <a:off x="1824900" y="3066616"/>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23 Feb</a:t>
            </a:r>
          </a:p>
        </p:txBody>
      </p:sp>
      <p:sp>
        <p:nvSpPr>
          <p:cNvPr id="37" name="Rectangle 36">
            <a:extLst>
              <a:ext uri="{FF2B5EF4-FFF2-40B4-BE49-F238E27FC236}">
                <a16:creationId xmlns:a16="http://schemas.microsoft.com/office/drawing/2014/main" xmlns="" id="{E3670D14-E49E-4559-A3E7-8EFA10D71A1C}"/>
              </a:ext>
            </a:extLst>
          </p:cNvPr>
          <p:cNvSpPr/>
          <p:nvPr/>
        </p:nvSpPr>
        <p:spPr>
          <a:xfrm>
            <a:off x="1845317" y="5673549"/>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-38%</a:t>
            </a:r>
          </a:p>
        </p:txBody>
      </p:sp>
      <p:sp>
        <p:nvSpPr>
          <p:cNvPr id="38" name="Rounded Rectangle 4">
            <a:extLst>
              <a:ext uri="{FF2B5EF4-FFF2-40B4-BE49-F238E27FC236}">
                <a16:creationId xmlns:a16="http://schemas.microsoft.com/office/drawing/2014/main" xmlns="" id="{9207ECDE-8F28-459E-AC32-5481F7D42B2A}"/>
              </a:ext>
            </a:extLst>
          </p:cNvPr>
          <p:cNvSpPr/>
          <p:nvPr/>
        </p:nvSpPr>
        <p:spPr>
          <a:xfrm>
            <a:off x="310383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9" name="Rounded Rectangle 5">
            <a:extLst>
              <a:ext uri="{FF2B5EF4-FFF2-40B4-BE49-F238E27FC236}">
                <a16:creationId xmlns:a16="http://schemas.microsoft.com/office/drawing/2014/main" xmlns="" id="{EB203869-84DD-46B2-934D-7D4A6456B66E}"/>
              </a:ext>
            </a:extLst>
          </p:cNvPr>
          <p:cNvSpPr/>
          <p:nvPr/>
        </p:nvSpPr>
        <p:spPr>
          <a:xfrm>
            <a:off x="3103834" y="4446089"/>
            <a:ext cx="648000" cy="1674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0" name="Rectangle 39">
            <a:extLst>
              <a:ext uri="{FF2B5EF4-FFF2-40B4-BE49-F238E27FC236}">
                <a16:creationId xmlns:a16="http://schemas.microsoft.com/office/drawing/2014/main" xmlns="" id="{BFB06DBF-4EC5-46E9-A5AA-ED0F8CE42473}"/>
              </a:ext>
            </a:extLst>
          </p:cNvPr>
          <p:cNvSpPr/>
          <p:nvPr/>
        </p:nvSpPr>
        <p:spPr>
          <a:xfrm>
            <a:off x="3118539"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24 Feb</a:t>
            </a:r>
          </a:p>
        </p:txBody>
      </p:sp>
      <p:sp>
        <p:nvSpPr>
          <p:cNvPr id="41" name="Rectangle 40">
            <a:extLst>
              <a:ext uri="{FF2B5EF4-FFF2-40B4-BE49-F238E27FC236}">
                <a16:creationId xmlns:a16="http://schemas.microsoft.com/office/drawing/2014/main" xmlns="" id="{A08BE2DC-8A78-45FD-A854-E4DBF43D1AC3}"/>
              </a:ext>
            </a:extLst>
          </p:cNvPr>
          <p:cNvSpPr/>
          <p:nvPr/>
        </p:nvSpPr>
        <p:spPr>
          <a:xfrm>
            <a:off x="313895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-35%</a:t>
            </a:r>
          </a:p>
        </p:txBody>
      </p:sp>
      <p:sp>
        <p:nvSpPr>
          <p:cNvPr id="42" name="Rounded Rectangle 4">
            <a:extLst>
              <a:ext uri="{FF2B5EF4-FFF2-40B4-BE49-F238E27FC236}">
                <a16:creationId xmlns:a16="http://schemas.microsoft.com/office/drawing/2014/main" xmlns="" id="{49EEE7F4-F8D8-47C4-B730-5B768268997E}"/>
              </a:ext>
            </a:extLst>
          </p:cNvPr>
          <p:cNvSpPr/>
          <p:nvPr/>
        </p:nvSpPr>
        <p:spPr>
          <a:xfrm>
            <a:off x="4357972"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3" name="Rounded Rectangle 5">
            <a:extLst>
              <a:ext uri="{FF2B5EF4-FFF2-40B4-BE49-F238E27FC236}">
                <a16:creationId xmlns:a16="http://schemas.microsoft.com/office/drawing/2014/main" xmlns="" id="{45607DED-F86A-4329-B8B3-C95A30FF8DAC}"/>
              </a:ext>
            </a:extLst>
          </p:cNvPr>
          <p:cNvSpPr/>
          <p:nvPr/>
        </p:nvSpPr>
        <p:spPr>
          <a:xfrm>
            <a:off x="4357972" y="4625380"/>
            <a:ext cx="648000" cy="1508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4" name="Rectangle 43">
            <a:extLst>
              <a:ext uri="{FF2B5EF4-FFF2-40B4-BE49-F238E27FC236}">
                <a16:creationId xmlns:a16="http://schemas.microsoft.com/office/drawing/2014/main" xmlns="" id="{8E9C222F-DBC3-4751-B5DC-653AF8BA5F19}"/>
              </a:ext>
            </a:extLst>
          </p:cNvPr>
          <p:cNvSpPr/>
          <p:nvPr/>
        </p:nvSpPr>
        <p:spPr>
          <a:xfrm>
            <a:off x="4372678" y="3065409"/>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25 Feb</a:t>
            </a:r>
          </a:p>
        </p:txBody>
      </p:sp>
      <p:sp>
        <p:nvSpPr>
          <p:cNvPr id="45" name="Rectangle 44">
            <a:extLst>
              <a:ext uri="{FF2B5EF4-FFF2-40B4-BE49-F238E27FC236}">
                <a16:creationId xmlns:a16="http://schemas.microsoft.com/office/drawing/2014/main" xmlns="" id="{EBC00165-E592-4352-8D61-A50169A32759}"/>
              </a:ext>
            </a:extLst>
          </p:cNvPr>
          <p:cNvSpPr/>
          <p:nvPr/>
        </p:nvSpPr>
        <p:spPr>
          <a:xfrm>
            <a:off x="4393095"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-44%</a:t>
            </a:r>
          </a:p>
        </p:txBody>
      </p:sp>
      <p:sp>
        <p:nvSpPr>
          <p:cNvPr id="46" name="Rounded Rectangle 4">
            <a:extLst>
              <a:ext uri="{FF2B5EF4-FFF2-40B4-BE49-F238E27FC236}">
                <a16:creationId xmlns:a16="http://schemas.microsoft.com/office/drawing/2014/main" xmlns="" id="{20684021-EAAB-43A9-B4A1-A09B539EB6FF}"/>
              </a:ext>
            </a:extLst>
          </p:cNvPr>
          <p:cNvSpPr/>
          <p:nvPr/>
        </p:nvSpPr>
        <p:spPr>
          <a:xfrm>
            <a:off x="567328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7" name="Rounded Rectangle 5">
            <a:extLst>
              <a:ext uri="{FF2B5EF4-FFF2-40B4-BE49-F238E27FC236}">
                <a16:creationId xmlns:a16="http://schemas.microsoft.com/office/drawing/2014/main" xmlns="" id="{52C35A6D-A5AB-4B9C-9651-2AE2C98AF1DA}"/>
              </a:ext>
            </a:extLst>
          </p:cNvPr>
          <p:cNvSpPr/>
          <p:nvPr/>
        </p:nvSpPr>
        <p:spPr>
          <a:xfrm>
            <a:off x="5673282" y="4775105"/>
            <a:ext cx="648000" cy="1346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8" name="Rectangle 47">
            <a:extLst>
              <a:ext uri="{FF2B5EF4-FFF2-40B4-BE49-F238E27FC236}">
                <a16:creationId xmlns:a16="http://schemas.microsoft.com/office/drawing/2014/main" xmlns="" id="{04A119F5-B459-43FB-A507-F3F639C05711}"/>
              </a:ext>
            </a:extLst>
          </p:cNvPr>
          <p:cNvSpPr/>
          <p:nvPr/>
        </p:nvSpPr>
        <p:spPr>
          <a:xfrm>
            <a:off x="5687989" y="308133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26 Feb</a:t>
            </a:r>
          </a:p>
        </p:txBody>
      </p:sp>
      <p:sp>
        <p:nvSpPr>
          <p:cNvPr id="49" name="Rectangle 48">
            <a:extLst>
              <a:ext uri="{FF2B5EF4-FFF2-40B4-BE49-F238E27FC236}">
                <a16:creationId xmlns:a16="http://schemas.microsoft.com/office/drawing/2014/main" xmlns="" id="{329F2CAE-4F54-4FB5-AB8C-1E7B69CA1DBC}"/>
              </a:ext>
            </a:extLst>
          </p:cNvPr>
          <p:cNvSpPr/>
          <p:nvPr/>
        </p:nvSpPr>
        <p:spPr>
          <a:xfrm>
            <a:off x="570840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-48%</a:t>
            </a:r>
          </a:p>
        </p:txBody>
      </p:sp>
      <p:sp>
        <p:nvSpPr>
          <p:cNvPr id="50" name="Rounded Rectangle 4">
            <a:extLst>
              <a:ext uri="{FF2B5EF4-FFF2-40B4-BE49-F238E27FC236}">
                <a16:creationId xmlns:a16="http://schemas.microsoft.com/office/drawing/2014/main" xmlns="" id="{5D8A5446-1810-4863-B476-DC4EBA9123B2}"/>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1" name="Rounded Rectangle 5">
            <a:extLst>
              <a:ext uri="{FF2B5EF4-FFF2-40B4-BE49-F238E27FC236}">
                <a16:creationId xmlns:a16="http://schemas.microsoft.com/office/drawing/2014/main" xmlns="" id="{31674729-6ADA-4F20-A420-F3F7DD201C71}"/>
              </a:ext>
            </a:extLst>
          </p:cNvPr>
          <p:cNvSpPr/>
          <p:nvPr/>
        </p:nvSpPr>
        <p:spPr>
          <a:xfrm>
            <a:off x="6896409" y="4856955"/>
            <a:ext cx="647084" cy="1270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2" name="Rectangle 51">
            <a:extLst>
              <a:ext uri="{FF2B5EF4-FFF2-40B4-BE49-F238E27FC236}">
                <a16:creationId xmlns:a16="http://schemas.microsoft.com/office/drawing/2014/main" xmlns="" id="{3BCE86F0-81C8-4C1C-82A2-9FB432F8B639}"/>
              </a:ext>
            </a:extLst>
          </p:cNvPr>
          <p:cNvSpPr/>
          <p:nvPr/>
        </p:nvSpPr>
        <p:spPr>
          <a:xfrm>
            <a:off x="6911114"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27 Feb</a:t>
            </a:r>
          </a:p>
        </p:txBody>
      </p:sp>
      <p:sp>
        <p:nvSpPr>
          <p:cNvPr id="53" name="Rectangle 52">
            <a:extLst>
              <a:ext uri="{FF2B5EF4-FFF2-40B4-BE49-F238E27FC236}">
                <a16:creationId xmlns:a16="http://schemas.microsoft.com/office/drawing/2014/main" xmlns="" id="{D60FB93B-168C-42A8-90F3-3DAAC9D1BC4B}"/>
              </a:ext>
            </a:extLst>
          </p:cNvPr>
          <p:cNvSpPr/>
          <p:nvPr/>
        </p:nvSpPr>
        <p:spPr>
          <a:xfrm>
            <a:off x="6931531"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-51%</a:t>
            </a:r>
          </a:p>
        </p:txBody>
      </p:sp>
      <p:sp>
        <p:nvSpPr>
          <p:cNvPr id="54" name="Rounded Rectangle 4">
            <a:extLst>
              <a:ext uri="{FF2B5EF4-FFF2-40B4-BE49-F238E27FC236}">
                <a16:creationId xmlns:a16="http://schemas.microsoft.com/office/drawing/2014/main" xmlns="" id="{F113E378-71F4-410C-BC1E-9A4000850BF9}"/>
              </a:ext>
            </a:extLst>
          </p:cNvPr>
          <p:cNvSpPr/>
          <p:nvPr/>
        </p:nvSpPr>
        <p:spPr>
          <a:xfrm>
            <a:off x="8199145"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5" name="Rounded Rectangle 5">
            <a:extLst>
              <a:ext uri="{FF2B5EF4-FFF2-40B4-BE49-F238E27FC236}">
                <a16:creationId xmlns:a16="http://schemas.microsoft.com/office/drawing/2014/main" xmlns="" id="{4567A90D-AA69-4FF3-8171-A40BC4F7A6E3}"/>
              </a:ext>
            </a:extLst>
          </p:cNvPr>
          <p:cNvSpPr/>
          <p:nvPr/>
        </p:nvSpPr>
        <p:spPr>
          <a:xfrm>
            <a:off x="8199146" y="4798379"/>
            <a:ext cx="648000" cy="1321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6" name="Rectangle 55">
            <a:extLst>
              <a:ext uri="{FF2B5EF4-FFF2-40B4-BE49-F238E27FC236}">
                <a16:creationId xmlns:a16="http://schemas.microsoft.com/office/drawing/2014/main" xmlns="" id="{C54D3B3F-5198-4437-8665-68C490721436}"/>
              </a:ext>
            </a:extLst>
          </p:cNvPr>
          <p:cNvSpPr/>
          <p:nvPr/>
        </p:nvSpPr>
        <p:spPr>
          <a:xfrm>
            <a:off x="8213851" y="306455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28 Feb</a:t>
            </a:r>
          </a:p>
        </p:txBody>
      </p:sp>
      <p:sp>
        <p:nvSpPr>
          <p:cNvPr id="57" name="Rectangle 56">
            <a:extLst>
              <a:ext uri="{FF2B5EF4-FFF2-40B4-BE49-F238E27FC236}">
                <a16:creationId xmlns:a16="http://schemas.microsoft.com/office/drawing/2014/main" xmlns="" id="{8E7A67AA-1581-4361-B204-84103849AFEE}"/>
              </a:ext>
            </a:extLst>
          </p:cNvPr>
          <p:cNvSpPr/>
          <p:nvPr/>
        </p:nvSpPr>
        <p:spPr>
          <a:xfrm>
            <a:off x="8234268"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-49%</a:t>
            </a:r>
          </a:p>
        </p:txBody>
      </p:sp>
      <p:sp>
        <p:nvSpPr>
          <p:cNvPr id="78" name="Freeform 407">
            <a:extLst>
              <a:ext uri="{FF2B5EF4-FFF2-40B4-BE49-F238E27FC236}">
                <a16:creationId xmlns:a16="http://schemas.microsoft.com/office/drawing/2014/main" xmlns="" id="{E0D66307-F4EA-4618-928A-DF92A8A5F8AF}"/>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CasellaDiTesto 78">
            <a:extLst>
              <a:ext uri="{FF2B5EF4-FFF2-40B4-BE49-F238E27FC236}">
                <a16:creationId xmlns:a16="http://schemas.microsoft.com/office/drawing/2014/main" xmlns="" id="{4124D37A-2E03-435A-A537-DC63A5C3F02F}"/>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80" name="CasellaDiTesto 79">
            <a:extLst>
              <a:ext uri="{FF2B5EF4-FFF2-40B4-BE49-F238E27FC236}">
                <a16:creationId xmlns:a16="http://schemas.microsoft.com/office/drawing/2014/main" xmlns="" id="{3985B93D-820D-4EC2-A6FB-26F140C605A0}"/>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81" name="Freeform 403">
            <a:extLst>
              <a:ext uri="{FF2B5EF4-FFF2-40B4-BE49-F238E27FC236}">
                <a16:creationId xmlns:a16="http://schemas.microsoft.com/office/drawing/2014/main" xmlns="" id="{1B8896FE-55CB-4AB8-954F-658C476BBADF}"/>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82" name="Picture 2" descr="Risultato immagini per simbolo media aritmetica">
            <a:extLst>
              <a:ext uri="{FF2B5EF4-FFF2-40B4-BE49-F238E27FC236}">
                <a16:creationId xmlns:a16="http://schemas.microsoft.com/office/drawing/2014/main" xmlns="" id="{269ECF70-DA16-4787-AE98-66F6DB49603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83" name="CasellaDiTesto 82">
            <a:extLst>
              <a:ext uri="{FF2B5EF4-FFF2-40B4-BE49-F238E27FC236}">
                <a16:creationId xmlns:a16="http://schemas.microsoft.com/office/drawing/2014/main" xmlns="" id="{FF291CD8-D181-4254-A31A-3EB9A1AAB7F7}"/>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84" name="Rectangle 122">
            <a:extLst>
              <a:ext uri="{FF2B5EF4-FFF2-40B4-BE49-F238E27FC236}">
                <a16:creationId xmlns:a16="http://schemas.microsoft.com/office/drawing/2014/main" xmlns="" id="{5FC6E7E4-29C5-476A-BC25-68A14A114996}"/>
              </a:ext>
            </a:extLst>
          </p:cNvPr>
          <p:cNvSpPr/>
          <p:nvPr/>
        </p:nvSpPr>
        <p:spPr>
          <a:xfrm>
            <a:off x="615750" y="4644397"/>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-4%</a:t>
            </a:r>
          </a:p>
        </p:txBody>
      </p:sp>
      <p:sp>
        <p:nvSpPr>
          <p:cNvPr id="85" name="Rectangle 133">
            <a:extLst>
              <a:ext uri="{FF2B5EF4-FFF2-40B4-BE49-F238E27FC236}">
                <a16:creationId xmlns:a16="http://schemas.microsoft.com/office/drawing/2014/main" xmlns="" id="{9AF2B099-EE5F-49ED-A35D-A69F9D991322}"/>
              </a:ext>
            </a:extLst>
          </p:cNvPr>
          <p:cNvSpPr/>
          <p:nvPr/>
        </p:nvSpPr>
        <p:spPr>
          <a:xfrm>
            <a:off x="1896224"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-41%</a:t>
            </a:r>
          </a:p>
        </p:txBody>
      </p:sp>
      <p:sp>
        <p:nvSpPr>
          <p:cNvPr id="86" name="Rectangle 141">
            <a:extLst>
              <a:ext uri="{FF2B5EF4-FFF2-40B4-BE49-F238E27FC236}">
                <a16:creationId xmlns:a16="http://schemas.microsoft.com/office/drawing/2014/main" xmlns="" id="{8B0B4881-C537-44B8-8187-C325C8A0633C}"/>
              </a:ext>
            </a:extLst>
          </p:cNvPr>
          <p:cNvSpPr/>
          <p:nvPr/>
        </p:nvSpPr>
        <p:spPr>
          <a:xfrm>
            <a:off x="318513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-33%</a:t>
            </a:r>
          </a:p>
        </p:txBody>
      </p:sp>
      <p:sp>
        <p:nvSpPr>
          <p:cNvPr id="87" name="Rectangle 145">
            <a:extLst>
              <a:ext uri="{FF2B5EF4-FFF2-40B4-BE49-F238E27FC236}">
                <a16:creationId xmlns:a16="http://schemas.microsoft.com/office/drawing/2014/main" xmlns="" id="{1ED5D111-6ADB-467F-B5AA-E9717D755EF5}"/>
              </a:ext>
            </a:extLst>
          </p:cNvPr>
          <p:cNvSpPr/>
          <p:nvPr/>
        </p:nvSpPr>
        <p:spPr>
          <a:xfrm>
            <a:off x="443002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-38%</a:t>
            </a:r>
          </a:p>
        </p:txBody>
      </p:sp>
      <p:sp>
        <p:nvSpPr>
          <p:cNvPr id="88" name="Rectangle 149">
            <a:extLst>
              <a:ext uri="{FF2B5EF4-FFF2-40B4-BE49-F238E27FC236}">
                <a16:creationId xmlns:a16="http://schemas.microsoft.com/office/drawing/2014/main" xmlns="" id="{399086E3-1421-41ED-A1C5-8960016F845D}"/>
              </a:ext>
            </a:extLst>
          </p:cNvPr>
          <p:cNvSpPr/>
          <p:nvPr/>
        </p:nvSpPr>
        <p:spPr>
          <a:xfrm>
            <a:off x="5749754"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-45%</a:t>
            </a:r>
          </a:p>
        </p:txBody>
      </p:sp>
      <p:sp>
        <p:nvSpPr>
          <p:cNvPr id="89" name="Rectangle 153">
            <a:extLst>
              <a:ext uri="{FF2B5EF4-FFF2-40B4-BE49-F238E27FC236}">
                <a16:creationId xmlns:a16="http://schemas.microsoft.com/office/drawing/2014/main" xmlns="" id="{860F8657-CB6D-4CBD-B1A8-5301B46FF78F}"/>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-50%</a:t>
            </a:r>
          </a:p>
        </p:txBody>
      </p:sp>
      <p:sp>
        <p:nvSpPr>
          <p:cNvPr id="90" name="Rectangle 157">
            <a:extLst>
              <a:ext uri="{FF2B5EF4-FFF2-40B4-BE49-F238E27FC236}">
                <a16:creationId xmlns:a16="http://schemas.microsoft.com/office/drawing/2014/main" xmlns="" id="{4F6E5CCB-FB5F-459B-AD3F-B256C7944468}"/>
              </a:ext>
            </a:extLst>
          </p:cNvPr>
          <p:cNvSpPr/>
          <p:nvPr/>
        </p:nvSpPr>
        <p:spPr>
          <a:xfrm>
            <a:off x="8275408"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-41%</a:t>
            </a:r>
          </a:p>
        </p:txBody>
      </p:sp>
      <p:sp>
        <p:nvSpPr>
          <p:cNvPr id="91" name="Rectangle 122">
            <a:extLst>
              <a:ext uri="{FF2B5EF4-FFF2-40B4-BE49-F238E27FC236}">
                <a16:creationId xmlns:a16="http://schemas.microsoft.com/office/drawing/2014/main" xmlns="" id="{EE6BE409-FB63-4863-B5A0-DB8AB47775B2}"/>
              </a:ext>
            </a:extLst>
          </p:cNvPr>
          <p:cNvSpPr/>
          <p:nvPr/>
        </p:nvSpPr>
        <p:spPr>
          <a:xfrm>
            <a:off x="5862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-20%</a:t>
            </a:r>
          </a:p>
        </p:txBody>
      </p:sp>
      <p:sp>
        <p:nvSpPr>
          <p:cNvPr id="92" name="Rectangle 133">
            <a:extLst>
              <a:ext uri="{FF2B5EF4-FFF2-40B4-BE49-F238E27FC236}">
                <a16:creationId xmlns:a16="http://schemas.microsoft.com/office/drawing/2014/main" xmlns="" id="{916E5F48-FECB-4E31-BEED-D8154B0FB617}"/>
              </a:ext>
            </a:extLst>
          </p:cNvPr>
          <p:cNvSpPr/>
          <p:nvPr/>
        </p:nvSpPr>
        <p:spPr>
          <a:xfrm>
            <a:off x="1866727" y="4114170"/>
            <a:ext cx="579006"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-100%</a:t>
            </a:r>
          </a:p>
        </p:txBody>
      </p:sp>
      <p:sp>
        <p:nvSpPr>
          <p:cNvPr id="93" name="Rectangle 141">
            <a:extLst>
              <a:ext uri="{FF2B5EF4-FFF2-40B4-BE49-F238E27FC236}">
                <a16:creationId xmlns:a16="http://schemas.microsoft.com/office/drawing/2014/main" xmlns="" id="{F751151F-8666-4B36-964B-EEF97ABCB634}"/>
              </a:ext>
            </a:extLst>
          </p:cNvPr>
          <p:cNvSpPr/>
          <p:nvPr/>
        </p:nvSpPr>
        <p:spPr>
          <a:xfrm>
            <a:off x="319491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-36%</a:t>
            </a:r>
          </a:p>
        </p:txBody>
      </p:sp>
      <p:sp>
        <p:nvSpPr>
          <p:cNvPr id="94" name="Rectangle 145">
            <a:extLst>
              <a:ext uri="{FF2B5EF4-FFF2-40B4-BE49-F238E27FC236}">
                <a16:creationId xmlns:a16="http://schemas.microsoft.com/office/drawing/2014/main" xmlns="" id="{C361D502-EC8A-4D20-8B51-2ED0B6B1DE89}"/>
              </a:ext>
            </a:extLst>
          </p:cNvPr>
          <p:cNvSpPr/>
          <p:nvPr/>
        </p:nvSpPr>
        <p:spPr>
          <a:xfrm>
            <a:off x="443980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-58%</a:t>
            </a:r>
          </a:p>
        </p:txBody>
      </p:sp>
      <p:sp>
        <p:nvSpPr>
          <p:cNvPr id="95" name="Rectangle 149">
            <a:extLst>
              <a:ext uri="{FF2B5EF4-FFF2-40B4-BE49-F238E27FC236}">
                <a16:creationId xmlns:a16="http://schemas.microsoft.com/office/drawing/2014/main" xmlns="" id="{43BF1847-EA86-4EBE-B14D-769A3F94FA85}"/>
              </a:ext>
            </a:extLst>
          </p:cNvPr>
          <p:cNvSpPr/>
          <p:nvPr/>
        </p:nvSpPr>
        <p:spPr>
          <a:xfrm>
            <a:off x="5759531"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-64%</a:t>
            </a:r>
          </a:p>
        </p:txBody>
      </p:sp>
      <p:sp>
        <p:nvSpPr>
          <p:cNvPr id="96" name="Rectangle 153">
            <a:extLst>
              <a:ext uri="{FF2B5EF4-FFF2-40B4-BE49-F238E27FC236}">
                <a16:creationId xmlns:a16="http://schemas.microsoft.com/office/drawing/2014/main" xmlns="" id="{6B2C7E62-2B45-49DE-8AFF-6900729951C0}"/>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-63%</a:t>
            </a:r>
          </a:p>
        </p:txBody>
      </p:sp>
      <p:sp>
        <p:nvSpPr>
          <p:cNvPr id="97" name="Rectangle 157">
            <a:extLst>
              <a:ext uri="{FF2B5EF4-FFF2-40B4-BE49-F238E27FC236}">
                <a16:creationId xmlns:a16="http://schemas.microsoft.com/office/drawing/2014/main" xmlns="" id="{CF0CDE34-34BD-4B2C-97F1-310246495775}"/>
              </a:ext>
            </a:extLst>
          </p:cNvPr>
          <p:cNvSpPr/>
          <p:nvPr/>
        </p:nvSpPr>
        <p:spPr>
          <a:xfrm>
            <a:off x="8285185"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-65%</a:t>
            </a:r>
          </a:p>
        </p:txBody>
      </p:sp>
    </p:spTree>
    <p:extLst>
      <p:ext uri="{BB962C8B-B14F-4D97-AF65-F5344CB8AC3E}">
        <p14:creationId xmlns:p14="http://schemas.microsoft.com/office/powerpoint/2010/main" val="1832248637"/>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INDICE DI CONGESTIONE</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10</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xmlns="" id="{F256C073-6106-42D7-801A-2D509EBC2783}"/>
              </a:ext>
            </a:extLst>
          </p:cNvPr>
          <p:cNvPicPr>
            <a:picLocks noChangeAspect="1"/>
          </p:cNvPicPr>
          <p:nvPr/>
        </p:nvPicPr>
        <p:blipFill>
          <a:blip r:embed="rId6"/>
          <a:stretch>
            <a:fillRect/>
          </a:stretch>
        </p:blipFill>
        <p:spPr>
          <a:xfrm>
            <a:off x="-4762" y="1203736"/>
            <a:ext cx="9144000" cy="1788844"/>
          </a:xfrm>
          <a:prstGeom prst="rect">
            <a:avLst/>
          </a:prstGeom>
        </p:spPr>
      </p:pic>
      <p:sp>
        <p:nvSpPr>
          <p:cNvPr id="21" name="Rectangle 20">
            <a:extLst>
              <a:ext uri="{FF2B5EF4-FFF2-40B4-BE49-F238E27FC236}">
                <a16:creationId xmlns:a16="http://schemas.microsoft.com/office/drawing/2014/main" xmlns="" id="{472EA7A6-B81C-4B53-8D6D-527EAB94EFF7}"/>
              </a:ext>
            </a:extLst>
          </p:cNvPr>
          <p:cNvSpPr/>
          <p:nvPr/>
        </p:nvSpPr>
        <p:spPr>
          <a:xfrm>
            <a:off x="-63778"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2" name="Rectangle 21">
            <a:extLst>
              <a:ext uri="{FF2B5EF4-FFF2-40B4-BE49-F238E27FC236}">
                <a16:creationId xmlns:a16="http://schemas.microsoft.com/office/drawing/2014/main" xmlns="" id="{99226D8D-D036-4CFD-94FF-34C9B6021F54}"/>
              </a:ext>
            </a:extLst>
          </p:cNvPr>
          <p:cNvSpPr/>
          <p:nvPr/>
        </p:nvSpPr>
        <p:spPr>
          <a:xfrm>
            <a:off x="-373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3" name="Rectangle 22">
            <a:extLst>
              <a:ext uri="{FF2B5EF4-FFF2-40B4-BE49-F238E27FC236}">
                <a16:creationId xmlns:a16="http://schemas.microsoft.com/office/drawing/2014/main" xmlns="" id="{23AB93EA-F15F-4A95-886A-587259D0C5C0}"/>
              </a:ext>
            </a:extLst>
          </p:cNvPr>
          <p:cNvSpPr/>
          <p:nvPr/>
        </p:nvSpPr>
        <p:spPr>
          <a:xfrm>
            <a:off x="-1770"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4" name="Rectangle 23">
            <a:extLst>
              <a:ext uri="{FF2B5EF4-FFF2-40B4-BE49-F238E27FC236}">
                <a16:creationId xmlns:a16="http://schemas.microsoft.com/office/drawing/2014/main" xmlns="" id="{624197DA-3B5A-4145-AE95-00A74F235164}"/>
              </a:ext>
            </a:extLst>
          </p:cNvPr>
          <p:cNvSpPr/>
          <p:nvPr/>
        </p:nvSpPr>
        <p:spPr>
          <a:xfrm>
            <a:off x="-373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32" name="Rounded Rectangle 4">
            <a:extLst>
              <a:ext uri="{FF2B5EF4-FFF2-40B4-BE49-F238E27FC236}">
                <a16:creationId xmlns:a16="http://schemas.microsoft.com/office/drawing/2014/main" xmlns="" id="{2E25A9C3-1117-495C-B354-95A89E2FC0C4}"/>
              </a:ext>
            </a:extLst>
          </p:cNvPr>
          <p:cNvSpPr/>
          <p:nvPr/>
        </p:nvSpPr>
        <p:spPr>
          <a:xfrm>
            <a:off x="516540"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3" name="Rounded Rectangle 5">
            <a:extLst>
              <a:ext uri="{FF2B5EF4-FFF2-40B4-BE49-F238E27FC236}">
                <a16:creationId xmlns:a16="http://schemas.microsoft.com/office/drawing/2014/main" xmlns="" id="{5FE08895-A02E-42A7-A14E-FEAFCBF58FEB}"/>
              </a:ext>
            </a:extLst>
          </p:cNvPr>
          <p:cNvSpPr/>
          <p:nvPr/>
        </p:nvSpPr>
        <p:spPr>
          <a:xfrm>
            <a:off x="516539" y="4826944"/>
            <a:ext cx="648000" cy="1296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4" name="Rectangle 33">
            <a:extLst>
              <a:ext uri="{FF2B5EF4-FFF2-40B4-BE49-F238E27FC236}">
                <a16:creationId xmlns:a16="http://schemas.microsoft.com/office/drawing/2014/main" xmlns="" id="{569DB1CC-46FB-41F9-9023-9F4C4A16CC2F}"/>
              </a:ext>
            </a:extLst>
          </p:cNvPr>
          <p:cNvSpPr/>
          <p:nvPr/>
        </p:nvSpPr>
        <p:spPr>
          <a:xfrm>
            <a:off x="-26659"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5" name="Rectangle 34">
            <a:extLst>
              <a:ext uri="{FF2B5EF4-FFF2-40B4-BE49-F238E27FC236}">
                <a16:creationId xmlns:a16="http://schemas.microsoft.com/office/drawing/2014/main" xmlns="" id="{9554D3CE-6BE8-4B7B-819F-7E656616C6F8}"/>
              </a:ext>
            </a:extLst>
          </p:cNvPr>
          <p:cNvSpPr/>
          <p:nvPr/>
        </p:nvSpPr>
        <p:spPr>
          <a:xfrm>
            <a:off x="531246"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29 Feb</a:t>
            </a:r>
          </a:p>
        </p:txBody>
      </p:sp>
      <p:sp>
        <p:nvSpPr>
          <p:cNvPr id="36" name="Rectangle 35">
            <a:extLst>
              <a:ext uri="{FF2B5EF4-FFF2-40B4-BE49-F238E27FC236}">
                <a16:creationId xmlns:a16="http://schemas.microsoft.com/office/drawing/2014/main" xmlns="" id="{BA47EA39-2D33-402B-A53D-4153E5308069}"/>
              </a:ext>
            </a:extLst>
          </p:cNvPr>
          <p:cNvSpPr/>
          <p:nvPr/>
        </p:nvSpPr>
        <p:spPr>
          <a:xfrm>
            <a:off x="551663" y="5679394"/>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-50%</a:t>
            </a:r>
          </a:p>
        </p:txBody>
      </p:sp>
      <p:sp>
        <p:nvSpPr>
          <p:cNvPr id="37" name="Rounded Rectangle 4">
            <a:extLst>
              <a:ext uri="{FF2B5EF4-FFF2-40B4-BE49-F238E27FC236}">
                <a16:creationId xmlns:a16="http://schemas.microsoft.com/office/drawing/2014/main" xmlns="" id="{E643E814-E1D4-48F8-8DEF-047118044322}"/>
              </a:ext>
            </a:extLst>
          </p:cNvPr>
          <p:cNvSpPr/>
          <p:nvPr/>
        </p:nvSpPr>
        <p:spPr>
          <a:xfrm>
            <a:off x="1810194"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8" name="Rounded Rectangle 5">
            <a:extLst>
              <a:ext uri="{FF2B5EF4-FFF2-40B4-BE49-F238E27FC236}">
                <a16:creationId xmlns:a16="http://schemas.microsoft.com/office/drawing/2014/main" xmlns="" id="{FF3F4324-2824-4475-92A5-AF9D7C032975}"/>
              </a:ext>
            </a:extLst>
          </p:cNvPr>
          <p:cNvSpPr/>
          <p:nvPr/>
        </p:nvSpPr>
        <p:spPr>
          <a:xfrm>
            <a:off x="1810195" y="4851940"/>
            <a:ext cx="648000" cy="1270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9" name="Rectangle 38">
            <a:extLst>
              <a:ext uri="{FF2B5EF4-FFF2-40B4-BE49-F238E27FC236}">
                <a16:creationId xmlns:a16="http://schemas.microsoft.com/office/drawing/2014/main" xmlns="" id="{9DF9FC6C-91EB-435B-996F-60C09533D5C3}"/>
              </a:ext>
            </a:extLst>
          </p:cNvPr>
          <p:cNvSpPr/>
          <p:nvPr/>
        </p:nvSpPr>
        <p:spPr>
          <a:xfrm>
            <a:off x="1846220" y="3066616"/>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1 Mar</a:t>
            </a:r>
          </a:p>
        </p:txBody>
      </p:sp>
      <p:sp>
        <p:nvSpPr>
          <p:cNvPr id="40" name="Rectangle 39">
            <a:extLst>
              <a:ext uri="{FF2B5EF4-FFF2-40B4-BE49-F238E27FC236}">
                <a16:creationId xmlns:a16="http://schemas.microsoft.com/office/drawing/2014/main" xmlns="" id="{54C96F63-DEC3-4294-BB99-6C9B40B6C2A4}"/>
              </a:ext>
            </a:extLst>
          </p:cNvPr>
          <p:cNvSpPr/>
          <p:nvPr/>
        </p:nvSpPr>
        <p:spPr>
          <a:xfrm>
            <a:off x="1845317" y="5673549"/>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-51%</a:t>
            </a:r>
          </a:p>
        </p:txBody>
      </p:sp>
      <p:sp>
        <p:nvSpPr>
          <p:cNvPr id="41" name="Rounded Rectangle 4">
            <a:extLst>
              <a:ext uri="{FF2B5EF4-FFF2-40B4-BE49-F238E27FC236}">
                <a16:creationId xmlns:a16="http://schemas.microsoft.com/office/drawing/2014/main" xmlns="" id="{1540435E-A90C-41E6-8C2A-05F07DD85872}"/>
              </a:ext>
            </a:extLst>
          </p:cNvPr>
          <p:cNvSpPr/>
          <p:nvPr/>
        </p:nvSpPr>
        <p:spPr>
          <a:xfrm>
            <a:off x="310383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2" name="Rounded Rectangle 5">
            <a:extLst>
              <a:ext uri="{FF2B5EF4-FFF2-40B4-BE49-F238E27FC236}">
                <a16:creationId xmlns:a16="http://schemas.microsoft.com/office/drawing/2014/main" xmlns="" id="{38991CAF-68C6-423A-8B30-64C86301F02C}"/>
              </a:ext>
            </a:extLst>
          </p:cNvPr>
          <p:cNvSpPr/>
          <p:nvPr/>
        </p:nvSpPr>
        <p:spPr>
          <a:xfrm>
            <a:off x="3103835" y="4054779"/>
            <a:ext cx="648000" cy="2080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3" name="Rectangle 42">
            <a:extLst>
              <a:ext uri="{FF2B5EF4-FFF2-40B4-BE49-F238E27FC236}">
                <a16:creationId xmlns:a16="http://schemas.microsoft.com/office/drawing/2014/main" xmlns="" id="{6F56D911-01BD-4740-9FDA-E3943AD7EFDC}"/>
              </a:ext>
            </a:extLst>
          </p:cNvPr>
          <p:cNvSpPr/>
          <p:nvPr/>
        </p:nvSpPr>
        <p:spPr>
          <a:xfrm>
            <a:off x="3139859"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 Mar</a:t>
            </a:r>
          </a:p>
        </p:txBody>
      </p:sp>
      <p:sp>
        <p:nvSpPr>
          <p:cNvPr id="44" name="Rectangle 43">
            <a:extLst>
              <a:ext uri="{FF2B5EF4-FFF2-40B4-BE49-F238E27FC236}">
                <a16:creationId xmlns:a16="http://schemas.microsoft.com/office/drawing/2014/main" xmlns="" id="{C66C7767-ECC0-4043-A768-F2780267E129}"/>
              </a:ext>
            </a:extLst>
          </p:cNvPr>
          <p:cNvSpPr/>
          <p:nvPr/>
        </p:nvSpPr>
        <p:spPr>
          <a:xfrm>
            <a:off x="313895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-19%</a:t>
            </a:r>
          </a:p>
        </p:txBody>
      </p:sp>
      <p:sp>
        <p:nvSpPr>
          <p:cNvPr id="45" name="Rounded Rectangle 4">
            <a:extLst>
              <a:ext uri="{FF2B5EF4-FFF2-40B4-BE49-F238E27FC236}">
                <a16:creationId xmlns:a16="http://schemas.microsoft.com/office/drawing/2014/main" xmlns="" id="{EF06C659-FC2E-4352-8511-5B766FC3A2A6}"/>
              </a:ext>
            </a:extLst>
          </p:cNvPr>
          <p:cNvSpPr/>
          <p:nvPr/>
        </p:nvSpPr>
        <p:spPr>
          <a:xfrm>
            <a:off x="4357972"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6" name="Rounded Rectangle 5">
            <a:extLst>
              <a:ext uri="{FF2B5EF4-FFF2-40B4-BE49-F238E27FC236}">
                <a16:creationId xmlns:a16="http://schemas.microsoft.com/office/drawing/2014/main" xmlns="" id="{2F0291B2-A154-4E91-8DB4-522619F9256D}"/>
              </a:ext>
            </a:extLst>
          </p:cNvPr>
          <p:cNvSpPr/>
          <p:nvPr/>
        </p:nvSpPr>
        <p:spPr>
          <a:xfrm>
            <a:off x="4357972" y="4399711"/>
            <a:ext cx="648000" cy="1724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7" name="Rectangle 46">
            <a:extLst>
              <a:ext uri="{FF2B5EF4-FFF2-40B4-BE49-F238E27FC236}">
                <a16:creationId xmlns:a16="http://schemas.microsoft.com/office/drawing/2014/main" xmlns="" id="{814DB181-D619-4A73-A4D4-74DFBFA3A151}"/>
              </a:ext>
            </a:extLst>
          </p:cNvPr>
          <p:cNvSpPr/>
          <p:nvPr/>
        </p:nvSpPr>
        <p:spPr>
          <a:xfrm>
            <a:off x="4393997" y="3065409"/>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3 Mar</a:t>
            </a:r>
          </a:p>
        </p:txBody>
      </p:sp>
      <p:sp>
        <p:nvSpPr>
          <p:cNvPr id="48" name="Rectangle 47">
            <a:extLst>
              <a:ext uri="{FF2B5EF4-FFF2-40B4-BE49-F238E27FC236}">
                <a16:creationId xmlns:a16="http://schemas.microsoft.com/office/drawing/2014/main" xmlns="" id="{5B429826-0431-4EE6-83EE-6E182BDE8041}"/>
              </a:ext>
            </a:extLst>
          </p:cNvPr>
          <p:cNvSpPr/>
          <p:nvPr/>
        </p:nvSpPr>
        <p:spPr>
          <a:xfrm>
            <a:off x="4393095"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-33%</a:t>
            </a:r>
          </a:p>
        </p:txBody>
      </p:sp>
      <p:sp>
        <p:nvSpPr>
          <p:cNvPr id="49" name="Rounded Rectangle 4">
            <a:extLst>
              <a:ext uri="{FF2B5EF4-FFF2-40B4-BE49-F238E27FC236}">
                <a16:creationId xmlns:a16="http://schemas.microsoft.com/office/drawing/2014/main" xmlns="" id="{7CE3FC2A-E78E-429D-A0BA-22DAE6B58850}"/>
              </a:ext>
            </a:extLst>
          </p:cNvPr>
          <p:cNvSpPr/>
          <p:nvPr/>
        </p:nvSpPr>
        <p:spPr>
          <a:xfrm>
            <a:off x="567328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0" name="Rounded Rectangle 5">
            <a:extLst>
              <a:ext uri="{FF2B5EF4-FFF2-40B4-BE49-F238E27FC236}">
                <a16:creationId xmlns:a16="http://schemas.microsoft.com/office/drawing/2014/main" xmlns="" id="{983C390A-48EC-415F-9117-9457A2197F39}"/>
              </a:ext>
            </a:extLst>
          </p:cNvPr>
          <p:cNvSpPr/>
          <p:nvPr/>
        </p:nvSpPr>
        <p:spPr>
          <a:xfrm>
            <a:off x="5673284" y="4533045"/>
            <a:ext cx="648000" cy="1598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1" name="Rectangle 50">
            <a:extLst>
              <a:ext uri="{FF2B5EF4-FFF2-40B4-BE49-F238E27FC236}">
                <a16:creationId xmlns:a16="http://schemas.microsoft.com/office/drawing/2014/main" xmlns="" id="{1A4527A7-FC23-4B53-B776-60BF787F1C56}"/>
              </a:ext>
            </a:extLst>
          </p:cNvPr>
          <p:cNvSpPr/>
          <p:nvPr/>
        </p:nvSpPr>
        <p:spPr>
          <a:xfrm>
            <a:off x="5709308" y="3081337"/>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4 Mar</a:t>
            </a:r>
          </a:p>
        </p:txBody>
      </p:sp>
      <p:sp>
        <p:nvSpPr>
          <p:cNvPr id="52" name="Rectangle 51">
            <a:extLst>
              <a:ext uri="{FF2B5EF4-FFF2-40B4-BE49-F238E27FC236}">
                <a16:creationId xmlns:a16="http://schemas.microsoft.com/office/drawing/2014/main" xmlns="" id="{C36D984B-0876-4C02-AC09-C4BC4B2EBD63}"/>
              </a:ext>
            </a:extLst>
          </p:cNvPr>
          <p:cNvSpPr/>
          <p:nvPr/>
        </p:nvSpPr>
        <p:spPr>
          <a:xfrm>
            <a:off x="570840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-38%</a:t>
            </a:r>
          </a:p>
        </p:txBody>
      </p:sp>
      <p:sp>
        <p:nvSpPr>
          <p:cNvPr id="53" name="Rounded Rectangle 4">
            <a:extLst>
              <a:ext uri="{FF2B5EF4-FFF2-40B4-BE49-F238E27FC236}">
                <a16:creationId xmlns:a16="http://schemas.microsoft.com/office/drawing/2014/main" xmlns="" id="{321F1D25-EE31-47B8-9C2A-D795683B85E9}"/>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4" name="Rounded Rectangle 5">
            <a:extLst>
              <a:ext uri="{FF2B5EF4-FFF2-40B4-BE49-F238E27FC236}">
                <a16:creationId xmlns:a16="http://schemas.microsoft.com/office/drawing/2014/main" xmlns="" id="{78A82340-331A-410F-80C8-56AA0207EB8B}"/>
              </a:ext>
            </a:extLst>
          </p:cNvPr>
          <p:cNvSpPr/>
          <p:nvPr/>
        </p:nvSpPr>
        <p:spPr>
          <a:xfrm>
            <a:off x="6896409" y="4481903"/>
            <a:ext cx="648000" cy="1648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5" name="Rectangle 54">
            <a:extLst>
              <a:ext uri="{FF2B5EF4-FFF2-40B4-BE49-F238E27FC236}">
                <a16:creationId xmlns:a16="http://schemas.microsoft.com/office/drawing/2014/main" xmlns="" id="{D19EE143-74BE-431B-B725-4C2BF8F8F3C3}"/>
              </a:ext>
            </a:extLst>
          </p:cNvPr>
          <p:cNvSpPr/>
          <p:nvPr/>
        </p:nvSpPr>
        <p:spPr>
          <a:xfrm>
            <a:off x="6932434"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5 Mar</a:t>
            </a:r>
          </a:p>
        </p:txBody>
      </p:sp>
      <p:sp>
        <p:nvSpPr>
          <p:cNvPr id="56" name="Rectangle 55">
            <a:extLst>
              <a:ext uri="{FF2B5EF4-FFF2-40B4-BE49-F238E27FC236}">
                <a16:creationId xmlns:a16="http://schemas.microsoft.com/office/drawing/2014/main" xmlns="" id="{099A03F9-3DC4-4A01-AEC7-63848E272ACA}"/>
              </a:ext>
            </a:extLst>
          </p:cNvPr>
          <p:cNvSpPr/>
          <p:nvPr/>
        </p:nvSpPr>
        <p:spPr>
          <a:xfrm>
            <a:off x="6931531"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-36%</a:t>
            </a:r>
          </a:p>
        </p:txBody>
      </p:sp>
      <p:sp>
        <p:nvSpPr>
          <p:cNvPr id="57" name="Rounded Rectangle 4">
            <a:extLst>
              <a:ext uri="{FF2B5EF4-FFF2-40B4-BE49-F238E27FC236}">
                <a16:creationId xmlns:a16="http://schemas.microsoft.com/office/drawing/2014/main" xmlns="" id="{9A0F7F97-7011-4EED-A4F4-56685EBB1BF3}"/>
              </a:ext>
            </a:extLst>
          </p:cNvPr>
          <p:cNvSpPr/>
          <p:nvPr/>
        </p:nvSpPr>
        <p:spPr>
          <a:xfrm>
            <a:off x="8199145"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8" name="Rounded Rectangle 5">
            <a:extLst>
              <a:ext uri="{FF2B5EF4-FFF2-40B4-BE49-F238E27FC236}">
                <a16:creationId xmlns:a16="http://schemas.microsoft.com/office/drawing/2014/main" xmlns="" id="{991E02BF-186D-4408-A4FB-7FDA3190FEBA}"/>
              </a:ext>
            </a:extLst>
          </p:cNvPr>
          <p:cNvSpPr/>
          <p:nvPr/>
        </p:nvSpPr>
        <p:spPr>
          <a:xfrm>
            <a:off x="8199146" y="4751217"/>
            <a:ext cx="648000" cy="1371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9" name="Rectangle 58">
            <a:extLst>
              <a:ext uri="{FF2B5EF4-FFF2-40B4-BE49-F238E27FC236}">
                <a16:creationId xmlns:a16="http://schemas.microsoft.com/office/drawing/2014/main" xmlns="" id="{5B9C85A5-C881-4763-924B-12662625F228}"/>
              </a:ext>
            </a:extLst>
          </p:cNvPr>
          <p:cNvSpPr/>
          <p:nvPr/>
        </p:nvSpPr>
        <p:spPr>
          <a:xfrm>
            <a:off x="8235172" y="3064557"/>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6 Mar</a:t>
            </a:r>
          </a:p>
        </p:txBody>
      </p:sp>
      <p:sp>
        <p:nvSpPr>
          <p:cNvPr id="60" name="Rectangle 59">
            <a:extLst>
              <a:ext uri="{FF2B5EF4-FFF2-40B4-BE49-F238E27FC236}">
                <a16:creationId xmlns:a16="http://schemas.microsoft.com/office/drawing/2014/main" xmlns="" id="{B02045C6-4A3B-4D0E-95B2-C10D359CABAE}"/>
              </a:ext>
            </a:extLst>
          </p:cNvPr>
          <p:cNvSpPr/>
          <p:nvPr/>
        </p:nvSpPr>
        <p:spPr>
          <a:xfrm>
            <a:off x="8234268"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-47%</a:t>
            </a:r>
          </a:p>
        </p:txBody>
      </p:sp>
      <p:sp>
        <p:nvSpPr>
          <p:cNvPr id="61" name="Freeform 407">
            <a:extLst>
              <a:ext uri="{FF2B5EF4-FFF2-40B4-BE49-F238E27FC236}">
                <a16:creationId xmlns:a16="http://schemas.microsoft.com/office/drawing/2014/main" xmlns="" id="{9081BCE9-094F-440C-8A13-4FE276BCD2BB}"/>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CasellaDiTesto 61">
            <a:extLst>
              <a:ext uri="{FF2B5EF4-FFF2-40B4-BE49-F238E27FC236}">
                <a16:creationId xmlns:a16="http://schemas.microsoft.com/office/drawing/2014/main" xmlns="" id="{79607D5E-935F-4FEE-9090-50A5F9599992}"/>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63" name="CasellaDiTesto 62">
            <a:extLst>
              <a:ext uri="{FF2B5EF4-FFF2-40B4-BE49-F238E27FC236}">
                <a16:creationId xmlns:a16="http://schemas.microsoft.com/office/drawing/2014/main" xmlns="" id="{DBAF58E4-8E98-43E7-8351-2768252FBFAB}"/>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4" name="Freeform 403">
            <a:extLst>
              <a:ext uri="{FF2B5EF4-FFF2-40B4-BE49-F238E27FC236}">
                <a16:creationId xmlns:a16="http://schemas.microsoft.com/office/drawing/2014/main" xmlns="" id="{04C2BB8C-40E3-498D-89FE-E371B764A88F}"/>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5" name="Picture 2" descr="Risultato immagini per simbolo media aritmetica">
            <a:extLst>
              <a:ext uri="{FF2B5EF4-FFF2-40B4-BE49-F238E27FC236}">
                <a16:creationId xmlns:a16="http://schemas.microsoft.com/office/drawing/2014/main" xmlns="" id="{CD30AF43-C078-425D-8B6E-9DF9505F15D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6" name="CasellaDiTesto 65">
            <a:extLst>
              <a:ext uri="{FF2B5EF4-FFF2-40B4-BE49-F238E27FC236}">
                <a16:creationId xmlns:a16="http://schemas.microsoft.com/office/drawing/2014/main" xmlns="" id="{072BC768-8BD5-4D92-8E53-78092C2E0661}"/>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7" name="Rectangle 122">
            <a:extLst>
              <a:ext uri="{FF2B5EF4-FFF2-40B4-BE49-F238E27FC236}">
                <a16:creationId xmlns:a16="http://schemas.microsoft.com/office/drawing/2014/main" xmlns="" id="{9C76151D-8461-41AE-962C-3A7552628519}"/>
              </a:ext>
            </a:extLst>
          </p:cNvPr>
          <p:cNvSpPr/>
          <p:nvPr/>
        </p:nvSpPr>
        <p:spPr>
          <a:xfrm>
            <a:off x="5764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-35%</a:t>
            </a:r>
          </a:p>
        </p:txBody>
      </p:sp>
      <p:sp>
        <p:nvSpPr>
          <p:cNvPr id="68" name="Rectangle 133">
            <a:extLst>
              <a:ext uri="{FF2B5EF4-FFF2-40B4-BE49-F238E27FC236}">
                <a16:creationId xmlns:a16="http://schemas.microsoft.com/office/drawing/2014/main" xmlns="" id="{8A809361-B8A2-4AEF-AEEC-3D46FAA7B89B}"/>
              </a:ext>
            </a:extLst>
          </p:cNvPr>
          <p:cNvSpPr/>
          <p:nvPr/>
        </p:nvSpPr>
        <p:spPr>
          <a:xfrm>
            <a:off x="1896224"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-55%</a:t>
            </a:r>
          </a:p>
        </p:txBody>
      </p:sp>
      <p:sp>
        <p:nvSpPr>
          <p:cNvPr id="69" name="Rectangle 141">
            <a:extLst>
              <a:ext uri="{FF2B5EF4-FFF2-40B4-BE49-F238E27FC236}">
                <a16:creationId xmlns:a16="http://schemas.microsoft.com/office/drawing/2014/main" xmlns="" id="{F7EDFE05-48D3-41A9-A4E9-1E3A6B991036}"/>
              </a:ext>
            </a:extLst>
          </p:cNvPr>
          <p:cNvSpPr/>
          <p:nvPr/>
        </p:nvSpPr>
        <p:spPr>
          <a:xfrm>
            <a:off x="3224409" y="4653273"/>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-9%</a:t>
            </a:r>
          </a:p>
        </p:txBody>
      </p:sp>
      <p:sp>
        <p:nvSpPr>
          <p:cNvPr id="70" name="Rectangle 145">
            <a:extLst>
              <a:ext uri="{FF2B5EF4-FFF2-40B4-BE49-F238E27FC236}">
                <a16:creationId xmlns:a16="http://schemas.microsoft.com/office/drawing/2014/main" xmlns="" id="{DC2E0A32-4D5B-46EB-A701-C22F90DB4422}"/>
              </a:ext>
            </a:extLst>
          </p:cNvPr>
          <p:cNvSpPr/>
          <p:nvPr/>
        </p:nvSpPr>
        <p:spPr>
          <a:xfrm>
            <a:off x="443002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-34%</a:t>
            </a:r>
          </a:p>
        </p:txBody>
      </p:sp>
      <p:sp>
        <p:nvSpPr>
          <p:cNvPr id="71" name="Rectangle 149">
            <a:extLst>
              <a:ext uri="{FF2B5EF4-FFF2-40B4-BE49-F238E27FC236}">
                <a16:creationId xmlns:a16="http://schemas.microsoft.com/office/drawing/2014/main" xmlns="" id="{BC7FC913-F58C-473B-9B50-21D52B70E645}"/>
              </a:ext>
            </a:extLst>
          </p:cNvPr>
          <p:cNvSpPr/>
          <p:nvPr/>
        </p:nvSpPr>
        <p:spPr>
          <a:xfrm>
            <a:off x="5749754"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-28%</a:t>
            </a:r>
          </a:p>
        </p:txBody>
      </p:sp>
      <p:sp>
        <p:nvSpPr>
          <p:cNvPr id="72" name="Rectangle 153">
            <a:extLst>
              <a:ext uri="{FF2B5EF4-FFF2-40B4-BE49-F238E27FC236}">
                <a16:creationId xmlns:a16="http://schemas.microsoft.com/office/drawing/2014/main" xmlns="" id="{4C404499-9062-468D-ACB1-1AB04FA646F8}"/>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-30%</a:t>
            </a:r>
          </a:p>
        </p:txBody>
      </p:sp>
      <p:sp>
        <p:nvSpPr>
          <p:cNvPr id="73" name="Rectangle 157">
            <a:extLst>
              <a:ext uri="{FF2B5EF4-FFF2-40B4-BE49-F238E27FC236}">
                <a16:creationId xmlns:a16="http://schemas.microsoft.com/office/drawing/2014/main" xmlns="" id="{A82400F9-E8AD-4AC9-B008-7C1EE236864E}"/>
              </a:ext>
            </a:extLst>
          </p:cNvPr>
          <p:cNvSpPr/>
          <p:nvPr/>
        </p:nvSpPr>
        <p:spPr>
          <a:xfrm>
            <a:off x="8275408"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-48%</a:t>
            </a:r>
          </a:p>
        </p:txBody>
      </p:sp>
      <p:sp>
        <p:nvSpPr>
          <p:cNvPr id="74" name="Rectangle 122">
            <a:extLst>
              <a:ext uri="{FF2B5EF4-FFF2-40B4-BE49-F238E27FC236}">
                <a16:creationId xmlns:a16="http://schemas.microsoft.com/office/drawing/2014/main" xmlns="" id="{A529AB66-7ACD-405D-B26A-57C8E9A39723}"/>
              </a:ext>
            </a:extLst>
          </p:cNvPr>
          <p:cNvSpPr/>
          <p:nvPr/>
        </p:nvSpPr>
        <p:spPr>
          <a:xfrm>
            <a:off x="5862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-60%</a:t>
            </a:r>
          </a:p>
        </p:txBody>
      </p:sp>
      <p:sp>
        <p:nvSpPr>
          <p:cNvPr id="75" name="Rectangle 133">
            <a:extLst>
              <a:ext uri="{FF2B5EF4-FFF2-40B4-BE49-F238E27FC236}">
                <a16:creationId xmlns:a16="http://schemas.microsoft.com/office/drawing/2014/main" xmlns="" id="{189BC6AE-D16F-443A-8587-8CF0C08DA7A1}"/>
              </a:ext>
            </a:extLst>
          </p:cNvPr>
          <p:cNvSpPr/>
          <p:nvPr/>
        </p:nvSpPr>
        <p:spPr>
          <a:xfrm>
            <a:off x="1906001" y="4114170"/>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-50%</a:t>
            </a:r>
          </a:p>
        </p:txBody>
      </p:sp>
      <p:sp>
        <p:nvSpPr>
          <p:cNvPr id="76" name="Rectangle 141">
            <a:extLst>
              <a:ext uri="{FF2B5EF4-FFF2-40B4-BE49-F238E27FC236}">
                <a16:creationId xmlns:a16="http://schemas.microsoft.com/office/drawing/2014/main" xmlns="" id="{F7613201-7F7B-4AEC-B1BE-AC13E27087F4}"/>
              </a:ext>
            </a:extLst>
          </p:cNvPr>
          <p:cNvSpPr/>
          <p:nvPr/>
        </p:nvSpPr>
        <p:spPr>
          <a:xfrm>
            <a:off x="319491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-49%</a:t>
            </a:r>
          </a:p>
        </p:txBody>
      </p:sp>
      <p:sp>
        <p:nvSpPr>
          <p:cNvPr id="77" name="Rectangle 145">
            <a:extLst>
              <a:ext uri="{FF2B5EF4-FFF2-40B4-BE49-F238E27FC236}">
                <a16:creationId xmlns:a16="http://schemas.microsoft.com/office/drawing/2014/main" xmlns="" id="{644FA25A-7763-4D04-9512-C31836C190AC}"/>
              </a:ext>
            </a:extLst>
          </p:cNvPr>
          <p:cNvSpPr/>
          <p:nvPr/>
        </p:nvSpPr>
        <p:spPr>
          <a:xfrm>
            <a:off x="443980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-43%</a:t>
            </a:r>
          </a:p>
        </p:txBody>
      </p:sp>
      <p:sp>
        <p:nvSpPr>
          <p:cNvPr id="78" name="Rectangle 149">
            <a:extLst>
              <a:ext uri="{FF2B5EF4-FFF2-40B4-BE49-F238E27FC236}">
                <a16:creationId xmlns:a16="http://schemas.microsoft.com/office/drawing/2014/main" xmlns="" id="{09737D59-DC4F-4635-BFD6-64B6C42C194A}"/>
              </a:ext>
            </a:extLst>
          </p:cNvPr>
          <p:cNvSpPr/>
          <p:nvPr/>
        </p:nvSpPr>
        <p:spPr>
          <a:xfrm>
            <a:off x="5759531"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-51%</a:t>
            </a:r>
          </a:p>
        </p:txBody>
      </p:sp>
      <p:sp>
        <p:nvSpPr>
          <p:cNvPr id="79" name="Rectangle 153">
            <a:extLst>
              <a:ext uri="{FF2B5EF4-FFF2-40B4-BE49-F238E27FC236}">
                <a16:creationId xmlns:a16="http://schemas.microsoft.com/office/drawing/2014/main" xmlns="" id="{6E9E17D1-C771-494B-B829-6AAA9579D80F}"/>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-54%</a:t>
            </a:r>
          </a:p>
        </p:txBody>
      </p:sp>
      <p:sp>
        <p:nvSpPr>
          <p:cNvPr id="80" name="Rectangle 157">
            <a:extLst>
              <a:ext uri="{FF2B5EF4-FFF2-40B4-BE49-F238E27FC236}">
                <a16:creationId xmlns:a16="http://schemas.microsoft.com/office/drawing/2014/main" xmlns="" id="{ABE5DB9E-BDA2-4442-A2F4-59F816C0A3AB}"/>
              </a:ext>
            </a:extLst>
          </p:cNvPr>
          <p:cNvSpPr/>
          <p:nvPr/>
        </p:nvSpPr>
        <p:spPr>
          <a:xfrm>
            <a:off x="8285185"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-58%</a:t>
            </a:r>
          </a:p>
        </p:txBody>
      </p:sp>
    </p:spTree>
    <p:extLst>
      <p:ext uri="{BB962C8B-B14F-4D97-AF65-F5344CB8AC3E}">
        <p14:creationId xmlns:p14="http://schemas.microsoft.com/office/powerpoint/2010/main" val="4099569580"/>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INDICE DI CONGESTIONE</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11</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xmlns="" id="{A6BB1837-BECE-4620-9906-E5F82BFF7CA3}"/>
              </a:ext>
            </a:extLst>
          </p:cNvPr>
          <p:cNvSpPr/>
          <p:nvPr/>
        </p:nvSpPr>
        <p:spPr>
          <a:xfrm>
            <a:off x="-63778"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5" name="Rectangle 24">
            <a:extLst>
              <a:ext uri="{FF2B5EF4-FFF2-40B4-BE49-F238E27FC236}">
                <a16:creationId xmlns:a16="http://schemas.microsoft.com/office/drawing/2014/main" xmlns="" id="{CD3B6D22-814C-4400-9D88-DFC8E5D9F797}"/>
              </a:ext>
            </a:extLst>
          </p:cNvPr>
          <p:cNvSpPr/>
          <p:nvPr/>
        </p:nvSpPr>
        <p:spPr>
          <a:xfrm>
            <a:off x="-373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6" name="Rectangle 25">
            <a:extLst>
              <a:ext uri="{FF2B5EF4-FFF2-40B4-BE49-F238E27FC236}">
                <a16:creationId xmlns:a16="http://schemas.microsoft.com/office/drawing/2014/main" xmlns="" id="{CF622772-7F6B-4E14-B080-884A20CB3F19}"/>
              </a:ext>
            </a:extLst>
          </p:cNvPr>
          <p:cNvSpPr/>
          <p:nvPr/>
        </p:nvSpPr>
        <p:spPr>
          <a:xfrm>
            <a:off x="-1770"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7" name="Rectangle 26">
            <a:extLst>
              <a:ext uri="{FF2B5EF4-FFF2-40B4-BE49-F238E27FC236}">
                <a16:creationId xmlns:a16="http://schemas.microsoft.com/office/drawing/2014/main" xmlns="" id="{52B12755-490E-4001-A9F7-CFF8B6E3CC3E}"/>
              </a:ext>
            </a:extLst>
          </p:cNvPr>
          <p:cNvSpPr/>
          <p:nvPr/>
        </p:nvSpPr>
        <p:spPr>
          <a:xfrm>
            <a:off x="-373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28" name="Rounded Rectangle 4">
            <a:extLst>
              <a:ext uri="{FF2B5EF4-FFF2-40B4-BE49-F238E27FC236}">
                <a16:creationId xmlns:a16="http://schemas.microsoft.com/office/drawing/2014/main" xmlns="" id="{7C49431A-7904-44DB-982B-2B56508E9040}"/>
              </a:ext>
            </a:extLst>
          </p:cNvPr>
          <p:cNvSpPr/>
          <p:nvPr/>
        </p:nvSpPr>
        <p:spPr>
          <a:xfrm>
            <a:off x="516540"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29" name="Rounded Rectangle 5">
            <a:extLst>
              <a:ext uri="{FF2B5EF4-FFF2-40B4-BE49-F238E27FC236}">
                <a16:creationId xmlns:a16="http://schemas.microsoft.com/office/drawing/2014/main" xmlns="" id="{4F79F6B3-8A8F-4C68-80C7-0DE04F78037A}"/>
              </a:ext>
            </a:extLst>
          </p:cNvPr>
          <p:cNvSpPr/>
          <p:nvPr/>
        </p:nvSpPr>
        <p:spPr>
          <a:xfrm>
            <a:off x="516539" y="4775602"/>
            <a:ext cx="648000" cy="1346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0" name="Rectangle 29">
            <a:extLst>
              <a:ext uri="{FF2B5EF4-FFF2-40B4-BE49-F238E27FC236}">
                <a16:creationId xmlns:a16="http://schemas.microsoft.com/office/drawing/2014/main" xmlns="" id="{518B10F3-C48B-4307-B46F-A7EDF329E020}"/>
              </a:ext>
            </a:extLst>
          </p:cNvPr>
          <p:cNvSpPr/>
          <p:nvPr/>
        </p:nvSpPr>
        <p:spPr>
          <a:xfrm>
            <a:off x="-26659"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1" name="Rectangle 30">
            <a:extLst>
              <a:ext uri="{FF2B5EF4-FFF2-40B4-BE49-F238E27FC236}">
                <a16:creationId xmlns:a16="http://schemas.microsoft.com/office/drawing/2014/main" xmlns="" id="{A616A3D3-06A8-4BA4-924B-0D990B52F99B}"/>
              </a:ext>
            </a:extLst>
          </p:cNvPr>
          <p:cNvSpPr/>
          <p:nvPr/>
        </p:nvSpPr>
        <p:spPr>
          <a:xfrm>
            <a:off x="552566" y="3072461"/>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7 Mar</a:t>
            </a:r>
          </a:p>
        </p:txBody>
      </p:sp>
      <p:sp>
        <p:nvSpPr>
          <p:cNvPr id="32" name="Rectangle 31">
            <a:extLst>
              <a:ext uri="{FF2B5EF4-FFF2-40B4-BE49-F238E27FC236}">
                <a16:creationId xmlns:a16="http://schemas.microsoft.com/office/drawing/2014/main" xmlns="" id="{A8BC592D-1EB9-448A-809C-27958B98BFB9}"/>
              </a:ext>
            </a:extLst>
          </p:cNvPr>
          <p:cNvSpPr/>
          <p:nvPr/>
        </p:nvSpPr>
        <p:spPr>
          <a:xfrm>
            <a:off x="551663" y="5679394"/>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-48%</a:t>
            </a:r>
          </a:p>
        </p:txBody>
      </p:sp>
      <p:sp>
        <p:nvSpPr>
          <p:cNvPr id="33" name="Rounded Rectangle 4">
            <a:extLst>
              <a:ext uri="{FF2B5EF4-FFF2-40B4-BE49-F238E27FC236}">
                <a16:creationId xmlns:a16="http://schemas.microsoft.com/office/drawing/2014/main" xmlns="" id="{4549FD4D-0193-4B5A-911E-BA8994EB1DD3}"/>
              </a:ext>
            </a:extLst>
          </p:cNvPr>
          <p:cNvSpPr/>
          <p:nvPr/>
        </p:nvSpPr>
        <p:spPr>
          <a:xfrm>
            <a:off x="1810194"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4" name="Rounded Rectangle 5">
            <a:extLst>
              <a:ext uri="{FF2B5EF4-FFF2-40B4-BE49-F238E27FC236}">
                <a16:creationId xmlns:a16="http://schemas.microsoft.com/office/drawing/2014/main" xmlns="" id="{B1C5499E-E1FF-47DF-A0A1-9A51415E9671}"/>
              </a:ext>
            </a:extLst>
          </p:cNvPr>
          <p:cNvSpPr/>
          <p:nvPr/>
        </p:nvSpPr>
        <p:spPr>
          <a:xfrm>
            <a:off x="1810195" y="4981699"/>
            <a:ext cx="648000" cy="1141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5" name="Rectangle 34">
            <a:extLst>
              <a:ext uri="{FF2B5EF4-FFF2-40B4-BE49-F238E27FC236}">
                <a16:creationId xmlns:a16="http://schemas.microsoft.com/office/drawing/2014/main" xmlns="" id="{D0C80EBE-6E4E-4344-B6CF-5180DECB0330}"/>
              </a:ext>
            </a:extLst>
          </p:cNvPr>
          <p:cNvSpPr/>
          <p:nvPr/>
        </p:nvSpPr>
        <p:spPr>
          <a:xfrm>
            <a:off x="1846220" y="3066616"/>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8 Mar</a:t>
            </a:r>
          </a:p>
        </p:txBody>
      </p:sp>
      <p:sp>
        <p:nvSpPr>
          <p:cNvPr id="36" name="Rectangle 35">
            <a:extLst>
              <a:ext uri="{FF2B5EF4-FFF2-40B4-BE49-F238E27FC236}">
                <a16:creationId xmlns:a16="http://schemas.microsoft.com/office/drawing/2014/main" xmlns="" id="{32ACDA70-BA7D-427A-B427-459F99985B0E}"/>
              </a:ext>
            </a:extLst>
          </p:cNvPr>
          <p:cNvSpPr/>
          <p:nvPr/>
        </p:nvSpPr>
        <p:spPr>
          <a:xfrm>
            <a:off x="1845317" y="5673549"/>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-56%</a:t>
            </a:r>
          </a:p>
        </p:txBody>
      </p:sp>
      <p:sp>
        <p:nvSpPr>
          <p:cNvPr id="37" name="Rounded Rectangle 4">
            <a:extLst>
              <a:ext uri="{FF2B5EF4-FFF2-40B4-BE49-F238E27FC236}">
                <a16:creationId xmlns:a16="http://schemas.microsoft.com/office/drawing/2014/main" xmlns="" id="{0C050C29-CF0F-4FC3-A0CF-5FAC98FDB8B0}"/>
              </a:ext>
            </a:extLst>
          </p:cNvPr>
          <p:cNvSpPr/>
          <p:nvPr/>
        </p:nvSpPr>
        <p:spPr>
          <a:xfrm>
            <a:off x="310383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8" name="Rounded Rectangle 5">
            <a:extLst>
              <a:ext uri="{FF2B5EF4-FFF2-40B4-BE49-F238E27FC236}">
                <a16:creationId xmlns:a16="http://schemas.microsoft.com/office/drawing/2014/main" xmlns="" id="{8046B0EF-1093-4478-BD21-49EA3455EBCF}"/>
              </a:ext>
            </a:extLst>
          </p:cNvPr>
          <p:cNvSpPr/>
          <p:nvPr/>
        </p:nvSpPr>
        <p:spPr>
          <a:xfrm>
            <a:off x="3103834" y="4905255"/>
            <a:ext cx="648000" cy="1216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9" name="Rectangle 38">
            <a:extLst>
              <a:ext uri="{FF2B5EF4-FFF2-40B4-BE49-F238E27FC236}">
                <a16:creationId xmlns:a16="http://schemas.microsoft.com/office/drawing/2014/main" xmlns="" id="{198C7D1B-2CA6-4BDC-AC1A-EA914EE58FBD}"/>
              </a:ext>
            </a:extLst>
          </p:cNvPr>
          <p:cNvSpPr/>
          <p:nvPr/>
        </p:nvSpPr>
        <p:spPr>
          <a:xfrm>
            <a:off x="3139859"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9 Mar</a:t>
            </a:r>
          </a:p>
        </p:txBody>
      </p:sp>
      <p:sp>
        <p:nvSpPr>
          <p:cNvPr id="40" name="Rectangle 39">
            <a:extLst>
              <a:ext uri="{FF2B5EF4-FFF2-40B4-BE49-F238E27FC236}">
                <a16:creationId xmlns:a16="http://schemas.microsoft.com/office/drawing/2014/main" xmlns="" id="{FB80EAF5-7056-45B3-AF8C-49ACBDAA42CF}"/>
              </a:ext>
            </a:extLst>
          </p:cNvPr>
          <p:cNvSpPr/>
          <p:nvPr/>
        </p:nvSpPr>
        <p:spPr>
          <a:xfrm>
            <a:off x="313895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-53%</a:t>
            </a:r>
          </a:p>
        </p:txBody>
      </p:sp>
      <p:sp>
        <p:nvSpPr>
          <p:cNvPr id="41" name="Rounded Rectangle 4">
            <a:extLst>
              <a:ext uri="{FF2B5EF4-FFF2-40B4-BE49-F238E27FC236}">
                <a16:creationId xmlns:a16="http://schemas.microsoft.com/office/drawing/2014/main" xmlns="" id="{4E97D2FB-BD45-47A6-8341-04D2C08485E1}"/>
              </a:ext>
            </a:extLst>
          </p:cNvPr>
          <p:cNvSpPr/>
          <p:nvPr/>
        </p:nvSpPr>
        <p:spPr>
          <a:xfrm>
            <a:off x="4357972"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2" name="Rounded Rectangle 5">
            <a:extLst>
              <a:ext uri="{FF2B5EF4-FFF2-40B4-BE49-F238E27FC236}">
                <a16:creationId xmlns:a16="http://schemas.microsoft.com/office/drawing/2014/main" xmlns="" id="{BEFCF480-CC2A-4716-A9F1-F24546672B2A}"/>
              </a:ext>
            </a:extLst>
          </p:cNvPr>
          <p:cNvSpPr/>
          <p:nvPr/>
        </p:nvSpPr>
        <p:spPr>
          <a:xfrm>
            <a:off x="4357972" y="5112667"/>
            <a:ext cx="648000" cy="1015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3" name="Rectangle 42">
            <a:extLst>
              <a:ext uri="{FF2B5EF4-FFF2-40B4-BE49-F238E27FC236}">
                <a16:creationId xmlns:a16="http://schemas.microsoft.com/office/drawing/2014/main" xmlns="" id="{ABE6D222-17B6-460F-895B-8B9DE3592FCA}"/>
              </a:ext>
            </a:extLst>
          </p:cNvPr>
          <p:cNvSpPr/>
          <p:nvPr/>
        </p:nvSpPr>
        <p:spPr>
          <a:xfrm>
            <a:off x="4354724" y="3065409"/>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10 Mar</a:t>
            </a:r>
          </a:p>
        </p:txBody>
      </p:sp>
      <p:sp>
        <p:nvSpPr>
          <p:cNvPr id="44" name="Rectangle 43">
            <a:extLst>
              <a:ext uri="{FF2B5EF4-FFF2-40B4-BE49-F238E27FC236}">
                <a16:creationId xmlns:a16="http://schemas.microsoft.com/office/drawing/2014/main" xmlns="" id="{8BC69441-DA06-430F-ABC2-09B386AC5243}"/>
              </a:ext>
            </a:extLst>
          </p:cNvPr>
          <p:cNvSpPr/>
          <p:nvPr/>
        </p:nvSpPr>
        <p:spPr>
          <a:xfrm>
            <a:off x="4393095"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-61%</a:t>
            </a:r>
          </a:p>
        </p:txBody>
      </p:sp>
      <p:sp>
        <p:nvSpPr>
          <p:cNvPr id="45" name="Rounded Rectangle 4">
            <a:extLst>
              <a:ext uri="{FF2B5EF4-FFF2-40B4-BE49-F238E27FC236}">
                <a16:creationId xmlns:a16="http://schemas.microsoft.com/office/drawing/2014/main" xmlns="" id="{B076EDF2-5D78-4BB7-83B2-E07781857A90}"/>
              </a:ext>
            </a:extLst>
          </p:cNvPr>
          <p:cNvSpPr/>
          <p:nvPr/>
        </p:nvSpPr>
        <p:spPr>
          <a:xfrm>
            <a:off x="567328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6" name="Rounded Rectangle 5">
            <a:extLst>
              <a:ext uri="{FF2B5EF4-FFF2-40B4-BE49-F238E27FC236}">
                <a16:creationId xmlns:a16="http://schemas.microsoft.com/office/drawing/2014/main" xmlns="" id="{8A9128A9-6EC5-4A6B-955A-492E7C06A349}"/>
              </a:ext>
            </a:extLst>
          </p:cNvPr>
          <p:cNvSpPr/>
          <p:nvPr/>
        </p:nvSpPr>
        <p:spPr>
          <a:xfrm>
            <a:off x="5673283" y="5264323"/>
            <a:ext cx="648000" cy="864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7" name="Rectangle 46">
            <a:extLst>
              <a:ext uri="{FF2B5EF4-FFF2-40B4-BE49-F238E27FC236}">
                <a16:creationId xmlns:a16="http://schemas.microsoft.com/office/drawing/2014/main" xmlns="" id="{53962EDE-DFF1-4442-B91F-8650BEEBEE78}"/>
              </a:ext>
            </a:extLst>
          </p:cNvPr>
          <p:cNvSpPr/>
          <p:nvPr/>
        </p:nvSpPr>
        <p:spPr>
          <a:xfrm>
            <a:off x="5670035" y="308133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11 Mar</a:t>
            </a:r>
          </a:p>
        </p:txBody>
      </p:sp>
      <p:sp>
        <p:nvSpPr>
          <p:cNvPr id="48" name="Rectangle 47">
            <a:extLst>
              <a:ext uri="{FF2B5EF4-FFF2-40B4-BE49-F238E27FC236}">
                <a16:creationId xmlns:a16="http://schemas.microsoft.com/office/drawing/2014/main" xmlns="" id="{1F33721A-93A1-4340-BF00-45064F737C88}"/>
              </a:ext>
            </a:extLst>
          </p:cNvPr>
          <p:cNvSpPr/>
          <p:nvPr/>
        </p:nvSpPr>
        <p:spPr>
          <a:xfrm>
            <a:off x="570840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-67%</a:t>
            </a:r>
          </a:p>
        </p:txBody>
      </p:sp>
      <p:sp>
        <p:nvSpPr>
          <p:cNvPr id="49" name="Rounded Rectangle 4">
            <a:extLst>
              <a:ext uri="{FF2B5EF4-FFF2-40B4-BE49-F238E27FC236}">
                <a16:creationId xmlns:a16="http://schemas.microsoft.com/office/drawing/2014/main" xmlns="" id="{E3F81FC1-D82A-4A0E-B657-7ECC536E149E}"/>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0" name="Rounded Rectangle 5">
            <a:extLst>
              <a:ext uri="{FF2B5EF4-FFF2-40B4-BE49-F238E27FC236}">
                <a16:creationId xmlns:a16="http://schemas.microsoft.com/office/drawing/2014/main" xmlns="" id="{B99D5030-9AF6-4F72-B131-E102996D6FD8}"/>
              </a:ext>
            </a:extLst>
          </p:cNvPr>
          <p:cNvSpPr/>
          <p:nvPr/>
        </p:nvSpPr>
        <p:spPr>
          <a:xfrm>
            <a:off x="6896410" y="5492949"/>
            <a:ext cx="648000" cy="633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1" name="Rectangle 50">
            <a:extLst>
              <a:ext uri="{FF2B5EF4-FFF2-40B4-BE49-F238E27FC236}">
                <a16:creationId xmlns:a16="http://schemas.microsoft.com/office/drawing/2014/main" xmlns="" id="{DDD5C8B4-FE61-48BA-B05E-601E9833C0F7}"/>
              </a:ext>
            </a:extLst>
          </p:cNvPr>
          <p:cNvSpPr/>
          <p:nvPr/>
        </p:nvSpPr>
        <p:spPr>
          <a:xfrm>
            <a:off x="6893161" y="3081337"/>
            <a:ext cx="641522"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12 Mar</a:t>
            </a:r>
          </a:p>
        </p:txBody>
      </p:sp>
      <p:sp>
        <p:nvSpPr>
          <p:cNvPr id="52" name="Rectangle 51">
            <a:extLst>
              <a:ext uri="{FF2B5EF4-FFF2-40B4-BE49-F238E27FC236}">
                <a16:creationId xmlns:a16="http://schemas.microsoft.com/office/drawing/2014/main" xmlns="" id="{A11E093E-B5ED-4E82-A9C6-4ADEE18D2124}"/>
              </a:ext>
            </a:extLst>
          </p:cNvPr>
          <p:cNvSpPr/>
          <p:nvPr/>
        </p:nvSpPr>
        <p:spPr>
          <a:xfrm>
            <a:off x="6931531"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-76%</a:t>
            </a:r>
          </a:p>
        </p:txBody>
      </p:sp>
      <p:sp>
        <p:nvSpPr>
          <p:cNvPr id="53" name="Rounded Rectangle 4">
            <a:extLst>
              <a:ext uri="{FF2B5EF4-FFF2-40B4-BE49-F238E27FC236}">
                <a16:creationId xmlns:a16="http://schemas.microsoft.com/office/drawing/2014/main" xmlns="" id="{2628D7C4-1D0E-40F4-918C-70A8C98CDAC3}"/>
              </a:ext>
            </a:extLst>
          </p:cNvPr>
          <p:cNvSpPr/>
          <p:nvPr/>
        </p:nvSpPr>
        <p:spPr>
          <a:xfrm>
            <a:off x="8199145"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4" name="Rounded Rectangle 5">
            <a:extLst>
              <a:ext uri="{FF2B5EF4-FFF2-40B4-BE49-F238E27FC236}">
                <a16:creationId xmlns:a16="http://schemas.microsoft.com/office/drawing/2014/main" xmlns="" id="{6492CF7D-EEDB-486C-AE97-59CB38E96AA0}"/>
              </a:ext>
            </a:extLst>
          </p:cNvPr>
          <p:cNvSpPr/>
          <p:nvPr/>
        </p:nvSpPr>
        <p:spPr>
          <a:xfrm>
            <a:off x="8199145" y="5460633"/>
            <a:ext cx="648000" cy="658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5" name="Rectangle 54">
            <a:extLst>
              <a:ext uri="{FF2B5EF4-FFF2-40B4-BE49-F238E27FC236}">
                <a16:creationId xmlns:a16="http://schemas.microsoft.com/office/drawing/2014/main" xmlns="" id="{4E5FAD1F-DC73-41F5-B9D7-36F693F5F2DC}"/>
              </a:ext>
            </a:extLst>
          </p:cNvPr>
          <p:cNvSpPr/>
          <p:nvPr/>
        </p:nvSpPr>
        <p:spPr>
          <a:xfrm>
            <a:off x="8195899" y="306455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13 Mar</a:t>
            </a:r>
          </a:p>
        </p:txBody>
      </p:sp>
      <p:sp>
        <p:nvSpPr>
          <p:cNvPr id="56" name="Rectangle 55">
            <a:extLst>
              <a:ext uri="{FF2B5EF4-FFF2-40B4-BE49-F238E27FC236}">
                <a16:creationId xmlns:a16="http://schemas.microsoft.com/office/drawing/2014/main" xmlns="" id="{DF9956A7-00DA-4329-90B6-C9B88937F899}"/>
              </a:ext>
            </a:extLst>
          </p:cNvPr>
          <p:cNvSpPr/>
          <p:nvPr/>
        </p:nvSpPr>
        <p:spPr>
          <a:xfrm>
            <a:off x="8234268"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-75%</a:t>
            </a:r>
          </a:p>
        </p:txBody>
      </p:sp>
      <p:pic>
        <p:nvPicPr>
          <p:cNvPr id="3" name="Immagine 2">
            <a:extLst>
              <a:ext uri="{FF2B5EF4-FFF2-40B4-BE49-F238E27FC236}">
                <a16:creationId xmlns:a16="http://schemas.microsoft.com/office/drawing/2014/main" xmlns="" id="{0AECC960-B9AE-4B6E-BDF0-7B8C30E9E225}"/>
              </a:ext>
            </a:extLst>
          </p:cNvPr>
          <p:cNvPicPr>
            <a:picLocks noChangeAspect="1"/>
          </p:cNvPicPr>
          <p:nvPr/>
        </p:nvPicPr>
        <p:blipFill>
          <a:blip r:embed="rId6"/>
          <a:stretch>
            <a:fillRect/>
          </a:stretch>
        </p:blipFill>
        <p:spPr>
          <a:xfrm>
            <a:off x="0" y="1071024"/>
            <a:ext cx="9144000" cy="1757029"/>
          </a:xfrm>
          <a:prstGeom prst="rect">
            <a:avLst/>
          </a:prstGeom>
        </p:spPr>
      </p:pic>
      <p:sp>
        <p:nvSpPr>
          <p:cNvPr id="57" name="Freeform 407">
            <a:extLst>
              <a:ext uri="{FF2B5EF4-FFF2-40B4-BE49-F238E27FC236}">
                <a16:creationId xmlns:a16="http://schemas.microsoft.com/office/drawing/2014/main" xmlns="" id="{3A8AB31F-78FE-4B25-AE23-07C4CCEF51B1}"/>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CasellaDiTesto 57">
            <a:extLst>
              <a:ext uri="{FF2B5EF4-FFF2-40B4-BE49-F238E27FC236}">
                <a16:creationId xmlns:a16="http://schemas.microsoft.com/office/drawing/2014/main" xmlns="" id="{4A428357-0D9B-4016-98EB-722B674D1F5F}"/>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59" name="CasellaDiTesto 58">
            <a:extLst>
              <a:ext uri="{FF2B5EF4-FFF2-40B4-BE49-F238E27FC236}">
                <a16:creationId xmlns:a16="http://schemas.microsoft.com/office/drawing/2014/main" xmlns="" id="{8D395C3F-898A-457E-8B36-9E7F80CD90F8}"/>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0" name="Freeform 403">
            <a:extLst>
              <a:ext uri="{FF2B5EF4-FFF2-40B4-BE49-F238E27FC236}">
                <a16:creationId xmlns:a16="http://schemas.microsoft.com/office/drawing/2014/main" xmlns="" id="{5CD9A384-D391-47A0-B01D-EE64DB4DBE68}"/>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1" name="Picture 2" descr="Risultato immagini per simbolo media aritmetica">
            <a:extLst>
              <a:ext uri="{FF2B5EF4-FFF2-40B4-BE49-F238E27FC236}">
                <a16:creationId xmlns:a16="http://schemas.microsoft.com/office/drawing/2014/main" xmlns="" id="{65F5069C-89CF-4627-9042-2BE3AEB9F5E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2" name="CasellaDiTesto 61">
            <a:extLst>
              <a:ext uri="{FF2B5EF4-FFF2-40B4-BE49-F238E27FC236}">
                <a16:creationId xmlns:a16="http://schemas.microsoft.com/office/drawing/2014/main" xmlns="" id="{3164F619-C01F-42D8-9E12-89BB2A77E555}"/>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3" name="Rectangle 122">
            <a:extLst>
              <a:ext uri="{FF2B5EF4-FFF2-40B4-BE49-F238E27FC236}">
                <a16:creationId xmlns:a16="http://schemas.microsoft.com/office/drawing/2014/main" xmlns="" id="{66C49DE3-C877-4C7F-8C93-092E3A4F85DF}"/>
              </a:ext>
            </a:extLst>
          </p:cNvPr>
          <p:cNvSpPr/>
          <p:nvPr/>
        </p:nvSpPr>
        <p:spPr>
          <a:xfrm>
            <a:off x="5764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-31%</a:t>
            </a:r>
          </a:p>
        </p:txBody>
      </p:sp>
      <p:sp>
        <p:nvSpPr>
          <p:cNvPr id="64" name="Rectangle 133">
            <a:extLst>
              <a:ext uri="{FF2B5EF4-FFF2-40B4-BE49-F238E27FC236}">
                <a16:creationId xmlns:a16="http://schemas.microsoft.com/office/drawing/2014/main" xmlns="" id="{18740FA4-A0AC-4AE5-A181-C63E8A21C7DC}"/>
              </a:ext>
            </a:extLst>
          </p:cNvPr>
          <p:cNvSpPr/>
          <p:nvPr/>
        </p:nvSpPr>
        <p:spPr>
          <a:xfrm>
            <a:off x="1896224"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-62%</a:t>
            </a:r>
          </a:p>
        </p:txBody>
      </p:sp>
      <p:sp>
        <p:nvSpPr>
          <p:cNvPr id="65" name="Rectangle 141">
            <a:extLst>
              <a:ext uri="{FF2B5EF4-FFF2-40B4-BE49-F238E27FC236}">
                <a16:creationId xmlns:a16="http://schemas.microsoft.com/office/drawing/2014/main" xmlns="" id="{EBC6F920-20AD-4DF9-8F46-D7CA3B7FFF37}"/>
              </a:ext>
            </a:extLst>
          </p:cNvPr>
          <p:cNvSpPr/>
          <p:nvPr/>
        </p:nvSpPr>
        <p:spPr>
          <a:xfrm>
            <a:off x="318513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-61%</a:t>
            </a:r>
          </a:p>
        </p:txBody>
      </p:sp>
      <p:sp>
        <p:nvSpPr>
          <p:cNvPr id="66" name="Rectangle 145">
            <a:extLst>
              <a:ext uri="{FF2B5EF4-FFF2-40B4-BE49-F238E27FC236}">
                <a16:creationId xmlns:a16="http://schemas.microsoft.com/office/drawing/2014/main" xmlns="" id="{57A933FC-5F46-40A2-AA04-B4B1406150AC}"/>
              </a:ext>
            </a:extLst>
          </p:cNvPr>
          <p:cNvSpPr/>
          <p:nvPr/>
        </p:nvSpPr>
        <p:spPr>
          <a:xfrm>
            <a:off x="443002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-67%</a:t>
            </a:r>
          </a:p>
        </p:txBody>
      </p:sp>
      <p:sp>
        <p:nvSpPr>
          <p:cNvPr id="67" name="Rectangle 149">
            <a:extLst>
              <a:ext uri="{FF2B5EF4-FFF2-40B4-BE49-F238E27FC236}">
                <a16:creationId xmlns:a16="http://schemas.microsoft.com/office/drawing/2014/main" xmlns="" id="{3DC0D02C-914C-4C5A-8435-A2D90AF6DA1B}"/>
              </a:ext>
            </a:extLst>
          </p:cNvPr>
          <p:cNvSpPr/>
          <p:nvPr/>
        </p:nvSpPr>
        <p:spPr>
          <a:xfrm>
            <a:off x="5749754"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-73%</a:t>
            </a:r>
          </a:p>
        </p:txBody>
      </p:sp>
      <p:sp>
        <p:nvSpPr>
          <p:cNvPr id="68" name="Rectangle 153">
            <a:extLst>
              <a:ext uri="{FF2B5EF4-FFF2-40B4-BE49-F238E27FC236}">
                <a16:creationId xmlns:a16="http://schemas.microsoft.com/office/drawing/2014/main" xmlns="" id="{D5726784-DEF8-4DD3-9C4B-F84B00FD468D}"/>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-80%</a:t>
            </a:r>
          </a:p>
        </p:txBody>
      </p:sp>
      <p:sp>
        <p:nvSpPr>
          <p:cNvPr id="69" name="Rectangle 157">
            <a:extLst>
              <a:ext uri="{FF2B5EF4-FFF2-40B4-BE49-F238E27FC236}">
                <a16:creationId xmlns:a16="http://schemas.microsoft.com/office/drawing/2014/main" xmlns="" id="{B04328E3-89CD-46EA-A24C-D2B3C41A5CAB}"/>
              </a:ext>
            </a:extLst>
          </p:cNvPr>
          <p:cNvSpPr/>
          <p:nvPr/>
        </p:nvSpPr>
        <p:spPr>
          <a:xfrm>
            <a:off x="8275408"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-79%</a:t>
            </a:r>
          </a:p>
        </p:txBody>
      </p:sp>
      <p:sp>
        <p:nvSpPr>
          <p:cNvPr id="70" name="Rectangle 122">
            <a:extLst>
              <a:ext uri="{FF2B5EF4-FFF2-40B4-BE49-F238E27FC236}">
                <a16:creationId xmlns:a16="http://schemas.microsoft.com/office/drawing/2014/main" xmlns="" id="{0B746AAF-0724-4530-8F9E-8ACA1742B8A6}"/>
              </a:ext>
            </a:extLst>
          </p:cNvPr>
          <p:cNvSpPr/>
          <p:nvPr/>
        </p:nvSpPr>
        <p:spPr>
          <a:xfrm>
            <a:off x="5862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-50%</a:t>
            </a:r>
          </a:p>
        </p:txBody>
      </p:sp>
      <p:sp>
        <p:nvSpPr>
          <p:cNvPr id="71" name="Rectangle 133">
            <a:extLst>
              <a:ext uri="{FF2B5EF4-FFF2-40B4-BE49-F238E27FC236}">
                <a16:creationId xmlns:a16="http://schemas.microsoft.com/office/drawing/2014/main" xmlns="" id="{9166FD9E-FA7F-4CE8-A5BF-493F6E5037AB}"/>
              </a:ext>
            </a:extLst>
          </p:cNvPr>
          <p:cNvSpPr/>
          <p:nvPr/>
        </p:nvSpPr>
        <p:spPr>
          <a:xfrm>
            <a:off x="1866727" y="4114170"/>
            <a:ext cx="579006"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-100%</a:t>
            </a:r>
          </a:p>
        </p:txBody>
      </p:sp>
      <p:sp>
        <p:nvSpPr>
          <p:cNvPr id="72" name="Rectangle 141">
            <a:extLst>
              <a:ext uri="{FF2B5EF4-FFF2-40B4-BE49-F238E27FC236}">
                <a16:creationId xmlns:a16="http://schemas.microsoft.com/office/drawing/2014/main" xmlns="" id="{C7CCBC57-A9DE-4B6A-8D13-757C78BC116F}"/>
              </a:ext>
            </a:extLst>
          </p:cNvPr>
          <p:cNvSpPr/>
          <p:nvPr/>
        </p:nvSpPr>
        <p:spPr>
          <a:xfrm>
            <a:off x="319491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-69%</a:t>
            </a:r>
          </a:p>
        </p:txBody>
      </p:sp>
      <p:sp>
        <p:nvSpPr>
          <p:cNvPr id="73" name="Rectangle 145">
            <a:extLst>
              <a:ext uri="{FF2B5EF4-FFF2-40B4-BE49-F238E27FC236}">
                <a16:creationId xmlns:a16="http://schemas.microsoft.com/office/drawing/2014/main" xmlns="" id="{ACEF2FA6-E0D5-453D-8822-72A8FD6E417C}"/>
              </a:ext>
            </a:extLst>
          </p:cNvPr>
          <p:cNvSpPr/>
          <p:nvPr/>
        </p:nvSpPr>
        <p:spPr>
          <a:xfrm>
            <a:off x="443980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-75%</a:t>
            </a:r>
          </a:p>
        </p:txBody>
      </p:sp>
      <p:sp>
        <p:nvSpPr>
          <p:cNvPr id="74" name="Rectangle 149">
            <a:extLst>
              <a:ext uri="{FF2B5EF4-FFF2-40B4-BE49-F238E27FC236}">
                <a16:creationId xmlns:a16="http://schemas.microsoft.com/office/drawing/2014/main" xmlns="" id="{376CCE80-3268-4938-84A7-135A658DBE1F}"/>
              </a:ext>
            </a:extLst>
          </p:cNvPr>
          <p:cNvSpPr/>
          <p:nvPr/>
        </p:nvSpPr>
        <p:spPr>
          <a:xfrm>
            <a:off x="5759531"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-77%</a:t>
            </a:r>
          </a:p>
        </p:txBody>
      </p:sp>
      <p:sp>
        <p:nvSpPr>
          <p:cNvPr id="75" name="Rectangle 153">
            <a:extLst>
              <a:ext uri="{FF2B5EF4-FFF2-40B4-BE49-F238E27FC236}">
                <a16:creationId xmlns:a16="http://schemas.microsoft.com/office/drawing/2014/main" xmlns="" id="{40AF62EC-50F2-4D7A-A1C9-BEE5E2DA708E}"/>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-83%</a:t>
            </a:r>
          </a:p>
        </p:txBody>
      </p:sp>
      <p:sp>
        <p:nvSpPr>
          <p:cNvPr id="76" name="Rectangle 157">
            <a:extLst>
              <a:ext uri="{FF2B5EF4-FFF2-40B4-BE49-F238E27FC236}">
                <a16:creationId xmlns:a16="http://schemas.microsoft.com/office/drawing/2014/main" xmlns="" id="{5141D4C3-5EFE-4E48-AEFD-72E06DEC7B11}"/>
              </a:ext>
            </a:extLst>
          </p:cNvPr>
          <p:cNvSpPr/>
          <p:nvPr/>
        </p:nvSpPr>
        <p:spPr>
          <a:xfrm>
            <a:off x="8285185"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-74%</a:t>
            </a:r>
          </a:p>
        </p:txBody>
      </p:sp>
    </p:spTree>
    <p:extLst>
      <p:ext uri="{BB962C8B-B14F-4D97-AF65-F5344CB8AC3E}">
        <p14:creationId xmlns:p14="http://schemas.microsoft.com/office/powerpoint/2010/main" val="2647798193"/>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410B327-4427-4157-BAF4-0564A596AD13}"/>
              </a:ext>
            </a:extLst>
          </p:cNvPr>
          <p:cNvPicPr/>
          <p:nvPr/>
        </p:nvPicPr>
        <p:blipFill rotWithShape="1">
          <a:blip r:embed="rId3">
            <a:alphaModFix amt="23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AGENDA DEI MONITORAGGI</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102706" y="184045"/>
            <a:ext cx="5588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r>
              <a:rPr lang="it-IT" altLang="it-IT" sz="2500" b="1" dirty="0">
                <a:ea typeface="Moon-flower"/>
              </a:rPr>
              <a:t>12</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4">
            <a:extLst>
              <a:ext uri="{FF2B5EF4-FFF2-40B4-BE49-F238E27FC236}">
                <a16:creationId xmlns:a16="http://schemas.microsoft.com/office/drawing/2014/main" xmlns="" id="{02C4F5F2-00E1-4BBC-929D-C727D48E122E}"/>
              </a:ext>
            </a:extLst>
          </p:cNvPr>
          <p:cNvSpPr/>
          <p:nvPr/>
        </p:nvSpPr>
        <p:spPr>
          <a:xfrm>
            <a:off x="977443" y="1363525"/>
            <a:ext cx="3249373" cy="785265"/>
          </a:xfrm>
          <a:prstGeom prst="roundRect">
            <a:avLst>
              <a:gd name="adj" fmla="val 50000"/>
            </a:avLst>
          </a:prstGeom>
          <a:solidFill>
            <a:schemeClr val="bg1">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4" name="Oval 13">
            <a:extLst>
              <a:ext uri="{FF2B5EF4-FFF2-40B4-BE49-F238E27FC236}">
                <a16:creationId xmlns:a16="http://schemas.microsoft.com/office/drawing/2014/main" xmlns="" id="{3882ECBD-7836-46F9-83D7-E5643691503D}"/>
              </a:ext>
            </a:extLst>
          </p:cNvPr>
          <p:cNvSpPr/>
          <p:nvPr/>
        </p:nvSpPr>
        <p:spPr>
          <a:xfrm>
            <a:off x="977443" y="1363525"/>
            <a:ext cx="785265" cy="785265"/>
          </a:xfrm>
          <a:prstGeom prst="ellipse">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5" name="Rounded Rectangle 7">
            <a:extLst>
              <a:ext uri="{FF2B5EF4-FFF2-40B4-BE49-F238E27FC236}">
                <a16:creationId xmlns:a16="http://schemas.microsoft.com/office/drawing/2014/main" xmlns="" id="{625B353C-58C5-4A9D-BBB3-0C0B1FF13325}"/>
              </a:ext>
            </a:extLst>
          </p:cNvPr>
          <p:cNvSpPr/>
          <p:nvPr/>
        </p:nvSpPr>
        <p:spPr>
          <a:xfrm>
            <a:off x="977443" y="2685304"/>
            <a:ext cx="3249373" cy="785265"/>
          </a:xfrm>
          <a:prstGeom prst="roundRect">
            <a:avLst>
              <a:gd name="adj" fmla="val 50000"/>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6" name="Oval 15">
            <a:extLst>
              <a:ext uri="{FF2B5EF4-FFF2-40B4-BE49-F238E27FC236}">
                <a16:creationId xmlns:a16="http://schemas.microsoft.com/office/drawing/2014/main" xmlns="" id="{A5319388-04F8-48DA-BD6D-336D40383294}"/>
              </a:ext>
            </a:extLst>
          </p:cNvPr>
          <p:cNvSpPr/>
          <p:nvPr/>
        </p:nvSpPr>
        <p:spPr>
          <a:xfrm>
            <a:off x="977443" y="2685304"/>
            <a:ext cx="785265" cy="785265"/>
          </a:xfrm>
          <a:prstGeom prst="ellipse">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7" name="Rounded Rectangle 10">
            <a:extLst>
              <a:ext uri="{FF2B5EF4-FFF2-40B4-BE49-F238E27FC236}">
                <a16:creationId xmlns:a16="http://schemas.microsoft.com/office/drawing/2014/main" xmlns="" id="{F0DC71F5-B9F7-4148-9FF8-88712F596ABD}"/>
              </a:ext>
            </a:extLst>
          </p:cNvPr>
          <p:cNvSpPr/>
          <p:nvPr/>
        </p:nvSpPr>
        <p:spPr>
          <a:xfrm>
            <a:off x="977443" y="4007084"/>
            <a:ext cx="3249373" cy="785265"/>
          </a:xfrm>
          <a:prstGeom prst="roundRect">
            <a:avLst>
              <a:gd name="adj"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21" name="Oval 20">
            <a:extLst>
              <a:ext uri="{FF2B5EF4-FFF2-40B4-BE49-F238E27FC236}">
                <a16:creationId xmlns:a16="http://schemas.microsoft.com/office/drawing/2014/main" xmlns="" id="{289C3138-4821-4642-BC5B-2C857634329C}"/>
              </a:ext>
            </a:extLst>
          </p:cNvPr>
          <p:cNvSpPr/>
          <p:nvPr/>
        </p:nvSpPr>
        <p:spPr>
          <a:xfrm>
            <a:off x="977443" y="4007084"/>
            <a:ext cx="785265" cy="7852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22" name="TextBox 21">
            <a:extLst>
              <a:ext uri="{FF2B5EF4-FFF2-40B4-BE49-F238E27FC236}">
                <a16:creationId xmlns:a16="http://schemas.microsoft.com/office/drawing/2014/main" xmlns="" id="{8F8A682F-3396-477B-8BA6-C5604C759966}"/>
              </a:ext>
            </a:extLst>
          </p:cNvPr>
          <p:cNvSpPr txBox="1"/>
          <p:nvPr/>
        </p:nvSpPr>
        <p:spPr>
          <a:xfrm>
            <a:off x="1167936" y="1450240"/>
            <a:ext cx="404278" cy="611834"/>
          </a:xfrm>
          <a:prstGeom prst="rect">
            <a:avLst/>
          </a:prstGeom>
          <a:noFill/>
        </p:spPr>
        <p:txBody>
          <a:bodyPr wrap="non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1</a:t>
            </a:r>
          </a:p>
        </p:txBody>
      </p:sp>
      <p:sp>
        <p:nvSpPr>
          <p:cNvPr id="23" name="TextBox 22">
            <a:extLst>
              <a:ext uri="{FF2B5EF4-FFF2-40B4-BE49-F238E27FC236}">
                <a16:creationId xmlns:a16="http://schemas.microsoft.com/office/drawing/2014/main" xmlns="" id="{5614F98B-1EC7-4F4D-8CAF-4E7FD37B80E6}"/>
              </a:ext>
            </a:extLst>
          </p:cNvPr>
          <p:cNvSpPr txBox="1"/>
          <p:nvPr/>
        </p:nvSpPr>
        <p:spPr>
          <a:xfrm>
            <a:off x="1167937" y="2733822"/>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2</a:t>
            </a:r>
          </a:p>
        </p:txBody>
      </p:sp>
      <p:sp>
        <p:nvSpPr>
          <p:cNvPr id="24" name="TextBox 23">
            <a:extLst>
              <a:ext uri="{FF2B5EF4-FFF2-40B4-BE49-F238E27FC236}">
                <a16:creationId xmlns:a16="http://schemas.microsoft.com/office/drawing/2014/main" xmlns="" id="{2CB41B94-FC6F-4DE2-B9F5-BE57D406ACB2}"/>
              </a:ext>
            </a:extLst>
          </p:cNvPr>
          <p:cNvSpPr txBox="1"/>
          <p:nvPr/>
        </p:nvSpPr>
        <p:spPr>
          <a:xfrm>
            <a:off x="1167936" y="4055602"/>
            <a:ext cx="404278" cy="611834"/>
          </a:xfrm>
          <a:prstGeom prst="rect">
            <a:avLst/>
          </a:prstGeom>
          <a:noFill/>
        </p:spPr>
        <p:txBody>
          <a:bodyPr wrap="square" rtlCol="0" anchor="ctr" anchorCtr="0">
            <a:spAutoFit/>
          </a:bodyPr>
          <a:lstStyle/>
          <a:p>
            <a:pPr algn="ctr"/>
            <a:r>
              <a:rPr lang="en-US" sz="3376" b="1" dirty="0">
                <a:solidFill>
                  <a:schemeClr val="bg1"/>
                </a:solidFill>
                <a:latin typeface="Poppins" pitchFamily="2" charset="77"/>
                <a:ea typeface="League Spartan" charset="0"/>
                <a:cs typeface="Poppins" pitchFamily="2" charset="77"/>
              </a:rPr>
              <a:t>3</a:t>
            </a:r>
          </a:p>
        </p:txBody>
      </p:sp>
      <p:sp>
        <p:nvSpPr>
          <p:cNvPr id="25" name="TextBox 24">
            <a:extLst>
              <a:ext uri="{FF2B5EF4-FFF2-40B4-BE49-F238E27FC236}">
                <a16:creationId xmlns:a16="http://schemas.microsoft.com/office/drawing/2014/main" xmlns="" id="{F672EBDD-0BA3-4EB6-9009-A61AB39AFCB7}"/>
              </a:ext>
            </a:extLst>
          </p:cNvPr>
          <p:cNvSpPr txBox="1"/>
          <p:nvPr/>
        </p:nvSpPr>
        <p:spPr>
          <a:xfrm>
            <a:off x="1912420" y="1393334"/>
            <a:ext cx="1305999" cy="276999"/>
          </a:xfrm>
          <a:prstGeom prst="rect">
            <a:avLst/>
          </a:prstGeom>
          <a:noFill/>
        </p:spPr>
        <p:txBody>
          <a:bodyPr wrap="none" rtlCol="0" anchor="b" anchorCtr="0">
            <a:spAutoFit/>
          </a:bodyPr>
          <a:lstStyle/>
          <a:p>
            <a:r>
              <a:rPr lang="en-US" sz="1200" b="1" dirty="0">
                <a:solidFill>
                  <a:schemeClr val="bg1">
                    <a:alpha val="50000"/>
                  </a:schemeClr>
                </a:solidFill>
                <a:latin typeface="Poppins" pitchFamily="2" charset="77"/>
                <a:ea typeface="League Spartan" charset="0"/>
                <a:cs typeface="Poppins" pitchFamily="2" charset="77"/>
              </a:rPr>
              <a:t>METROPOLITANA</a:t>
            </a:r>
          </a:p>
        </p:txBody>
      </p:sp>
      <p:sp>
        <p:nvSpPr>
          <p:cNvPr id="26" name="Subtitle 2">
            <a:extLst>
              <a:ext uri="{FF2B5EF4-FFF2-40B4-BE49-F238E27FC236}">
                <a16:creationId xmlns:a16="http://schemas.microsoft.com/office/drawing/2014/main" xmlns="" id="{34E7601A-45CC-4686-970D-C1085F090CD4}"/>
              </a:ext>
            </a:extLst>
          </p:cNvPr>
          <p:cNvSpPr txBox="1">
            <a:spLocks/>
          </p:cNvSpPr>
          <p:nvPr/>
        </p:nvSpPr>
        <p:spPr>
          <a:xfrm>
            <a:off x="1912420" y="1707486"/>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sull’uso</a:t>
            </a:r>
            <a:r>
              <a:rPr lang="en-US" sz="900" dirty="0">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 rete </a:t>
            </a:r>
            <a:r>
              <a:rPr lang="en-US" sz="900" dirty="0" err="1">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metropolitana</a:t>
            </a:r>
            <a:r>
              <a:rPr lang="en-US" sz="900" dirty="0">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 di Milano</a:t>
            </a:r>
          </a:p>
        </p:txBody>
      </p:sp>
      <p:sp>
        <p:nvSpPr>
          <p:cNvPr id="27" name="TextBox 26">
            <a:extLst>
              <a:ext uri="{FF2B5EF4-FFF2-40B4-BE49-F238E27FC236}">
                <a16:creationId xmlns:a16="http://schemas.microsoft.com/office/drawing/2014/main" xmlns="" id="{922A23CB-ACE4-4ABD-9767-D554E254A4D0}"/>
              </a:ext>
            </a:extLst>
          </p:cNvPr>
          <p:cNvSpPr txBox="1"/>
          <p:nvPr/>
        </p:nvSpPr>
        <p:spPr>
          <a:xfrm>
            <a:off x="1912420" y="2678865"/>
            <a:ext cx="1821380" cy="276999"/>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INDICE DI CONGESTIONE</a:t>
            </a:r>
          </a:p>
        </p:txBody>
      </p:sp>
      <p:sp>
        <p:nvSpPr>
          <p:cNvPr id="28" name="Subtitle 2">
            <a:extLst>
              <a:ext uri="{FF2B5EF4-FFF2-40B4-BE49-F238E27FC236}">
                <a16:creationId xmlns:a16="http://schemas.microsoft.com/office/drawing/2014/main" xmlns="" id="{82321317-FBF7-467A-9DD4-27D6070FAC05}"/>
              </a:ext>
            </a:extLst>
          </p:cNvPr>
          <p:cNvSpPr txBox="1">
            <a:spLocks/>
          </p:cNvSpPr>
          <p:nvPr/>
        </p:nvSpPr>
        <p:spPr>
          <a:xfrm>
            <a:off x="1912420" y="3027603"/>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dell’indice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di congestion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su</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tutta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la rete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stradale</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29" name="TextBox 28">
            <a:extLst>
              <a:ext uri="{FF2B5EF4-FFF2-40B4-BE49-F238E27FC236}">
                <a16:creationId xmlns:a16="http://schemas.microsoft.com/office/drawing/2014/main" xmlns="" id="{C544979A-4DD0-4CEE-A4DB-CE6AB1E98C3C}"/>
              </a:ext>
            </a:extLst>
          </p:cNvPr>
          <p:cNvSpPr txBox="1"/>
          <p:nvPr/>
        </p:nvSpPr>
        <p:spPr>
          <a:xfrm>
            <a:off x="1912419" y="4002307"/>
            <a:ext cx="827731" cy="276999"/>
          </a:xfrm>
          <a:prstGeom prst="rect">
            <a:avLst/>
          </a:prstGeom>
          <a:noFill/>
        </p:spPr>
        <p:txBody>
          <a:bodyPr wrap="square" rtlCol="0" anchor="b" anchorCtr="0">
            <a:spAutoFit/>
          </a:bodyPr>
          <a:lstStyle/>
          <a:p>
            <a:r>
              <a:rPr lang="en-US" sz="1200" b="1" dirty="0">
                <a:solidFill>
                  <a:schemeClr val="bg1"/>
                </a:solidFill>
                <a:latin typeface="Poppins" pitchFamily="2" charset="77"/>
                <a:ea typeface="League Spartan" charset="0"/>
                <a:cs typeface="Poppins" pitchFamily="2" charset="77"/>
              </a:rPr>
              <a:t>AREA B</a:t>
            </a:r>
          </a:p>
        </p:txBody>
      </p:sp>
      <p:sp>
        <p:nvSpPr>
          <p:cNvPr id="30" name="Subtitle 2">
            <a:extLst>
              <a:ext uri="{FF2B5EF4-FFF2-40B4-BE49-F238E27FC236}">
                <a16:creationId xmlns:a16="http://schemas.microsoft.com/office/drawing/2014/main" xmlns="" id="{30DFA110-8600-4777-AFBC-D52B5C2BB493}"/>
              </a:ext>
            </a:extLst>
          </p:cNvPr>
          <p:cNvSpPr txBox="1">
            <a:spLocks/>
          </p:cNvSpPr>
          <p:nvPr/>
        </p:nvSpPr>
        <p:spPr>
          <a:xfrm>
            <a:off x="1912420" y="4351045"/>
            <a:ext cx="2188857"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degli</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ingressi</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in Area B -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Totali</a:t>
            </a:r>
            <a:endPar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31" name="Rounded Rectangle 42">
            <a:extLst>
              <a:ext uri="{FF2B5EF4-FFF2-40B4-BE49-F238E27FC236}">
                <a16:creationId xmlns:a16="http://schemas.microsoft.com/office/drawing/2014/main" xmlns="" id="{F2A981C6-8ABF-41F3-B8BB-C8AE8EBD2A81}"/>
              </a:ext>
            </a:extLst>
          </p:cNvPr>
          <p:cNvSpPr/>
          <p:nvPr/>
        </p:nvSpPr>
        <p:spPr>
          <a:xfrm>
            <a:off x="4917185" y="1363525"/>
            <a:ext cx="3249373" cy="785265"/>
          </a:xfrm>
          <a:prstGeom prst="roundRect">
            <a:avLst>
              <a:gd name="adj" fmla="val 50000"/>
            </a:avLst>
          </a:prstGeom>
          <a:solidFill>
            <a:srgbClr val="92D05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2" name="Oval 31">
            <a:extLst>
              <a:ext uri="{FF2B5EF4-FFF2-40B4-BE49-F238E27FC236}">
                <a16:creationId xmlns:a16="http://schemas.microsoft.com/office/drawing/2014/main" xmlns="" id="{930B886F-DE90-4886-8F39-5A4E4D0F1293}"/>
              </a:ext>
            </a:extLst>
          </p:cNvPr>
          <p:cNvSpPr/>
          <p:nvPr/>
        </p:nvSpPr>
        <p:spPr>
          <a:xfrm>
            <a:off x="4917186" y="1363525"/>
            <a:ext cx="785265" cy="785265"/>
          </a:xfrm>
          <a:prstGeom prst="ellipse">
            <a:avLst/>
          </a:prstGeom>
          <a:solidFill>
            <a:srgbClr val="00B05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3" name="Rounded Rectangle 44">
            <a:extLst>
              <a:ext uri="{FF2B5EF4-FFF2-40B4-BE49-F238E27FC236}">
                <a16:creationId xmlns:a16="http://schemas.microsoft.com/office/drawing/2014/main" xmlns="" id="{A67F2E2D-AB5A-4434-AFC8-56990A25013F}"/>
              </a:ext>
            </a:extLst>
          </p:cNvPr>
          <p:cNvSpPr/>
          <p:nvPr/>
        </p:nvSpPr>
        <p:spPr>
          <a:xfrm>
            <a:off x="4917185" y="2685304"/>
            <a:ext cx="3249373" cy="785265"/>
          </a:xfrm>
          <a:prstGeom prst="roundRect">
            <a:avLst>
              <a:gd name="adj" fmla="val 50000"/>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4" name="Oval 33">
            <a:extLst>
              <a:ext uri="{FF2B5EF4-FFF2-40B4-BE49-F238E27FC236}">
                <a16:creationId xmlns:a16="http://schemas.microsoft.com/office/drawing/2014/main" xmlns="" id="{8ED56873-59AE-4E90-9746-32656ED2364C}"/>
              </a:ext>
            </a:extLst>
          </p:cNvPr>
          <p:cNvSpPr/>
          <p:nvPr/>
        </p:nvSpPr>
        <p:spPr>
          <a:xfrm>
            <a:off x="4917186" y="2685304"/>
            <a:ext cx="785265" cy="785265"/>
          </a:xfrm>
          <a:prstGeom prst="ellipse">
            <a:avLst/>
          </a:prstGeom>
          <a:solidFill>
            <a:schemeClr val="accent5">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5" name="Rounded Rectangle 46">
            <a:extLst>
              <a:ext uri="{FF2B5EF4-FFF2-40B4-BE49-F238E27FC236}">
                <a16:creationId xmlns:a16="http://schemas.microsoft.com/office/drawing/2014/main" xmlns="" id="{3A64095B-0F8D-4B08-BFA6-51A5701C5739}"/>
              </a:ext>
            </a:extLst>
          </p:cNvPr>
          <p:cNvSpPr/>
          <p:nvPr/>
        </p:nvSpPr>
        <p:spPr>
          <a:xfrm>
            <a:off x="4917185" y="4007084"/>
            <a:ext cx="3249373" cy="785265"/>
          </a:xfrm>
          <a:prstGeom prst="roundRect">
            <a:avLst>
              <a:gd name="adj" fmla="val 50000"/>
            </a:avLst>
          </a:prstGeom>
          <a:solidFill>
            <a:schemeClr val="accent1">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6" name="Oval 35">
            <a:extLst>
              <a:ext uri="{FF2B5EF4-FFF2-40B4-BE49-F238E27FC236}">
                <a16:creationId xmlns:a16="http://schemas.microsoft.com/office/drawing/2014/main" xmlns="" id="{2E6392E9-E2A0-4705-8F02-A44D437DB114}"/>
              </a:ext>
            </a:extLst>
          </p:cNvPr>
          <p:cNvSpPr/>
          <p:nvPr/>
        </p:nvSpPr>
        <p:spPr>
          <a:xfrm>
            <a:off x="4917186" y="4007084"/>
            <a:ext cx="785265" cy="785265"/>
          </a:xfrm>
          <a:prstGeom prst="ellipse">
            <a:avLst/>
          </a:prstGeom>
          <a:solidFill>
            <a:schemeClr val="accent5">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7" name="TextBox 36">
            <a:extLst>
              <a:ext uri="{FF2B5EF4-FFF2-40B4-BE49-F238E27FC236}">
                <a16:creationId xmlns:a16="http://schemas.microsoft.com/office/drawing/2014/main" xmlns="" id="{E67B18C6-3C83-431E-9E61-01CB982CD955}"/>
              </a:ext>
            </a:extLst>
          </p:cNvPr>
          <p:cNvSpPr txBox="1"/>
          <p:nvPr/>
        </p:nvSpPr>
        <p:spPr>
          <a:xfrm>
            <a:off x="5107679" y="1412043"/>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4</a:t>
            </a:r>
          </a:p>
        </p:txBody>
      </p:sp>
      <p:sp>
        <p:nvSpPr>
          <p:cNvPr id="38" name="TextBox 37">
            <a:extLst>
              <a:ext uri="{FF2B5EF4-FFF2-40B4-BE49-F238E27FC236}">
                <a16:creationId xmlns:a16="http://schemas.microsoft.com/office/drawing/2014/main" xmlns="" id="{F211515B-31D0-4539-A84F-33859B6E28C1}"/>
              </a:ext>
            </a:extLst>
          </p:cNvPr>
          <p:cNvSpPr txBox="1"/>
          <p:nvPr/>
        </p:nvSpPr>
        <p:spPr>
          <a:xfrm>
            <a:off x="5107679" y="2733822"/>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5</a:t>
            </a:r>
          </a:p>
        </p:txBody>
      </p:sp>
      <p:sp>
        <p:nvSpPr>
          <p:cNvPr id="39" name="TextBox 38">
            <a:extLst>
              <a:ext uri="{FF2B5EF4-FFF2-40B4-BE49-F238E27FC236}">
                <a16:creationId xmlns:a16="http://schemas.microsoft.com/office/drawing/2014/main" xmlns="" id="{5500DF18-9C8A-483B-B53B-DEAF4A577AD2}"/>
              </a:ext>
            </a:extLst>
          </p:cNvPr>
          <p:cNvSpPr txBox="1"/>
          <p:nvPr/>
        </p:nvSpPr>
        <p:spPr>
          <a:xfrm>
            <a:off x="5107679" y="4055602"/>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6</a:t>
            </a:r>
          </a:p>
        </p:txBody>
      </p:sp>
      <p:sp>
        <p:nvSpPr>
          <p:cNvPr id="40" name="TextBox 39">
            <a:extLst>
              <a:ext uri="{FF2B5EF4-FFF2-40B4-BE49-F238E27FC236}">
                <a16:creationId xmlns:a16="http://schemas.microsoft.com/office/drawing/2014/main" xmlns="" id="{85B92451-7B04-48CA-B473-41E76D2E09BF}"/>
              </a:ext>
            </a:extLst>
          </p:cNvPr>
          <p:cNvSpPr txBox="1"/>
          <p:nvPr/>
        </p:nvSpPr>
        <p:spPr>
          <a:xfrm>
            <a:off x="5852162" y="1393334"/>
            <a:ext cx="647678" cy="276999"/>
          </a:xfrm>
          <a:prstGeom prst="rect">
            <a:avLst/>
          </a:prstGeom>
          <a:noFill/>
        </p:spPr>
        <p:txBody>
          <a:bodyPr wrap="non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AREA C</a:t>
            </a:r>
          </a:p>
        </p:txBody>
      </p:sp>
      <p:sp>
        <p:nvSpPr>
          <p:cNvPr id="41" name="Subtitle 2">
            <a:extLst>
              <a:ext uri="{FF2B5EF4-FFF2-40B4-BE49-F238E27FC236}">
                <a16:creationId xmlns:a16="http://schemas.microsoft.com/office/drawing/2014/main" xmlns="" id="{F621842E-888E-4829-93D6-EE5155F9B6E2}"/>
              </a:ext>
            </a:extLst>
          </p:cNvPr>
          <p:cNvSpPr txBox="1">
            <a:spLocks/>
          </p:cNvSpPr>
          <p:nvPr/>
        </p:nvSpPr>
        <p:spPr>
          <a:xfrm>
            <a:off x="5852163" y="1707486"/>
            <a:ext cx="2175247"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degli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ingressi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in Area C –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Totali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e per diverse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categorie</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42" name="TextBox 41">
            <a:extLst>
              <a:ext uri="{FF2B5EF4-FFF2-40B4-BE49-F238E27FC236}">
                <a16:creationId xmlns:a16="http://schemas.microsoft.com/office/drawing/2014/main" xmlns="" id="{624DA385-3C8D-4DC5-851F-33BC7D028953}"/>
              </a:ext>
            </a:extLst>
          </p:cNvPr>
          <p:cNvSpPr txBox="1"/>
          <p:nvPr/>
        </p:nvSpPr>
        <p:spPr>
          <a:xfrm>
            <a:off x="5852162" y="2678865"/>
            <a:ext cx="1441420" cy="276999"/>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SHARING MOBILITY</a:t>
            </a:r>
          </a:p>
        </p:txBody>
      </p:sp>
      <p:sp>
        <p:nvSpPr>
          <p:cNvPr id="43" name="Subtitle 2">
            <a:extLst>
              <a:ext uri="{FF2B5EF4-FFF2-40B4-BE49-F238E27FC236}">
                <a16:creationId xmlns:a16="http://schemas.microsoft.com/office/drawing/2014/main" xmlns="" id="{58B0B4A1-E2AC-4122-9A7E-E085D70A07CD}"/>
              </a:ext>
            </a:extLst>
          </p:cNvPr>
          <p:cNvSpPr txBox="1">
            <a:spLocks/>
          </p:cNvSpPr>
          <p:nvPr/>
        </p:nvSpPr>
        <p:spPr>
          <a:xfrm>
            <a:off x="5852162" y="3027603"/>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sull’uso</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dei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sistemi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di sharing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presenti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 Milano</a:t>
            </a:r>
          </a:p>
        </p:txBody>
      </p:sp>
      <p:sp>
        <p:nvSpPr>
          <p:cNvPr id="44" name="TextBox 43">
            <a:extLst>
              <a:ext uri="{FF2B5EF4-FFF2-40B4-BE49-F238E27FC236}">
                <a16:creationId xmlns:a16="http://schemas.microsoft.com/office/drawing/2014/main" xmlns="" id="{577DC867-C03E-4BB2-991D-8F2A6F768032}"/>
              </a:ext>
            </a:extLst>
          </p:cNvPr>
          <p:cNvSpPr txBox="1"/>
          <p:nvPr/>
        </p:nvSpPr>
        <p:spPr>
          <a:xfrm>
            <a:off x="5852162" y="4002307"/>
            <a:ext cx="1621919" cy="276999"/>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SISTEMA DELLA SOSTA</a:t>
            </a:r>
          </a:p>
        </p:txBody>
      </p:sp>
      <p:sp>
        <p:nvSpPr>
          <p:cNvPr id="45" name="Subtitle 2">
            <a:extLst>
              <a:ext uri="{FF2B5EF4-FFF2-40B4-BE49-F238E27FC236}">
                <a16:creationId xmlns:a16="http://schemas.microsoft.com/office/drawing/2014/main" xmlns="" id="{70A52F87-1918-4F00-BB1B-F0DAA3C14483}"/>
              </a:ext>
            </a:extLst>
          </p:cNvPr>
          <p:cNvSpPr txBox="1">
            <a:spLocks/>
          </p:cNvSpPr>
          <p:nvPr/>
        </p:nvSpPr>
        <p:spPr>
          <a:xfrm>
            <a:off x="5852162" y="4351045"/>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dell’uso</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sosta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su</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strada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ed in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struttura</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46" name="TextBox 45">
            <a:extLst>
              <a:ext uri="{FF2B5EF4-FFF2-40B4-BE49-F238E27FC236}">
                <a16:creationId xmlns:a16="http://schemas.microsoft.com/office/drawing/2014/main" xmlns="" id="{09861C0E-1D25-4006-9232-97C2E556DAC2}"/>
              </a:ext>
            </a:extLst>
          </p:cNvPr>
          <p:cNvSpPr txBox="1"/>
          <p:nvPr/>
        </p:nvSpPr>
        <p:spPr>
          <a:xfrm>
            <a:off x="22537" y="858352"/>
            <a:ext cx="9083363" cy="461665"/>
          </a:xfrm>
          <a:prstGeom prst="rect">
            <a:avLst/>
          </a:prstGeom>
          <a:noFill/>
        </p:spPr>
        <p:txBody>
          <a:bodyPr wrap="square" rtlCol="0">
            <a:spAutoFit/>
          </a:bodyPr>
          <a:lstStyle/>
          <a:p>
            <a:pPr algn="ctr"/>
            <a:r>
              <a:rPr lang="en-US" sz="2400" b="1" spc="300" dirty="0" err="1">
                <a:solidFill>
                  <a:schemeClr val="tx1">
                    <a:lumMod val="65000"/>
                    <a:lumOff val="35000"/>
                  </a:schemeClr>
                </a:solidFill>
                <a:latin typeface="Poppins Light" pitchFamily="2" charset="77"/>
                <a:cs typeface="Poppins Light" pitchFamily="2" charset="77"/>
              </a:rPr>
              <a:t>Analisi</a:t>
            </a:r>
            <a:r>
              <a:rPr lang="en-US" sz="2400" b="1" spc="300" dirty="0">
                <a:solidFill>
                  <a:schemeClr val="tx1">
                    <a:lumMod val="65000"/>
                    <a:lumOff val="35000"/>
                  </a:schemeClr>
                </a:solidFill>
                <a:latin typeface="Poppins Light" pitchFamily="2" charset="77"/>
                <a:cs typeface="Poppins Light" pitchFamily="2" charset="77"/>
              </a:rPr>
              <a:t> dei </a:t>
            </a:r>
            <a:r>
              <a:rPr lang="en-US" sz="2400" b="1" spc="300" dirty="0" err="1">
                <a:solidFill>
                  <a:schemeClr val="tx1">
                    <a:lumMod val="65000"/>
                    <a:lumOff val="35000"/>
                  </a:schemeClr>
                </a:solidFill>
                <a:latin typeface="Poppins Light" pitchFamily="2" charset="77"/>
                <a:cs typeface="Poppins Light" pitchFamily="2" charset="77"/>
              </a:rPr>
              <a:t>principali</a:t>
            </a:r>
            <a:r>
              <a:rPr lang="en-US" sz="2400" b="1" spc="300" dirty="0">
                <a:solidFill>
                  <a:schemeClr val="tx1">
                    <a:lumMod val="65000"/>
                    <a:lumOff val="35000"/>
                  </a:schemeClr>
                </a:solidFill>
                <a:latin typeface="Poppins Light" pitchFamily="2" charset="77"/>
                <a:cs typeface="Poppins Light" pitchFamily="2" charset="77"/>
              </a:rPr>
              <a:t> </a:t>
            </a:r>
            <a:r>
              <a:rPr lang="en-US" sz="2400" b="1" spc="300" dirty="0" err="1">
                <a:solidFill>
                  <a:schemeClr val="tx1">
                    <a:lumMod val="65000"/>
                    <a:lumOff val="35000"/>
                  </a:schemeClr>
                </a:solidFill>
                <a:latin typeface="Poppins Light" pitchFamily="2" charset="77"/>
                <a:cs typeface="Poppins Light" pitchFamily="2" charset="77"/>
              </a:rPr>
              <a:t>indicatori</a:t>
            </a:r>
            <a:r>
              <a:rPr lang="en-US" sz="2400" b="1" spc="300" dirty="0">
                <a:solidFill>
                  <a:schemeClr val="tx1">
                    <a:lumMod val="65000"/>
                    <a:lumOff val="35000"/>
                  </a:schemeClr>
                </a:solidFill>
                <a:latin typeface="Poppins Light" pitchFamily="2" charset="77"/>
                <a:cs typeface="Poppins Light" pitchFamily="2" charset="77"/>
              </a:rPr>
              <a:t> </a:t>
            </a:r>
            <a:r>
              <a:rPr lang="en-US" sz="2400" b="1" spc="300" dirty="0" err="1">
                <a:solidFill>
                  <a:schemeClr val="tx1">
                    <a:lumMod val="65000"/>
                    <a:lumOff val="35000"/>
                  </a:schemeClr>
                </a:solidFill>
                <a:latin typeface="Poppins Light" pitchFamily="2" charset="77"/>
                <a:cs typeface="Poppins Light" pitchFamily="2" charset="77"/>
              </a:rPr>
              <a:t>rappresentativi</a:t>
            </a:r>
            <a:endParaRPr lang="en-US" sz="2400" b="1" spc="300" dirty="0">
              <a:solidFill>
                <a:schemeClr val="tx1">
                  <a:lumMod val="65000"/>
                  <a:lumOff val="35000"/>
                </a:schemeClr>
              </a:solidFill>
              <a:latin typeface="Poppins Light" pitchFamily="2" charset="77"/>
              <a:cs typeface="Poppins Light" pitchFamily="2" charset="77"/>
            </a:endParaRPr>
          </a:p>
        </p:txBody>
      </p:sp>
      <p:sp>
        <p:nvSpPr>
          <p:cNvPr id="47" name="Rounded Rectangle 46">
            <a:extLst>
              <a:ext uri="{FF2B5EF4-FFF2-40B4-BE49-F238E27FC236}">
                <a16:creationId xmlns:a16="http://schemas.microsoft.com/office/drawing/2014/main" xmlns="" id="{62EDB044-7092-4175-9FDA-F6A2E99217E4}"/>
              </a:ext>
            </a:extLst>
          </p:cNvPr>
          <p:cNvSpPr/>
          <p:nvPr/>
        </p:nvSpPr>
        <p:spPr>
          <a:xfrm>
            <a:off x="978417" y="5279743"/>
            <a:ext cx="3249373" cy="785265"/>
          </a:xfrm>
          <a:prstGeom prst="roundRect">
            <a:avLst>
              <a:gd name="adj" fmla="val 50000"/>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solidFill>
                <a:schemeClr val="lt1">
                  <a:alpha val="50000"/>
                </a:schemeClr>
              </a:solidFill>
            </a:endParaRPr>
          </a:p>
        </p:txBody>
      </p:sp>
      <p:sp>
        <p:nvSpPr>
          <p:cNvPr id="48" name="Oval 35">
            <a:extLst>
              <a:ext uri="{FF2B5EF4-FFF2-40B4-BE49-F238E27FC236}">
                <a16:creationId xmlns:a16="http://schemas.microsoft.com/office/drawing/2014/main" xmlns="" id="{2CA14660-DEC3-476F-9306-D3BA33467EA8}"/>
              </a:ext>
            </a:extLst>
          </p:cNvPr>
          <p:cNvSpPr/>
          <p:nvPr/>
        </p:nvSpPr>
        <p:spPr>
          <a:xfrm>
            <a:off x="978418" y="5279743"/>
            <a:ext cx="785265" cy="785265"/>
          </a:xfrm>
          <a:prstGeom prst="ellipse">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solidFill>
                <a:schemeClr val="lt1">
                  <a:alpha val="50000"/>
                </a:schemeClr>
              </a:solidFill>
            </a:endParaRPr>
          </a:p>
        </p:txBody>
      </p:sp>
      <p:sp>
        <p:nvSpPr>
          <p:cNvPr id="49" name="TextBox 38">
            <a:extLst>
              <a:ext uri="{FF2B5EF4-FFF2-40B4-BE49-F238E27FC236}">
                <a16:creationId xmlns:a16="http://schemas.microsoft.com/office/drawing/2014/main" xmlns="" id="{8F009BE1-ECE8-4B55-BC75-97BC15433D95}"/>
              </a:ext>
            </a:extLst>
          </p:cNvPr>
          <p:cNvSpPr txBox="1"/>
          <p:nvPr/>
        </p:nvSpPr>
        <p:spPr>
          <a:xfrm>
            <a:off x="1168911" y="5328261"/>
            <a:ext cx="404278" cy="611834"/>
          </a:xfrm>
          <a:prstGeom prst="rect">
            <a:avLst/>
          </a:prstGeom>
          <a:noFill/>
        </p:spPr>
        <p:txBody>
          <a:bodyPr wrap="square" rtlCol="0" anchor="ctr" anchorCtr="0">
            <a:spAutoFit/>
          </a:bodyPr>
          <a:lstStyle/>
          <a:p>
            <a:pPr algn="ctr"/>
            <a:r>
              <a:rPr lang="en-US" sz="3376" b="1" dirty="0">
                <a:solidFill>
                  <a:schemeClr val="bg1">
                    <a:alpha val="50000"/>
                  </a:schemeClr>
                </a:solidFill>
                <a:latin typeface="Poppins" pitchFamily="2" charset="77"/>
                <a:ea typeface="League Spartan" charset="0"/>
                <a:cs typeface="Poppins" pitchFamily="2" charset="77"/>
              </a:rPr>
              <a:t>7</a:t>
            </a:r>
          </a:p>
        </p:txBody>
      </p:sp>
      <p:sp>
        <p:nvSpPr>
          <p:cNvPr id="50" name="TextBox 43">
            <a:extLst>
              <a:ext uri="{FF2B5EF4-FFF2-40B4-BE49-F238E27FC236}">
                <a16:creationId xmlns:a16="http://schemas.microsoft.com/office/drawing/2014/main" xmlns="" id="{E8C90E2F-1B3A-4C7E-8D82-EDEBAA46AD72}"/>
              </a:ext>
            </a:extLst>
          </p:cNvPr>
          <p:cNvSpPr txBox="1"/>
          <p:nvPr/>
        </p:nvSpPr>
        <p:spPr>
          <a:xfrm>
            <a:off x="1913394" y="5274966"/>
            <a:ext cx="1621919" cy="276999"/>
          </a:xfrm>
          <a:prstGeom prst="rect">
            <a:avLst/>
          </a:prstGeom>
          <a:noFill/>
        </p:spPr>
        <p:txBody>
          <a:bodyPr wrap="square" rtlCol="0" anchor="b" anchorCtr="0">
            <a:spAutoFit/>
          </a:bodyPr>
          <a:lstStyle/>
          <a:p>
            <a:r>
              <a:rPr lang="en-US" sz="1200" b="1" dirty="0">
                <a:solidFill>
                  <a:schemeClr val="bg1">
                    <a:alpha val="50000"/>
                  </a:schemeClr>
                </a:solidFill>
                <a:latin typeface="Poppins" pitchFamily="2" charset="77"/>
                <a:ea typeface="League Spartan" charset="0"/>
                <a:cs typeface="Poppins" pitchFamily="2" charset="77"/>
              </a:rPr>
              <a:t>SINTESI GENERALE</a:t>
            </a:r>
          </a:p>
        </p:txBody>
      </p:sp>
    </p:spTree>
    <p:extLst>
      <p:ext uri="{BB962C8B-B14F-4D97-AF65-F5344CB8AC3E}">
        <p14:creationId xmlns:p14="http://schemas.microsoft.com/office/powerpoint/2010/main" val="1345367563"/>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AREA B</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13</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xmlns="" id="{C963F276-9648-4A60-9ADE-E09CAC160599}"/>
              </a:ext>
            </a:extLst>
          </p:cNvPr>
          <p:cNvSpPr txBox="1">
            <a:spLocks/>
          </p:cNvSpPr>
          <p:nvPr/>
        </p:nvSpPr>
        <p:spPr bwMode="auto">
          <a:xfrm>
            <a:off x="177800" y="949412"/>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Ingressi Area B</a:t>
            </a:r>
          </a:p>
        </p:txBody>
      </p:sp>
      <p:sp>
        <p:nvSpPr>
          <p:cNvPr id="15" name="Rectangle 14">
            <a:extLst>
              <a:ext uri="{FF2B5EF4-FFF2-40B4-BE49-F238E27FC236}">
                <a16:creationId xmlns:a16="http://schemas.microsoft.com/office/drawing/2014/main" xmlns="" id="{75ECF40E-FD84-4ECA-83DB-8FA064115ADB}"/>
              </a:ext>
            </a:extLst>
          </p:cNvPr>
          <p:cNvSpPr/>
          <p:nvPr/>
        </p:nvSpPr>
        <p:spPr>
          <a:xfrm>
            <a:off x="538163" y="1554393"/>
            <a:ext cx="8267700" cy="2800767"/>
          </a:xfrm>
          <a:prstGeom prst="rect">
            <a:avLst/>
          </a:prstGeom>
        </p:spPr>
        <p:txBody>
          <a:bodyPr wrap="square">
            <a:spAutoFit/>
          </a:bodyPr>
          <a:lstStyle/>
          <a:p>
            <a:pPr algn="just"/>
            <a:r>
              <a:rPr lang="it-IT" sz="1600" dirty="0"/>
              <a:t>I dati riportati sono ricavati analizzando i transiti complessivi di tutti i veicoli registrati dal sottoinsieme di varchi elettronici attualmente in esercizio al confine dell’area (varchi entrati in funzione durante il  2019) per tutte le 24 ore della giornata. I dati disponibili sugli ingressi di area B non consentono di effettuare le analisi articolate per le diverse tipologie di veicoli, come invece per Area C, in quanto la convenzione con la Motorizzazione  fornisce solo il dato dei transiti non differenziato per le diverse categorie.</a:t>
            </a:r>
          </a:p>
          <a:p>
            <a:pPr algn="just"/>
            <a:endParaRPr lang="it-IT" sz="1600" dirty="0"/>
          </a:p>
          <a:p>
            <a:pPr algn="just"/>
            <a:r>
              <a:rPr lang="it-IT" sz="1600" dirty="0"/>
              <a:t>Al fine di evidenziare la contrazione del traffico veicolare ai varchi Area B gli andamenti orari delle settimane investite dalle misure restrittive a causa del Covid-19 sono state raffrontate con gli andamenti medi per tipo giorno delle settimane precedenti (dal 13 Gennaio 2020 al 16 Febbraio 2020).</a:t>
            </a:r>
          </a:p>
        </p:txBody>
      </p:sp>
    </p:spTree>
    <p:extLst>
      <p:ext uri="{BB962C8B-B14F-4D97-AF65-F5344CB8AC3E}">
        <p14:creationId xmlns:p14="http://schemas.microsoft.com/office/powerpoint/2010/main" val="3322853447"/>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AREA B</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14</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xmlns="" id="{65C9C3A9-DE12-4500-9D62-5F066A7A3E69}"/>
              </a:ext>
            </a:extLst>
          </p:cNvPr>
          <p:cNvPicPr>
            <a:picLocks noChangeAspect="1"/>
          </p:cNvPicPr>
          <p:nvPr/>
        </p:nvPicPr>
        <p:blipFill>
          <a:blip r:embed="rId6"/>
          <a:stretch>
            <a:fillRect/>
          </a:stretch>
        </p:blipFill>
        <p:spPr>
          <a:xfrm>
            <a:off x="-4762" y="1033233"/>
            <a:ext cx="9144000" cy="2039882"/>
          </a:xfrm>
          <a:prstGeom prst="rect">
            <a:avLst/>
          </a:prstGeom>
        </p:spPr>
      </p:pic>
      <p:sp>
        <p:nvSpPr>
          <p:cNvPr id="25" name="Rectangle 24">
            <a:extLst>
              <a:ext uri="{FF2B5EF4-FFF2-40B4-BE49-F238E27FC236}">
                <a16:creationId xmlns:a16="http://schemas.microsoft.com/office/drawing/2014/main" xmlns="" id="{65C38AB2-37B5-4864-BF40-B988D73B5A7C}"/>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6" name="Rectangle 25">
            <a:extLst>
              <a:ext uri="{FF2B5EF4-FFF2-40B4-BE49-F238E27FC236}">
                <a16:creationId xmlns:a16="http://schemas.microsoft.com/office/drawing/2014/main" xmlns="" id="{2DA061BF-9A49-43A8-8B0A-84EC70F0A0D8}"/>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7" name="Rectangle 26">
            <a:extLst>
              <a:ext uri="{FF2B5EF4-FFF2-40B4-BE49-F238E27FC236}">
                <a16:creationId xmlns:a16="http://schemas.microsoft.com/office/drawing/2014/main" xmlns="" id="{98E0AD70-49D3-4030-8713-C7AAD83F7AAB}"/>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8" name="Rectangle 27">
            <a:extLst>
              <a:ext uri="{FF2B5EF4-FFF2-40B4-BE49-F238E27FC236}">
                <a16:creationId xmlns:a16="http://schemas.microsoft.com/office/drawing/2014/main" xmlns="" id="{9FF87637-A2BF-4834-9B6D-BDF094D19021}"/>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29" name="Rounded Rectangle 4">
            <a:extLst>
              <a:ext uri="{FF2B5EF4-FFF2-40B4-BE49-F238E27FC236}">
                <a16:creationId xmlns:a16="http://schemas.microsoft.com/office/drawing/2014/main" xmlns="" id="{D48EA64F-4122-4D17-B301-CD2C681FA2A8}"/>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0" name="Rounded Rectangle 5">
            <a:extLst>
              <a:ext uri="{FF2B5EF4-FFF2-40B4-BE49-F238E27FC236}">
                <a16:creationId xmlns:a16="http://schemas.microsoft.com/office/drawing/2014/main" xmlns="" id="{7E6478F4-9749-484E-B747-B016D81CD605}"/>
              </a:ext>
            </a:extLst>
          </p:cNvPr>
          <p:cNvSpPr/>
          <p:nvPr/>
        </p:nvSpPr>
        <p:spPr>
          <a:xfrm>
            <a:off x="1028605" y="3658004"/>
            <a:ext cx="646095" cy="2462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1" name="Rectangle 30">
            <a:extLst>
              <a:ext uri="{FF2B5EF4-FFF2-40B4-BE49-F238E27FC236}">
                <a16:creationId xmlns:a16="http://schemas.microsoft.com/office/drawing/2014/main" xmlns="" id="{79B8743B-55FB-41FA-BF2D-810F2BDBB880}"/>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2" name="Rectangle 31">
            <a:extLst>
              <a:ext uri="{FF2B5EF4-FFF2-40B4-BE49-F238E27FC236}">
                <a16:creationId xmlns:a16="http://schemas.microsoft.com/office/drawing/2014/main" xmlns="" id="{EF52121A-2777-41F9-8DB4-3024EB02A5B3}"/>
              </a:ext>
            </a:extLst>
          </p:cNvPr>
          <p:cNvSpPr/>
          <p:nvPr/>
        </p:nvSpPr>
        <p:spPr>
          <a:xfrm>
            <a:off x="1043310"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22 Feb</a:t>
            </a:r>
          </a:p>
        </p:txBody>
      </p:sp>
      <p:sp>
        <p:nvSpPr>
          <p:cNvPr id="33" name="Rectangle 32">
            <a:extLst>
              <a:ext uri="{FF2B5EF4-FFF2-40B4-BE49-F238E27FC236}">
                <a16:creationId xmlns:a16="http://schemas.microsoft.com/office/drawing/2014/main" xmlns="" id="{8EB0179F-CB94-45B3-8C84-348BA1385490}"/>
              </a:ext>
            </a:extLst>
          </p:cNvPr>
          <p:cNvSpPr/>
          <p:nvPr/>
        </p:nvSpPr>
        <p:spPr>
          <a:xfrm>
            <a:off x="1109413" y="5679394"/>
            <a:ext cx="461986"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a:t>
            </a:r>
          </a:p>
        </p:txBody>
      </p:sp>
      <p:sp>
        <p:nvSpPr>
          <p:cNvPr id="34" name="Rounded Rectangle 4">
            <a:extLst>
              <a:ext uri="{FF2B5EF4-FFF2-40B4-BE49-F238E27FC236}">
                <a16:creationId xmlns:a16="http://schemas.microsoft.com/office/drawing/2014/main" xmlns="" id="{3A8C119E-67CC-4B14-AB34-3B4511114AF3}"/>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5" name="Rounded Rectangle 5">
            <a:extLst>
              <a:ext uri="{FF2B5EF4-FFF2-40B4-BE49-F238E27FC236}">
                <a16:creationId xmlns:a16="http://schemas.microsoft.com/office/drawing/2014/main" xmlns="" id="{42D11A09-9720-4CC5-8D04-433552E0DED7}"/>
              </a:ext>
            </a:extLst>
          </p:cNvPr>
          <p:cNvSpPr/>
          <p:nvPr/>
        </p:nvSpPr>
        <p:spPr>
          <a:xfrm>
            <a:off x="2194243" y="3814857"/>
            <a:ext cx="648000" cy="2311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6" name="Rectangle 35">
            <a:extLst>
              <a:ext uri="{FF2B5EF4-FFF2-40B4-BE49-F238E27FC236}">
                <a16:creationId xmlns:a16="http://schemas.microsoft.com/office/drawing/2014/main" xmlns="" id="{9C0BD952-050A-440F-A28B-5BEE6E35C6EC}"/>
              </a:ext>
            </a:extLst>
          </p:cNvPr>
          <p:cNvSpPr/>
          <p:nvPr/>
        </p:nvSpPr>
        <p:spPr>
          <a:xfrm>
            <a:off x="2208947" y="3066616"/>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23 Feb</a:t>
            </a:r>
          </a:p>
        </p:txBody>
      </p:sp>
      <p:sp>
        <p:nvSpPr>
          <p:cNvPr id="37" name="Rectangle 36">
            <a:extLst>
              <a:ext uri="{FF2B5EF4-FFF2-40B4-BE49-F238E27FC236}">
                <a16:creationId xmlns:a16="http://schemas.microsoft.com/office/drawing/2014/main" xmlns="" id="{3498AE8B-D580-4E3B-8AD8-7C80B56B3023}"/>
              </a:ext>
            </a:extLst>
          </p:cNvPr>
          <p:cNvSpPr/>
          <p:nvPr/>
        </p:nvSpPr>
        <p:spPr>
          <a:xfrm>
            <a:off x="2229365" y="5673549"/>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-10%</a:t>
            </a:r>
          </a:p>
        </p:txBody>
      </p:sp>
      <p:sp>
        <p:nvSpPr>
          <p:cNvPr id="38" name="Rounded Rectangle 4">
            <a:extLst>
              <a:ext uri="{FF2B5EF4-FFF2-40B4-BE49-F238E27FC236}">
                <a16:creationId xmlns:a16="http://schemas.microsoft.com/office/drawing/2014/main" xmlns="" id="{BBDE3E81-241C-4401-875E-E7B45C8A12B5}"/>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9" name="Rounded Rectangle 5">
            <a:extLst>
              <a:ext uri="{FF2B5EF4-FFF2-40B4-BE49-F238E27FC236}">
                <a16:creationId xmlns:a16="http://schemas.microsoft.com/office/drawing/2014/main" xmlns="" id="{2A5AA125-136A-4109-B919-3C74CAFF0487}"/>
              </a:ext>
            </a:extLst>
          </p:cNvPr>
          <p:cNvSpPr/>
          <p:nvPr/>
        </p:nvSpPr>
        <p:spPr>
          <a:xfrm>
            <a:off x="3359866" y="3891225"/>
            <a:ext cx="648000" cy="2232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0" name="Rectangle 39">
            <a:extLst>
              <a:ext uri="{FF2B5EF4-FFF2-40B4-BE49-F238E27FC236}">
                <a16:creationId xmlns:a16="http://schemas.microsoft.com/office/drawing/2014/main" xmlns="" id="{AFBD95AF-1F78-4E36-936E-1F6B75240AE5}"/>
              </a:ext>
            </a:extLst>
          </p:cNvPr>
          <p:cNvSpPr/>
          <p:nvPr/>
        </p:nvSpPr>
        <p:spPr>
          <a:xfrm>
            <a:off x="3374572"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24 Feb</a:t>
            </a:r>
          </a:p>
        </p:txBody>
      </p:sp>
      <p:sp>
        <p:nvSpPr>
          <p:cNvPr id="41" name="Rectangle 40">
            <a:extLst>
              <a:ext uri="{FF2B5EF4-FFF2-40B4-BE49-F238E27FC236}">
                <a16:creationId xmlns:a16="http://schemas.microsoft.com/office/drawing/2014/main" xmlns="" id="{13F684A9-D76B-487F-B956-E75EFE1DA944}"/>
              </a:ext>
            </a:extLst>
          </p:cNvPr>
          <p:cNvSpPr/>
          <p:nvPr/>
        </p:nvSpPr>
        <p:spPr>
          <a:xfrm>
            <a:off x="3394988"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-13%</a:t>
            </a:r>
          </a:p>
        </p:txBody>
      </p:sp>
      <p:sp>
        <p:nvSpPr>
          <p:cNvPr id="42" name="Rounded Rectangle 4">
            <a:extLst>
              <a:ext uri="{FF2B5EF4-FFF2-40B4-BE49-F238E27FC236}">
                <a16:creationId xmlns:a16="http://schemas.microsoft.com/office/drawing/2014/main" xmlns="" id="{E37FA294-6A30-48D3-B234-6DC426018CF2}"/>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3" name="Rounded Rectangle 5">
            <a:extLst>
              <a:ext uri="{FF2B5EF4-FFF2-40B4-BE49-F238E27FC236}">
                <a16:creationId xmlns:a16="http://schemas.microsoft.com/office/drawing/2014/main" xmlns="" id="{44FE4AC1-34EB-4F0F-8E4F-8943E94FC975}"/>
              </a:ext>
            </a:extLst>
          </p:cNvPr>
          <p:cNvSpPr/>
          <p:nvPr/>
        </p:nvSpPr>
        <p:spPr>
          <a:xfrm>
            <a:off x="4522563" y="3946773"/>
            <a:ext cx="648000" cy="2181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4" name="Rectangle 43">
            <a:extLst>
              <a:ext uri="{FF2B5EF4-FFF2-40B4-BE49-F238E27FC236}">
                <a16:creationId xmlns:a16="http://schemas.microsoft.com/office/drawing/2014/main" xmlns="" id="{E27C3406-82B5-497D-8E3D-2404188AE44C}"/>
              </a:ext>
            </a:extLst>
          </p:cNvPr>
          <p:cNvSpPr/>
          <p:nvPr/>
        </p:nvSpPr>
        <p:spPr>
          <a:xfrm>
            <a:off x="4537271" y="3065409"/>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25 Feb</a:t>
            </a:r>
          </a:p>
        </p:txBody>
      </p:sp>
      <p:sp>
        <p:nvSpPr>
          <p:cNvPr id="45" name="Rectangle 44">
            <a:extLst>
              <a:ext uri="{FF2B5EF4-FFF2-40B4-BE49-F238E27FC236}">
                <a16:creationId xmlns:a16="http://schemas.microsoft.com/office/drawing/2014/main" xmlns="" id="{F6FAED49-313F-4128-8305-668F83B3621C}"/>
              </a:ext>
            </a:extLst>
          </p:cNvPr>
          <p:cNvSpPr/>
          <p:nvPr/>
        </p:nvSpPr>
        <p:spPr>
          <a:xfrm>
            <a:off x="4557687"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-15%</a:t>
            </a:r>
          </a:p>
        </p:txBody>
      </p:sp>
      <p:sp>
        <p:nvSpPr>
          <p:cNvPr id="46" name="Rounded Rectangle 4">
            <a:extLst>
              <a:ext uri="{FF2B5EF4-FFF2-40B4-BE49-F238E27FC236}">
                <a16:creationId xmlns:a16="http://schemas.microsoft.com/office/drawing/2014/main" xmlns="" id="{553AC161-8AA3-488C-A28C-F2B8351367CF}"/>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7" name="Rounded Rectangle 5">
            <a:extLst>
              <a:ext uri="{FF2B5EF4-FFF2-40B4-BE49-F238E27FC236}">
                <a16:creationId xmlns:a16="http://schemas.microsoft.com/office/drawing/2014/main" xmlns="" id="{3BCB49ED-0EED-494F-B217-F180E40D329A}"/>
              </a:ext>
            </a:extLst>
          </p:cNvPr>
          <p:cNvSpPr/>
          <p:nvPr/>
        </p:nvSpPr>
        <p:spPr>
          <a:xfrm>
            <a:off x="5719003" y="3942153"/>
            <a:ext cx="648000" cy="2181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8" name="Rectangle 47">
            <a:extLst>
              <a:ext uri="{FF2B5EF4-FFF2-40B4-BE49-F238E27FC236}">
                <a16:creationId xmlns:a16="http://schemas.microsoft.com/office/drawing/2014/main" xmlns="" id="{6ADA887F-2B89-42A3-8FFD-F107CDFFF64F}"/>
              </a:ext>
            </a:extLst>
          </p:cNvPr>
          <p:cNvSpPr/>
          <p:nvPr/>
        </p:nvSpPr>
        <p:spPr>
          <a:xfrm>
            <a:off x="5733710" y="308133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26 Feb</a:t>
            </a:r>
          </a:p>
        </p:txBody>
      </p:sp>
      <p:sp>
        <p:nvSpPr>
          <p:cNvPr id="49" name="Rectangle 48">
            <a:extLst>
              <a:ext uri="{FF2B5EF4-FFF2-40B4-BE49-F238E27FC236}">
                <a16:creationId xmlns:a16="http://schemas.microsoft.com/office/drawing/2014/main" xmlns="" id="{FD12535C-4D41-45A9-8557-80F676EA18FD}"/>
              </a:ext>
            </a:extLst>
          </p:cNvPr>
          <p:cNvSpPr/>
          <p:nvPr/>
        </p:nvSpPr>
        <p:spPr>
          <a:xfrm>
            <a:off x="575412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-15%</a:t>
            </a:r>
          </a:p>
        </p:txBody>
      </p:sp>
      <p:sp>
        <p:nvSpPr>
          <p:cNvPr id="50" name="Rounded Rectangle 4">
            <a:extLst>
              <a:ext uri="{FF2B5EF4-FFF2-40B4-BE49-F238E27FC236}">
                <a16:creationId xmlns:a16="http://schemas.microsoft.com/office/drawing/2014/main" xmlns="" id="{3FDB16AE-B624-4D43-9472-9E2D9861B3AF}"/>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1" name="Rounded Rectangle 5">
            <a:extLst>
              <a:ext uri="{FF2B5EF4-FFF2-40B4-BE49-F238E27FC236}">
                <a16:creationId xmlns:a16="http://schemas.microsoft.com/office/drawing/2014/main" xmlns="" id="{0AFEF010-EB85-4FB8-8867-61E8934D0965}"/>
              </a:ext>
            </a:extLst>
          </p:cNvPr>
          <p:cNvSpPr/>
          <p:nvPr/>
        </p:nvSpPr>
        <p:spPr>
          <a:xfrm>
            <a:off x="6896409" y="3989645"/>
            <a:ext cx="648000" cy="2131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2" name="Rectangle 51">
            <a:extLst>
              <a:ext uri="{FF2B5EF4-FFF2-40B4-BE49-F238E27FC236}">
                <a16:creationId xmlns:a16="http://schemas.microsoft.com/office/drawing/2014/main" xmlns="" id="{6753F93C-60CD-4885-88CE-C793CAA87DA7}"/>
              </a:ext>
            </a:extLst>
          </p:cNvPr>
          <p:cNvSpPr/>
          <p:nvPr/>
        </p:nvSpPr>
        <p:spPr>
          <a:xfrm>
            <a:off x="6911116"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27 Feb</a:t>
            </a:r>
          </a:p>
        </p:txBody>
      </p:sp>
      <p:sp>
        <p:nvSpPr>
          <p:cNvPr id="53" name="Rectangle 52">
            <a:extLst>
              <a:ext uri="{FF2B5EF4-FFF2-40B4-BE49-F238E27FC236}">
                <a16:creationId xmlns:a16="http://schemas.microsoft.com/office/drawing/2014/main" xmlns="" id="{0D2D99AB-D226-4B17-ACE0-A6509A3FDDA5}"/>
              </a:ext>
            </a:extLst>
          </p:cNvPr>
          <p:cNvSpPr/>
          <p:nvPr/>
        </p:nvSpPr>
        <p:spPr>
          <a:xfrm>
            <a:off x="6931531"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-17%</a:t>
            </a:r>
          </a:p>
        </p:txBody>
      </p:sp>
      <p:sp>
        <p:nvSpPr>
          <p:cNvPr id="54" name="Rounded Rectangle 4">
            <a:extLst>
              <a:ext uri="{FF2B5EF4-FFF2-40B4-BE49-F238E27FC236}">
                <a16:creationId xmlns:a16="http://schemas.microsoft.com/office/drawing/2014/main" xmlns="" id="{99077411-5937-4609-813D-83C034799271}"/>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5" name="Rounded Rectangle 5">
            <a:extLst>
              <a:ext uri="{FF2B5EF4-FFF2-40B4-BE49-F238E27FC236}">
                <a16:creationId xmlns:a16="http://schemas.microsoft.com/office/drawing/2014/main" xmlns="" id="{3EE8E734-39DF-48E6-B124-5201FDD03B78}"/>
              </a:ext>
            </a:extLst>
          </p:cNvPr>
          <p:cNvSpPr/>
          <p:nvPr/>
        </p:nvSpPr>
        <p:spPr>
          <a:xfrm>
            <a:off x="8080274" y="3989646"/>
            <a:ext cx="648000" cy="2131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6" name="Rectangle 55">
            <a:extLst>
              <a:ext uri="{FF2B5EF4-FFF2-40B4-BE49-F238E27FC236}">
                <a16:creationId xmlns:a16="http://schemas.microsoft.com/office/drawing/2014/main" xmlns="" id="{20E82BA0-A9BF-43D4-BCA6-5D24C6CC67FC}"/>
              </a:ext>
            </a:extLst>
          </p:cNvPr>
          <p:cNvSpPr/>
          <p:nvPr/>
        </p:nvSpPr>
        <p:spPr>
          <a:xfrm>
            <a:off x="8094979" y="306455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28 Feb</a:t>
            </a:r>
          </a:p>
        </p:txBody>
      </p:sp>
      <p:sp>
        <p:nvSpPr>
          <p:cNvPr id="57" name="Rectangle 56">
            <a:extLst>
              <a:ext uri="{FF2B5EF4-FFF2-40B4-BE49-F238E27FC236}">
                <a16:creationId xmlns:a16="http://schemas.microsoft.com/office/drawing/2014/main" xmlns="" id="{B6D5FAC5-D092-40D0-94F3-13BA5A006028}"/>
              </a:ext>
            </a:extLst>
          </p:cNvPr>
          <p:cNvSpPr/>
          <p:nvPr/>
        </p:nvSpPr>
        <p:spPr>
          <a:xfrm>
            <a:off x="8115396"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-17%</a:t>
            </a:r>
          </a:p>
        </p:txBody>
      </p:sp>
      <p:sp>
        <p:nvSpPr>
          <p:cNvPr id="58" name="Freeform 407">
            <a:extLst>
              <a:ext uri="{FF2B5EF4-FFF2-40B4-BE49-F238E27FC236}">
                <a16:creationId xmlns:a16="http://schemas.microsoft.com/office/drawing/2014/main" xmlns="" id="{44A4D332-C780-4483-BBCF-71C41AAC557C}"/>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asellaDiTesto 58">
            <a:extLst>
              <a:ext uri="{FF2B5EF4-FFF2-40B4-BE49-F238E27FC236}">
                <a16:creationId xmlns:a16="http://schemas.microsoft.com/office/drawing/2014/main" xmlns="" id="{B3E78D9A-618E-4E3A-991E-5532B62E9715}"/>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60" name="CasellaDiTesto 59">
            <a:extLst>
              <a:ext uri="{FF2B5EF4-FFF2-40B4-BE49-F238E27FC236}">
                <a16:creationId xmlns:a16="http://schemas.microsoft.com/office/drawing/2014/main" xmlns="" id="{DC56B7AD-85AD-40F1-9071-DD9B8A7D4760}"/>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1" name="Freeform 403">
            <a:extLst>
              <a:ext uri="{FF2B5EF4-FFF2-40B4-BE49-F238E27FC236}">
                <a16:creationId xmlns:a16="http://schemas.microsoft.com/office/drawing/2014/main" xmlns="" id="{C29F7C30-B531-4885-9A73-F7476DF5E279}"/>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2" name="Picture 2" descr="Risultato immagini per simbolo media aritmetica">
            <a:extLst>
              <a:ext uri="{FF2B5EF4-FFF2-40B4-BE49-F238E27FC236}">
                <a16:creationId xmlns:a16="http://schemas.microsoft.com/office/drawing/2014/main" xmlns="" id="{09842650-B62F-4C5A-9924-156E8E648EE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3" name="CasellaDiTesto 62">
            <a:extLst>
              <a:ext uri="{FF2B5EF4-FFF2-40B4-BE49-F238E27FC236}">
                <a16:creationId xmlns:a16="http://schemas.microsoft.com/office/drawing/2014/main" xmlns="" id="{C05F47C0-549F-43D0-B0DB-833068FA943C}"/>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4" name="Rectangle 122">
            <a:extLst>
              <a:ext uri="{FF2B5EF4-FFF2-40B4-BE49-F238E27FC236}">
                <a16:creationId xmlns:a16="http://schemas.microsoft.com/office/drawing/2014/main" xmlns="" id="{C3D510AE-F670-4EF7-B5E0-AA85CE63AEBB}"/>
              </a:ext>
            </a:extLst>
          </p:cNvPr>
          <p:cNvSpPr/>
          <p:nvPr/>
        </p:nvSpPr>
        <p:spPr>
          <a:xfrm>
            <a:off x="1129450" y="4644397"/>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a:t>
            </a:r>
          </a:p>
        </p:txBody>
      </p:sp>
      <p:sp>
        <p:nvSpPr>
          <p:cNvPr id="65" name="Rectangle 133">
            <a:extLst>
              <a:ext uri="{FF2B5EF4-FFF2-40B4-BE49-F238E27FC236}">
                <a16:creationId xmlns:a16="http://schemas.microsoft.com/office/drawing/2014/main" xmlns="" id="{B16BE295-778F-47E8-B6A1-D95E9B8279B0}"/>
              </a:ext>
            </a:extLst>
          </p:cNvPr>
          <p:cNvSpPr/>
          <p:nvPr/>
        </p:nvSpPr>
        <p:spPr>
          <a:xfrm>
            <a:off x="2255815"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-17%</a:t>
            </a:r>
          </a:p>
        </p:txBody>
      </p:sp>
      <p:sp>
        <p:nvSpPr>
          <p:cNvPr id="66" name="Rectangle 141">
            <a:extLst>
              <a:ext uri="{FF2B5EF4-FFF2-40B4-BE49-F238E27FC236}">
                <a16:creationId xmlns:a16="http://schemas.microsoft.com/office/drawing/2014/main" xmlns="" id="{ECE8D219-270F-4EEA-9FE1-77B1F30E894D}"/>
              </a:ext>
            </a:extLst>
          </p:cNvPr>
          <p:cNvSpPr/>
          <p:nvPr/>
        </p:nvSpPr>
        <p:spPr>
          <a:xfrm>
            <a:off x="3421438"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-16%</a:t>
            </a:r>
          </a:p>
        </p:txBody>
      </p:sp>
      <p:sp>
        <p:nvSpPr>
          <p:cNvPr id="67" name="Rectangle 145">
            <a:extLst>
              <a:ext uri="{FF2B5EF4-FFF2-40B4-BE49-F238E27FC236}">
                <a16:creationId xmlns:a16="http://schemas.microsoft.com/office/drawing/2014/main" xmlns="" id="{739A91E5-84BE-4414-9ABB-5F8625DF1BC1}"/>
              </a:ext>
            </a:extLst>
          </p:cNvPr>
          <p:cNvSpPr/>
          <p:nvPr/>
        </p:nvSpPr>
        <p:spPr>
          <a:xfrm>
            <a:off x="458413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-16%</a:t>
            </a:r>
          </a:p>
        </p:txBody>
      </p:sp>
      <p:sp>
        <p:nvSpPr>
          <p:cNvPr id="68" name="Rectangle 149">
            <a:extLst>
              <a:ext uri="{FF2B5EF4-FFF2-40B4-BE49-F238E27FC236}">
                <a16:creationId xmlns:a16="http://schemas.microsoft.com/office/drawing/2014/main" xmlns="" id="{722239D1-B040-45C0-8F51-DC7F65708A5E}"/>
              </a:ext>
            </a:extLst>
          </p:cNvPr>
          <p:cNvSpPr/>
          <p:nvPr/>
        </p:nvSpPr>
        <p:spPr>
          <a:xfrm>
            <a:off x="5819849" y="4653273"/>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-9%</a:t>
            </a:r>
          </a:p>
        </p:txBody>
      </p:sp>
      <p:sp>
        <p:nvSpPr>
          <p:cNvPr id="69" name="Rectangle 153">
            <a:extLst>
              <a:ext uri="{FF2B5EF4-FFF2-40B4-BE49-F238E27FC236}">
                <a16:creationId xmlns:a16="http://schemas.microsoft.com/office/drawing/2014/main" xmlns="" id="{F9849B24-08D1-4999-83E3-480935433B37}"/>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-12%</a:t>
            </a:r>
          </a:p>
        </p:txBody>
      </p:sp>
      <p:sp>
        <p:nvSpPr>
          <p:cNvPr id="70" name="Rectangle 157">
            <a:extLst>
              <a:ext uri="{FF2B5EF4-FFF2-40B4-BE49-F238E27FC236}">
                <a16:creationId xmlns:a16="http://schemas.microsoft.com/office/drawing/2014/main" xmlns="" id="{95826B3C-48FE-49D1-99FA-0CAC9F5E4859}"/>
              </a:ext>
            </a:extLst>
          </p:cNvPr>
          <p:cNvSpPr/>
          <p:nvPr/>
        </p:nvSpPr>
        <p:spPr>
          <a:xfrm>
            <a:off x="8141846"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-14%</a:t>
            </a:r>
          </a:p>
        </p:txBody>
      </p:sp>
      <p:sp>
        <p:nvSpPr>
          <p:cNvPr id="71" name="Rectangle 122">
            <a:extLst>
              <a:ext uri="{FF2B5EF4-FFF2-40B4-BE49-F238E27FC236}">
                <a16:creationId xmlns:a16="http://schemas.microsoft.com/office/drawing/2014/main" xmlns="" id="{560077CD-AABA-4A4F-83D2-FAE19F822387}"/>
              </a:ext>
            </a:extLst>
          </p:cNvPr>
          <p:cNvSpPr/>
          <p:nvPr/>
        </p:nvSpPr>
        <p:spPr>
          <a:xfrm>
            <a:off x="1162470" y="4120015"/>
            <a:ext cx="375424"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0%</a:t>
            </a:r>
          </a:p>
        </p:txBody>
      </p:sp>
      <p:sp>
        <p:nvSpPr>
          <p:cNvPr id="72" name="Rectangle 133">
            <a:extLst>
              <a:ext uri="{FF2B5EF4-FFF2-40B4-BE49-F238E27FC236}">
                <a16:creationId xmlns:a16="http://schemas.microsoft.com/office/drawing/2014/main" xmlns="" id="{ECFF52FE-D99B-4875-9F40-9607B6976F2A}"/>
              </a:ext>
            </a:extLst>
          </p:cNvPr>
          <p:cNvSpPr/>
          <p:nvPr/>
        </p:nvSpPr>
        <p:spPr>
          <a:xfrm>
            <a:off x="2304865" y="4114170"/>
            <a:ext cx="42191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-7%</a:t>
            </a:r>
          </a:p>
        </p:txBody>
      </p:sp>
      <p:sp>
        <p:nvSpPr>
          <p:cNvPr id="73" name="Rectangle 141">
            <a:extLst>
              <a:ext uri="{FF2B5EF4-FFF2-40B4-BE49-F238E27FC236}">
                <a16:creationId xmlns:a16="http://schemas.microsoft.com/office/drawing/2014/main" xmlns="" id="{4FBF3122-A216-41D2-9836-655AB6BF32F9}"/>
              </a:ext>
            </a:extLst>
          </p:cNvPr>
          <p:cNvSpPr/>
          <p:nvPr/>
        </p:nvSpPr>
        <p:spPr>
          <a:xfrm>
            <a:off x="3470488" y="4128891"/>
            <a:ext cx="42191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a:t>
            </a:r>
          </a:p>
        </p:txBody>
      </p:sp>
      <p:sp>
        <p:nvSpPr>
          <p:cNvPr id="74" name="Rectangle 145">
            <a:extLst>
              <a:ext uri="{FF2B5EF4-FFF2-40B4-BE49-F238E27FC236}">
                <a16:creationId xmlns:a16="http://schemas.microsoft.com/office/drawing/2014/main" xmlns="" id="{2DEEC793-BC93-47E1-A394-9AB8CD59CF59}"/>
              </a:ext>
            </a:extLst>
          </p:cNvPr>
          <p:cNvSpPr/>
          <p:nvPr/>
        </p:nvSpPr>
        <p:spPr>
          <a:xfrm>
            <a:off x="459391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-12%</a:t>
            </a:r>
          </a:p>
        </p:txBody>
      </p:sp>
      <p:sp>
        <p:nvSpPr>
          <p:cNvPr id="75" name="Rectangle 149">
            <a:extLst>
              <a:ext uri="{FF2B5EF4-FFF2-40B4-BE49-F238E27FC236}">
                <a16:creationId xmlns:a16="http://schemas.microsoft.com/office/drawing/2014/main" xmlns="" id="{617093C7-E6B0-4A41-8D3E-D7FED829B511}"/>
              </a:ext>
            </a:extLst>
          </p:cNvPr>
          <p:cNvSpPr/>
          <p:nvPr/>
        </p:nvSpPr>
        <p:spPr>
          <a:xfrm>
            <a:off x="579035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-11%</a:t>
            </a:r>
          </a:p>
        </p:txBody>
      </p:sp>
      <p:sp>
        <p:nvSpPr>
          <p:cNvPr id="76" name="Rectangle 153">
            <a:extLst>
              <a:ext uri="{FF2B5EF4-FFF2-40B4-BE49-F238E27FC236}">
                <a16:creationId xmlns:a16="http://schemas.microsoft.com/office/drawing/2014/main" xmlns="" id="{A11E66EE-6C63-4884-A5FF-4B43398244C3}"/>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-14%</a:t>
            </a:r>
          </a:p>
        </p:txBody>
      </p:sp>
      <p:sp>
        <p:nvSpPr>
          <p:cNvPr id="77" name="Rectangle 157">
            <a:extLst>
              <a:ext uri="{FF2B5EF4-FFF2-40B4-BE49-F238E27FC236}">
                <a16:creationId xmlns:a16="http://schemas.microsoft.com/office/drawing/2014/main" xmlns="" id="{012B01FB-B431-425D-8E7E-948249E5FA51}"/>
              </a:ext>
            </a:extLst>
          </p:cNvPr>
          <p:cNvSpPr/>
          <p:nvPr/>
        </p:nvSpPr>
        <p:spPr>
          <a:xfrm>
            <a:off x="8151623"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-18%</a:t>
            </a:r>
          </a:p>
        </p:txBody>
      </p:sp>
    </p:spTree>
    <p:extLst>
      <p:ext uri="{BB962C8B-B14F-4D97-AF65-F5344CB8AC3E}">
        <p14:creationId xmlns:p14="http://schemas.microsoft.com/office/powerpoint/2010/main" val="15564524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AREA B</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15</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xmlns="" id="{F9717427-3EE6-45E0-A545-C0511FEB2F4D}"/>
              </a:ext>
            </a:extLst>
          </p:cNvPr>
          <p:cNvPicPr>
            <a:picLocks noChangeAspect="1"/>
          </p:cNvPicPr>
          <p:nvPr/>
        </p:nvPicPr>
        <p:blipFill>
          <a:blip r:embed="rId6"/>
          <a:stretch>
            <a:fillRect/>
          </a:stretch>
        </p:blipFill>
        <p:spPr>
          <a:xfrm>
            <a:off x="0" y="1066073"/>
            <a:ext cx="9144000" cy="2042031"/>
          </a:xfrm>
          <a:prstGeom prst="rect">
            <a:avLst/>
          </a:prstGeom>
        </p:spPr>
      </p:pic>
      <p:sp>
        <p:nvSpPr>
          <p:cNvPr id="21" name="Rectangle 20">
            <a:extLst>
              <a:ext uri="{FF2B5EF4-FFF2-40B4-BE49-F238E27FC236}">
                <a16:creationId xmlns:a16="http://schemas.microsoft.com/office/drawing/2014/main" xmlns="" id="{DC26B71D-C4ED-4F47-9300-9A533A56ABAE}"/>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2" name="Rectangle 21">
            <a:extLst>
              <a:ext uri="{FF2B5EF4-FFF2-40B4-BE49-F238E27FC236}">
                <a16:creationId xmlns:a16="http://schemas.microsoft.com/office/drawing/2014/main" xmlns="" id="{7290122C-8CCC-4519-A255-96B0E2C4A3BF}"/>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3" name="Rectangle 22">
            <a:extLst>
              <a:ext uri="{FF2B5EF4-FFF2-40B4-BE49-F238E27FC236}">
                <a16:creationId xmlns:a16="http://schemas.microsoft.com/office/drawing/2014/main" xmlns="" id="{DB8E829B-8DBF-442B-AA77-F1788A90C18C}"/>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4" name="Rectangle 23">
            <a:extLst>
              <a:ext uri="{FF2B5EF4-FFF2-40B4-BE49-F238E27FC236}">
                <a16:creationId xmlns:a16="http://schemas.microsoft.com/office/drawing/2014/main" xmlns="" id="{DA8B0DEC-FFB7-4648-BDD1-E9DBBB47652B}"/>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32" name="Rounded Rectangle 4">
            <a:extLst>
              <a:ext uri="{FF2B5EF4-FFF2-40B4-BE49-F238E27FC236}">
                <a16:creationId xmlns:a16="http://schemas.microsoft.com/office/drawing/2014/main" xmlns="" id="{D1C5ACFF-E190-4E72-A318-6835980B1D77}"/>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3" name="Rounded Rectangle 5">
            <a:extLst>
              <a:ext uri="{FF2B5EF4-FFF2-40B4-BE49-F238E27FC236}">
                <a16:creationId xmlns:a16="http://schemas.microsoft.com/office/drawing/2014/main" xmlns="" id="{265502FC-F64E-4294-AAE5-4060F2323251}"/>
              </a:ext>
            </a:extLst>
          </p:cNvPr>
          <p:cNvSpPr/>
          <p:nvPr/>
        </p:nvSpPr>
        <p:spPr>
          <a:xfrm>
            <a:off x="1028604" y="4118632"/>
            <a:ext cx="648000" cy="2005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4" name="Rectangle 33">
            <a:extLst>
              <a:ext uri="{FF2B5EF4-FFF2-40B4-BE49-F238E27FC236}">
                <a16:creationId xmlns:a16="http://schemas.microsoft.com/office/drawing/2014/main" xmlns="" id="{AAC0B639-5FB3-4887-857D-72EEB1944727}"/>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5" name="Rectangle 34">
            <a:extLst>
              <a:ext uri="{FF2B5EF4-FFF2-40B4-BE49-F238E27FC236}">
                <a16:creationId xmlns:a16="http://schemas.microsoft.com/office/drawing/2014/main" xmlns="" id="{80B08198-F5E3-4258-8DFA-C0AFC42D5C28}"/>
              </a:ext>
            </a:extLst>
          </p:cNvPr>
          <p:cNvSpPr/>
          <p:nvPr/>
        </p:nvSpPr>
        <p:spPr>
          <a:xfrm>
            <a:off x="1043310"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29 Feb</a:t>
            </a:r>
          </a:p>
        </p:txBody>
      </p:sp>
      <p:sp>
        <p:nvSpPr>
          <p:cNvPr id="36" name="Rectangle 35">
            <a:extLst>
              <a:ext uri="{FF2B5EF4-FFF2-40B4-BE49-F238E27FC236}">
                <a16:creationId xmlns:a16="http://schemas.microsoft.com/office/drawing/2014/main" xmlns="" id="{6E96A348-5407-4C16-8D57-37AAAADD6D3C}"/>
              </a:ext>
            </a:extLst>
          </p:cNvPr>
          <p:cNvSpPr/>
          <p:nvPr/>
        </p:nvSpPr>
        <p:spPr>
          <a:xfrm>
            <a:off x="1063727" y="5679394"/>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-22%</a:t>
            </a:r>
          </a:p>
        </p:txBody>
      </p:sp>
      <p:sp>
        <p:nvSpPr>
          <p:cNvPr id="37" name="Rounded Rectangle 4">
            <a:extLst>
              <a:ext uri="{FF2B5EF4-FFF2-40B4-BE49-F238E27FC236}">
                <a16:creationId xmlns:a16="http://schemas.microsoft.com/office/drawing/2014/main" xmlns="" id="{0F024025-D4E4-44D1-AEE1-F37850ED046D}"/>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8" name="Rounded Rectangle 5">
            <a:extLst>
              <a:ext uri="{FF2B5EF4-FFF2-40B4-BE49-F238E27FC236}">
                <a16:creationId xmlns:a16="http://schemas.microsoft.com/office/drawing/2014/main" xmlns="" id="{32814A4C-5ABF-424E-9D19-8A752AC92353}"/>
              </a:ext>
            </a:extLst>
          </p:cNvPr>
          <p:cNvSpPr/>
          <p:nvPr/>
        </p:nvSpPr>
        <p:spPr>
          <a:xfrm>
            <a:off x="2194243" y="4119098"/>
            <a:ext cx="648000" cy="2005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9" name="Rectangle 38">
            <a:extLst>
              <a:ext uri="{FF2B5EF4-FFF2-40B4-BE49-F238E27FC236}">
                <a16:creationId xmlns:a16="http://schemas.microsoft.com/office/drawing/2014/main" xmlns="" id="{EC555D4F-8C95-4D88-8F98-C58AA0B4154E}"/>
              </a:ext>
            </a:extLst>
          </p:cNvPr>
          <p:cNvSpPr/>
          <p:nvPr/>
        </p:nvSpPr>
        <p:spPr>
          <a:xfrm>
            <a:off x="2235076" y="3066616"/>
            <a:ext cx="553358"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1 mar</a:t>
            </a:r>
          </a:p>
        </p:txBody>
      </p:sp>
      <p:sp>
        <p:nvSpPr>
          <p:cNvPr id="40" name="Rectangle 39">
            <a:extLst>
              <a:ext uri="{FF2B5EF4-FFF2-40B4-BE49-F238E27FC236}">
                <a16:creationId xmlns:a16="http://schemas.microsoft.com/office/drawing/2014/main" xmlns="" id="{7AB84705-8A3A-444D-85B9-DAC3C49EE5CB}"/>
              </a:ext>
            </a:extLst>
          </p:cNvPr>
          <p:cNvSpPr/>
          <p:nvPr/>
        </p:nvSpPr>
        <p:spPr>
          <a:xfrm>
            <a:off x="2229365" y="5673549"/>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-22%</a:t>
            </a:r>
          </a:p>
        </p:txBody>
      </p:sp>
      <p:sp>
        <p:nvSpPr>
          <p:cNvPr id="41" name="Rounded Rectangle 4">
            <a:extLst>
              <a:ext uri="{FF2B5EF4-FFF2-40B4-BE49-F238E27FC236}">
                <a16:creationId xmlns:a16="http://schemas.microsoft.com/office/drawing/2014/main" xmlns="" id="{9E30878D-6A1F-45C9-B5FB-E0D81241A948}"/>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2" name="Rounded Rectangle 5">
            <a:extLst>
              <a:ext uri="{FF2B5EF4-FFF2-40B4-BE49-F238E27FC236}">
                <a16:creationId xmlns:a16="http://schemas.microsoft.com/office/drawing/2014/main" xmlns="" id="{B8F5D1A3-5A4F-4429-9729-AB4B8298D8E9}"/>
              </a:ext>
            </a:extLst>
          </p:cNvPr>
          <p:cNvSpPr/>
          <p:nvPr/>
        </p:nvSpPr>
        <p:spPr>
          <a:xfrm>
            <a:off x="3359866" y="3964106"/>
            <a:ext cx="648000" cy="2156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3" name="Rectangle 42">
            <a:extLst>
              <a:ext uri="{FF2B5EF4-FFF2-40B4-BE49-F238E27FC236}">
                <a16:creationId xmlns:a16="http://schemas.microsoft.com/office/drawing/2014/main" xmlns="" id="{0FD6F981-5072-4940-835D-9ED6783AA942}"/>
              </a:ext>
            </a:extLst>
          </p:cNvPr>
          <p:cNvSpPr/>
          <p:nvPr/>
        </p:nvSpPr>
        <p:spPr>
          <a:xfrm>
            <a:off x="3395891"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 Mar</a:t>
            </a:r>
          </a:p>
        </p:txBody>
      </p:sp>
      <p:sp>
        <p:nvSpPr>
          <p:cNvPr id="44" name="Rectangle 43">
            <a:extLst>
              <a:ext uri="{FF2B5EF4-FFF2-40B4-BE49-F238E27FC236}">
                <a16:creationId xmlns:a16="http://schemas.microsoft.com/office/drawing/2014/main" xmlns="" id="{817DB9B7-4AC5-491A-BEED-47C3D0188573}"/>
              </a:ext>
            </a:extLst>
          </p:cNvPr>
          <p:cNvSpPr/>
          <p:nvPr/>
        </p:nvSpPr>
        <p:spPr>
          <a:xfrm>
            <a:off x="3394988"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-16%</a:t>
            </a:r>
          </a:p>
        </p:txBody>
      </p:sp>
      <p:sp>
        <p:nvSpPr>
          <p:cNvPr id="45" name="Rounded Rectangle 4">
            <a:extLst>
              <a:ext uri="{FF2B5EF4-FFF2-40B4-BE49-F238E27FC236}">
                <a16:creationId xmlns:a16="http://schemas.microsoft.com/office/drawing/2014/main" xmlns="" id="{113122AB-3C69-4593-AAF0-7E2E2F96BFFB}"/>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6" name="Rounded Rectangle 5">
            <a:extLst>
              <a:ext uri="{FF2B5EF4-FFF2-40B4-BE49-F238E27FC236}">
                <a16:creationId xmlns:a16="http://schemas.microsoft.com/office/drawing/2014/main" xmlns="" id="{EAFA26B2-84C8-4B0E-8760-5E77E45E2497}"/>
              </a:ext>
            </a:extLst>
          </p:cNvPr>
          <p:cNvSpPr/>
          <p:nvPr/>
        </p:nvSpPr>
        <p:spPr>
          <a:xfrm>
            <a:off x="4522564" y="3863799"/>
            <a:ext cx="648000" cy="2260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7" name="Rectangle 46">
            <a:extLst>
              <a:ext uri="{FF2B5EF4-FFF2-40B4-BE49-F238E27FC236}">
                <a16:creationId xmlns:a16="http://schemas.microsoft.com/office/drawing/2014/main" xmlns="" id="{F4C3FDF0-9AE5-4EBA-9633-704DEA862DCA}"/>
              </a:ext>
            </a:extLst>
          </p:cNvPr>
          <p:cNvSpPr/>
          <p:nvPr/>
        </p:nvSpPr>
        <p:spPr>
          <a:xfrm>
            <a:off x="4558591" y="3065409"/>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3 Mar</a:t>
            </a:r>
          </a:p>
        </p:txBody>
      </p:sp>
      <p:sp>
        <p:nvSpPr>
          <p:cNvPr id="48" name="Rectangle 47">
            <a:extLst>
              <a:ext uri="{FF2B5EF4-FFF2-40B4-BE49-F238E27FC236}">
                <a16:creationId xmlns:a16="http://schemas.microsoft.com/office/drawing/2014/main" xmlns="" id="{46CDCC7C-4B86-4B51-A3AE-E2BE33BBC69F}"/>
              </a:ext>
            </a:extLst>
          </p:cNvPr>
          <p:cNvSpPr/>
          <p:nvPr/>
        </p:nvSpPr>
        <p:spPr>
          <a:xfrm>
            <a:off x="4557687"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-12%</a:t>
            </a:r>
          </a:p>
        </p:txBody>
      </p:sp>
      <p:sp>
        <p:nvSpPr>
          <p:cNvPr id="49" name="Rounded Rectangle 4">
            <a:extLst>
              <a:ext uri="{FF2B5EF4-FFF2-40B4-BE49-F238E27FC236}">
                <a16:creationId xmlns:a16="http://schemas.microsoft.com/office/drawing/2014/main" xmlns="" id="{3C088FF7-B5A6-4910-A3E0-3ACD627E5B2D}"/>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0" name="Rounded Rectangle 5">
            <a:extLst>
              <a:ext uri="{FF2B5EF4-FFF2-40B4-BE49-F238E27FC236}">
                <a16:creationId xmlns:a16="http://schemas.microsoft.com/office/drawing/2014/main" xmlns="" id="{9D5180DC-AA8B-49E8-A788-D691944B46BC}"/>
              </a:ext>
            </a:extLst>
          </p:cNvPr>
          <p:cNvSpPr/>
          <p:nvPr/>
        </p:nvSpPr>
        <p:spPr>
          <a:xfrm>
            <a:off x="5719003" y="3902849"/>
            <a:ext cx="648000" cy="2232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1" name="Rectangle 50">
            <a:extLst>
              <a:ext uri="{FF2B5EF4-FFF2-40B4-BE49-F238E27FC236}">
                <a16:creationId xmlns:a16="http://schemas.microsoft.com/office/drawing/2014/main" xmlns="" id="{E424C6C8-CC99-4B6D-BFC0-223491956D34}"/>
              </a:ext>
            </a:extLst>
          </p:cNvPr>
          <p:cNvSpPr/>
          <p:nvPr/>
        </p:nvSpPr>
        <p:spPr>
          <a:xfrm>
            <a:off x="5755030" y="3081337"/>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4 Mar</a:t>
            </a:r>
          </a:p>
        </p:txBody>
      </p:sp>
      <p:sp>
        <p:nvSpPr>
          <p:cNvPr id="52" name="Rectangle 51">
            <a:extLst>
              <a:ext uri="{FF2B5EF4-FFF2-40B4-BE49-F238E27FC236}">
                <a16:creationId xmlns:a16="http://schemas.microsoft.com/office/drawing/2014/main" xmlns="" id="{70AB3CA3-0D8D-4A8E-95ED-4259601F3C09}"/>
              </a:ext>
            </a:extLst>
          </p:cNvPr>
          <p:cNvSpPr/>
          <p:nvPr/>
        </p:nvSpPr>
        <p:spPr>
          <a:xfrm>
            <a:off x="575412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-13%</a:t>
            </a:r>
          </a:p>
        </p:txBody>
      </p:sp>
      <p:sp>
        <p:nvSpPr>
          <p:cNvPr id="53" name="Rounded Rectangle 4">
            <a:extLst>
              <a:ext uri="{FF2B5EF4-FFF2-40B4-BE49-F238E27FC236}">
                <a16:creationId xmlns:a16="http://schemas.microsoft.com/office/drawing/2014/main" xmlns="" id="{90F15887-87AF-4AA7-B921-8D07EEF4CC8D}"/>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4" name="Rounded Rectangle 5">
            <a:extLst>
              <a:ext uri="{FF2B5EF4-FFF2-40B4-BE49-F238E27FC236}">
                <a16:creationId xmlns:a16="http://schemas.microsoft.com/office/drawing/2014/main" xmlns="" id="{DC328F48-9DDB-4D63-A367-51B2DE015482}"/>
              </a:ext>
            </a:extLst>
          </p:cNvPr>
          <p:cNvSpPr/>
          <p:nvPr/>
        </p:nvSpPr>
        <p:spPr>
          <a:xfrm>
            <a:off x="6896408" y="3938277"/>
            <a:ext cx="648000" cy="2181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5" name="Rectangle 54">
            <a:extLst>
              <a:ext uri="{FF2B5EF4-FFF2-40B4-BE49-F238E27FC236}">
                <a16:creationId xmlns:a16="http://schemas.microsoft.com/office/drawing/2014/main" xmlns="" id="{31A84BE9-D635-40AA-A690-389BF299F2F9}"/>
              </a:ext>
            </a:extLst>
          </p:cNvPr>
          <p:cNvSpPr/>
          <p:nvPr/>
        </p:nvSpPr>
        <p:spPr>
          <a:xfrm>
            <a:off x="6932435" y="3081337"/>
            <a:ext cx="56297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5 Mar</a:t>
            </a:r>
          </a:p>
        </p:txBody>
      </p:sp>
      <p:sp>
        <p:nvSpPr>
          <p:cNvPr id="56" name="Rectangle 55">
            <a:extLst>
              <a:ext uri="{FF2B5EF4-FFF2-40B4-BE49-F238E27FC236}">
                <a16:creationId xmlns:a16="http://schemas.microsoft.com/office/drawing/2014/main" xmlns="" id="{D236256C-F449-464C-98B1-ED758ADF6278}"/>
              </a:ext>
            </a:extLst>
          </p:cNvPr>
          <p:cNvSpPr/>
          <p:nvPr/>
        </p:nvSpPr>
        <p:spPr>
          <a:xfrm>
            <a:off x="6931531"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-15%</a:t>
            </a:r>
          </a:p>
        </p:txBody>
      </p:sp>
      <p:sp>
        <p:nvSpPr>
          <p:cNvPr id="57" name="Rounded Rectangle 4">
            <a:extLst>
              <a:ext uri="{FF2B5EF4-FFF2-40B4-BE49-F238E27FC236}">
                <a16:creationId xmlns:a16="http://schemas.microsoft.com/office/drawing/2014/main" xmlns="" id="{B9450CF4-955B-47CE-B603-F8CF2C686E43}"/>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8" name="Rounded Rectangle 5">
            <a:extLst>
              <a:ext uri="{FF2B5EF4-FFF2-40B4-BE49-F238E27FC236}">
                <a16:creationId xmlns:a16="http://schemas.microsoft.com/office/drawing/2014/main" xmlns="" id="{5323883F-1EA1-499F-B850-1C708F7E11AC}"/>
              </a:ext>
            </a:extLst>
          </p:cNvPr>
          <p:cNvSpPr/>
          <p:nvPr/>
        </p:nvSpPr>
        <p:spPr>
          <a:xfrm>
            <a:off x="8080274" y="3946890"/>
            <a:ext cx="648000" cy="2181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9" name="Rectangle 58">
            <a:extLst>
              <a:ext uri="{FF2B5EF4-FFF2-40B4-BE49-F238E27FC236}">
                <a16:creationId xmlns:a16="http://schemas.microsoft.com/office/drawing/2014/main" xmlns="" id="{8F41B48D-38D6-4D80-9DDB-A28713C46CA9}"/>
              </a:ext>
            </a:extLst>
          </p:cNvPr>
          <p:cNvSpPr/>
          <p:nvPr/>
        </p:nvSpPr>
        <p:spPr>
          <a:xfrm>
            <a:off x="8116299" y="3064557"/>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6 Mar</a:t>
            </a:r>
          </a:p>
        </p:txBody>
      </p:sp>
      <p:sp>
        <p:nvSpPr>
          <p:cNvPr id="60" name="Rectangle 59">
            <a:extLst>
              <a:ext uri="{FF2B5EF4-FFF2-40B4-BE49-F238E27FC236}">
                <a16:creationId xmlns:a16="http://schemas.microsoft.com/office/drawing/2014/main" xmlns="" id="{A9140F1D-8264-4DDF-BAD4-D64CF71E0DA3}"/>
              </a:ext>
            </a:extLst>
          </p:cNvPr>
          <p:cNvSpPr/>
          <p:nvPr/>
        </p:nvSpPr>
        <p:spPr>
          <a:xfrm>
            <a:off x="8115396"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-15%</a:t>
            </a:r>
          </a:p>
        </p:txBody>
      </p:sp>
      <p:sp>
        <p:nvSpPr>
          <p:cNvPr id="61" name="Freeform 407">
            <a:extLst>
              <a:ext uri="{FF2B5EF4-FFF2-40B4-BE49-F238E27FC236}">
                <a16:creationId xmlns:a16="http://schemas.microsoft.com/office/drawing/2014/main" xmlns="" id="{DEB2F9B6-D635-4EF2-A8D2-8A63A9DF078E}"/>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CasellaDiTesto 61">
            <a:extLst>
              <a:ext uri="{FF2B5EF4-FFF2-40B4-BE49-F238E27FC236}">
                <a16:creationId xmlns:a16="http://schemas.microsoft.com/office/drawing/2014/main" xmlns="" id="{EE931778-CBBA-413E-B278-7E704D5C3395}"/>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63" name="CasellaDiTesto 62">
            <a:extLst>
              <a:ext uri="{FF2B5EF4-FFF2-40B4-BE49-F238E27FC236}">
                <a16:creationId xmlns:a16="http://schemas.microsoft.com/office/drawing/2014/main" xmlns="" id="{B4653AD3-7B15-410F-BC85-96CC060A23D3}"/>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4" name="Freeform 403">
            <a:extLst>
              <a:ext uri="{FF2B5EF4-FFF2-40B4-BE49-F238E27FC236}">
                <a16:creationId xmlns:a16="http://schemas.microsoft.com/office/drawing/2014/main" xmlns="" id="{75D41D83-52E9-4E09-BDA7-C62F1625A335}"/>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5" name="Picture 2" descr="Risultato immagini per simbolo media aritmetica">
            <a:extLst>
              <a:ext uri="{FF2B5EF4-FFF2-40B4-BE49-F238E27FC236}">
                <a16:creationId xmlns:a16="http://schemas.microsoft.com/office/drawing/2014/main" xmlns="" id="{907F50D8-BA51-49DC-B3CC-FA0ACF257BB4}"/>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6" name="CasellaDiTesto 65">
            <a:extLst>
              <a:ext uri="{FF2B5EF4-FFF2-40B4-BE49-F238E27FC236}">
                <a16:creationId xmlns:a16="http://schemas.microsoft.com/office/drawing/2014/main" xmlns="" id="{F37A1DA7-C1EA-487F-8B88-B6FBAB26EFAD}"/>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7" name="Rectangle 122">
            <a:extLst>
              <a:ext uri="{FF2B5EF4-FFF2-40B4-BE49-F238E27FC236}">
                <a16:creationId xmlns:a16="http://schemas.microsoft.com/office/drawing/2014/main" xmlns="" id="{C1D1BD53-B98F-474A-B9BB-A64130416F5D}"/>
              </a:ext>
            </a:extLst>
          </p:cNvPr>
          <p:cNvSpPr/>
          <p:nvPr/>
        </p:nvSpPr>
        <p:spPr>
          <a:xfrm>
            <a:off x="10901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-22%</a:t>
            </a:r>
          </a:p>
        </p:txBody>
      </p:sp>
      <p:sp>
        <p:nvSpPr>
          <p:cNvPr id="68" name="Rectangle 133">
            <a:extLst>
              <a:ext uri="{FF2B5EF4-FFF2-40B4-BE49-F238E27FC236}">
                <a16:creationId xmlns:a16="http://schemas.microsoft.com/office/drawing/2014/main" xmlns="" id="{E8ED9C30-17B6-48EC-9A74-E7C6C2053830}"/>
              </a:ext>
            </a:extLst>
          </p:cNvPr>
          <p:cNvSpPr/>
          <p:nvPr/>
        </p:nvSpPr>
        <p:spPr>
          <a:xfrm>
            <a:off x="2255815"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-25%</a:t>
            </a:r>
          </a:p>
        </p:txBody>
      </p:sp>
      <p:sp>
        <p:nvSpPr>
          <p:cNvPr id="69" name="Rectangle 141">
            <a:extLst>
              <a:ext uri="{FF2B5EF4-FFF2-40B4-BE49-F238E27FC236}">
                <a16:creationId xmlns:a16="http://schemas.microsoft.com/office/drawing/2014/main" xmlns="" id="{F6DD7448-07EA-4809-8E60-DFDDB07CB89E}"/>
              </a:ext>
            </a:extLst>
          </p:cNvPr>
          <p:cNvSpPr/>
          <p:nvPr/>
        </p:nvSpPr>
        <p:spPr>
          <a:xfrm>
            <a:off x="3421438"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-13%</a:t>
            </a:r>
          </a:p>
        </p:txBody>
      </p:sp>
      <p:sp>
        <p:nvSpPr>
          <p:cNvPr id="70" name="Rectangle 145">
            <a:extLst>
              <a:ext uri="{FF2B5EF4-FFF2-40B4-BE49-F238E27FC236}">
                <a16:creationId xmlns:a16="http://schemas.microsoft.com/office/drawing/2014/main" xmlns="" id="{9600E8F4-DB6D-4E69-9DD5-336820850893}"/>
              </a:ext>
            </a:extLst>
          </p:cNvPr>
          <p:cNvSpPr/>
          <p:nvPr/>
        </p:nvSpPr>
        <p:spPr>
          <a:xfrm>
            <a:off x="4623410" y="4637345"/>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a:t>
            </a:r>
          </a:p>
        </p:txBody>
      </p:sp>
      <p:sp>
        <p:nvSpPr>
          <p:cNvPr id="71" name="Rectangle 149">
            <a:extLst>
              <a:ext uri="{FF2B5EF4-FFF2-40B4-BE49-F238E27FC236}">
                <a16:creationId xmlns:a16="http://schemas.microsoft.com/office/drawing/2014/main" xmlns="" id="{83CDC24F-1952-4962-A6AC-FDEA8C5FA4EE}"/>
              </a:ext>
            </a:extLst>
          </p:cNvPr>
          <p:cNvSpPr/>
          <p:nvPr/>
        </p:nvSpPr>
        <p:spPr>
          <a:xfrm>
            <a:off x="5819849" y="4653273"/>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a:t>
            </a:r>
          </a:p>
        </p:txBody>
      </p:sp>
      <p:sp>
        <p:nvSpPr>
          <p:cNvPr id="72" name="Rectangle 153">
            <a:extLst>
              <a:ext uri="{FF2B5EF4-FFF2-40B4-BE49-F238E27FC236}">
                <a16:creationId xmlns:a16="http://schemas.microsoft.com/office/drawing/2014/main" xmlns="" id="{21DC96A6-5B97-4548-9CB8-81DEB21714C6}"/>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-12%</a:t>
            </a:r>
          </a:p>
        </p:txBody>
      </p:sp>
      <p:sp>
        <p:nvSpPr>
          <p:cNvPr id="73" name="Rectangle 157">
            <a:extLst>
              <a:ext uri="{FF2B5EF4-FFF2-40B4-BE49-F238E27FC236}">
                <a16:creationId xmlns:a16="http://schemas.microsoft.com/office/drawing/2014/main" xmlns="" id="{6465B0E8-2CB7-4079-ACB7-A56671163BFD}"/>
              </a:ext>
            </a:extLst>
          </p:cNvPr>
          <p:cNvSpPr/>
          <p:nvPr/>
        </p:nvSpPr>
        <p:spPr>
          <a:xfrm>
            <a:off x="8141846"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-15%</a:t>
            </a:r>
          </a:p>
        </p:txBody>
      </p:sp>
      <p:sp>
        <p:nvSpPr>
          <p:cNvPr id="74" name="Rectangle 122">
            <a:extLst>
              <a:ext uri="{FF2B5EF4-FFF2-40B4-BE49-F238E27FC236}">
                <a16:creationId xmlns:a16="http://schemas.microsoft.com/office/drawing/2014/main" xmlns="" id="{DB6DAAFF-09EA-4C9D-B882-FFDDA7ADBDCD}"/>
              </a:ext>
            </a:extLst>
          </p:cNvPr>
          <p:cNvSpPr/>
          <p:nvPr/>
        </p:nvSpPr>
        <p:spPr>
          <a:xfrm>
            <a:off x="10999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-25%</a:t>
            </a:r>
          </a:p>
        </p:txBody>
      </p:sp>
      <p:sp>
        <p:nvSpPr>
          <p:cNvPr id="75" name="Rectangle 133">
            <a:extLst>
              <a:ext uri="{FF2B5EF4-FFF2-40B4-BE49-F238E27FC236}">
                <a16:creationId xmlns:a16="http://schemas.microsoft.com/office/drawing/2014/main" xmlns="" id="{9867BE9E-8B3C-4C0A-9BFA-22729ECCFF16}"/>
              </a:ext>
            </a:extLst>
          </p:cNvPr>
          <p:cNvSpPr/>
          <p:nvPr/>
        </p:nvSpPr>
        <p:spPr>
          <a:xfrm>
            <a:off x="2265591" y="4114170"/>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-32%</a:t>
            </a:r>
          </a:p>
        </p:txBody>
      </p:sp>
      <p:sp>
        <p:nvSpPr>
          <p:cNvPr id="76" name="Rectangle 141">
            <a:extLst>
              <a:ext uri="{FF2B5EF4-FFF2-40B4-BE49-F238E27FC236}">
                <a16:creationId xmlns:a16="http://schemas.microsoft.com/office/drawing/2014/main" xmlns="" id="{25C1398C-A02C-4577-BF87-02E5BB29CD19}"/>
              </a:ext>
            </a:extLst>
          </p:cNvPr>
          <p:cNvSpPr/>
          <p:nvPr/>
        </p:nvSpPr>
        <p:spPr>
          <a:xfrm>
            <a:off x="3431215"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-11%</a:t>
            </a:r>
          </a:p>
        </p:txBody>
      </p:sp>
      <p:sp>
        <p:nvSpPr>
          <p:cNvPr id="77" name="Rectangle 145">
            <a:extLst>
              <a:ext uri="{FF2B5EF4-FFF2-40B4-BE49-F238E27FC236}">
                <a16:creationId xmlns:a16="http://schemas.microsoft.com/office/drawing/2014/main" xmlns="" id="{06ED2D23-A250-4B41-880B-FFDA15496377}"/>
              </a:ext>
            </a:extLst>
          </p:cNvPr>
          <p:cNvSpPr/>
          <p:nvPr/>
        </p:nvSpPr>
        <p:spPr>
          <a:xfrm>
            <a:off x="459391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-12%</a:t>
            </a:r>
          </a:p>
        </p:txBody>
      </p:sp>
      <p:sp>
        <p:nvSpPr>
          <p:cNvPr id="78" name="Rectangle 149">
            <a:extLst>
              <a:ext uri="{FF2B5EF4-FFF2-40B4-BE49-F238E27FC236}">
                <a16:creationId xmlns:a16="http://schemas.microsoft.com/office/drawing/2014/main" xmlns="" id="{CB9BEE42-7454-4E8F-B650-C245B31EAEF0}"/>
              </a:ext>
            </a:extLst>
          </p:cNvPr>
          <p:cNvSpPr/>
          <p:nvPr/>
        </p:nvSpPr>
        <p:spPr>
          <a:xfrm>
            <a:off x="579035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-11%</a:t>
            </a:r>
          </a:p>
        </p:txBody>
      </p:sp>
      <p:sp>
        <p:nvSpPr>
          <p:cNvPr id="79" name="Rectangle 153">
            <a:extLst>
              <a:ext uri="{FF2B5EF4-FFF2-40B4-BE49-F238E27FC236}">
                <a16:creationId xmlns:a16="http://schemas.microsoft.com/office/drawing/2014/main" xmlns="" id="{970AE3FA-AC3E-464E-87A6-DF3BEBACCBD9}"/>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-14%</a:t>
            </a:r>
          </a:p>
        </p:txBody>
      </p:sp>
      <p:sp>
        <p:nvSpPr>
          <p:cNvPr id="80" name="Rectangle 157">
            <a:extLst>
              <a:ext uri="{FF2B5EF4-FFF2-40B4-BE49-F238E27FC236}">
                <a16:creationId xmlns:a16="http://schemas.microsoft.com/office/drawing/2014/main" xmlns="" id="{42D94634-8C32-4936-8FE7-9FD92EDD3CDD}"/>
              </a:ext>
            </a:extLst>
          </p:cNvPr>
          <p:cNvSpPr/>
          <p:nvPr/>
        </p:nvSpPr>
        <p:spPr>
          <a:xfrm>
            <a:off x="8151623"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-17%</a:t>
            </a:r>
          </a:p>
        </p:txBody>
      </p:sp>
    </p:spTree>
    <p:extLst>
      <p:ext uri="{BB962C8B-B14F-4D97-AF65-F5344CB8AC3E}">
        <p14:creationId xmlns:p14="http://schemas.microsoft.com/office/powerpoint/2010/main" val="3491033836"/>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AREA B</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16</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xmlns="" id="{1209D788-F6C8-4405-87A9-3C9E70A2592C}"/>
              </a:ext>
            </a:extLst>
          </p:cNvPr>
          <p:cNvPicPr>
            <a:picLocks noChangeAspect="1"/>
          </p:cNvPicPr>
          <p:nvPr/>
        </p:nvPicPr>
        <p:blipFill>
          <a:blip r:embed="rId6"/>
          <a:stretch>
            <a:fillRect/>
          </a:stretch>
        </p:blipFill>
        <p:spPr>
          <a:xfrm>
            <a:off x="0" y="1017491"/>
            <a:ext cx="9144000" cy="2062883"/>
          </a:xfrm>
          <a:prstGeom prst="rect">
            <a:avLst/>
          </a:prstGeom>
        </p:spPr>
      </p:pic>
      <p:sp>
        <p:nvSpPr>
          <p:cNvPr id="24" name="Rectangle 23">
            <a:extLst>
              <a:ext uri="{FF2B5EF4-FFF2-40B4-BE49-F238E27FC236}">
                <a16:creationId xmlns:a16="http://schemas.microsoft.com/office/drawing/2014/main" xmlns="" id="{60561BB6-6E58-46A4-A2FA-25734384FCA6}"/>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5" name="Rectangle 24">
            <a:extLst>
              <a:ext uri="{FF2B5EF4-FFF2-40B4-BE49-F238E27FC236}">
                <a16:creationId xmlns:a16="http://schemas.microsoft.com/office/drawing/2014/main" xmlns="" id="{79D903F2-DD89-4BC2-ABB5-76E48EB92F3E}"/>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6" name="Rectangle 25">
            <a:extLst>
              <a:ext uri="{FF2B5EF4-FFF2-40B4-BE49-F238E27FC236}">
                <a16:creationId xmlns:a16="http://schemas.microsoft.com/office/drawing/2014/main" xmlns="" id="{3A88E3DE-4701-46F3-BFB5-6EDB6C4B6F57}"/>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7" name="Rectangle 26">
            <a:extLst>
              <a:ext uri="{FF2B5EF4-FFF2-40B4-BE49-F238E27FC236}">
                <a16:creationId xmlns:a16="http://schemas.microsoft.com/office/drawing/2014/main" xmlns="" id="{74819B91-E100-4F12-9A7D-F25B612AB77A}"/>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28" name="Rounded Rectangle 4">
            <a:extLst>
              <a:ext uri="{FF2B5EF4-FFF2-40B4-BE49-F238E27FC236}">
                <a16:creationId xmlns:a16="http://schemas.microsoft.com/office/drawing/2014/main" xmlns="" id="{AA272D14-3833-406F-B637-EDE791A87A5C}"/>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29" name="Rounded Rectangle 5">
            <a:extLst>
              <a:ext uri="{FF2B5EF4-FFF2-40B4-BE49-F238E27FC236}">
                <a16:creationId xmlns:a16="http://schemas.microsoft.com/office/drawing/2014/main" xmlns="" id="{D414FD8C-D2CF-4FD8-97E6-50CD4FA758B8}"/>
              </a:ext>
            </a:extLst>
          </p:cNvPr>
          <p:cNvSpPr/>
          <p:nvPr/>
        </p:nvSpPr>
        <p:spPr>
          <a:xfrm>
            <a:off x="1028606" y="4040020"/>
            <a:ext cx="646080" cy="2080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0" name="Rectangle 29">
            <a:extLst>
              <a:ext uri="{FF2B5EF4-FFF2-40B4-BE49-F238E27FC236}">
                <a16:creationId xmlns:a16="http://schemas.microsoft.com/office/drawing/2014/main" xmlns="" id="{71AB39B1-FBE0-4ED0-9575-0B18C08906AA}"/>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1" name="Rectangle 30">
            <a:extLst>
              <a:ext uri="{FF2B5EF4-FFF2-40B4-BE49-F238E27FC236}">
                <a16:creationId xmlns:a16="http://schemas.microsoft.com/office/drawing/2014/main" xmlns="" id="{FA0C849B-8DA0-49CE-B728-F256D492B025}"/>
              </a:ext>
            </a:extLst>
          </p:cNvPr>
          <p:cNvSpPr/>
          <p:nvPr/>
        </p:nvSpPr>
        <p:spPr>
          <a:xfrm>
            <a:off x="1064630" y="3072461"/>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7 Mar</a:t>
            </a:r>
          </a:p>
        </p:txBody>
      </p:sp>
      <p:sp>
        <p:nvSpPr>
          <p:cNvPr id="32" name="Rectangle 31">
            <a:extLst>
              <a:ext uri="{FF2B5EF4-FFF2-40B4-BE49-F238E27FC236}">
                <a16:creationId xmlns:a16="http://schemas.microsoft.com/office/drawing/2014/main" xmlns="" id="{F8573466-0E9D-4DDA-91EF-79C4CF038623}"/>
              </a:ext>
            </a:extLst>
          </p:cNvPr>
          <p:cNvSpPr/>
          <p:nvPr/>
        </p:nvSpPr>
        <p:spPr>
          <a:xfrm>
            <a:off x="1063727" y="5679394"/>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-19%</a:t>
            </a:r>
          </a:p>
        </p:txBody>
      </p:sp>
      <p:sp>
        <p:nvSpPr>
          <p:cNvPr id="33" name="Rounded Rectangle 4">
            <a:extLst>
              <a:ext uri="{FF2B5EF4-FFF2-40B4-BE49-F238E27FC236}">
                <a16:creationId xmlns:a16="http://schemas.microsoft.com/office/drawing/2014/main" xmlns="" id="{9EE9B1B7-A1B9-4C4A-BE5D-EBAEFB252F01}"/>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4" name="Rounded Rectangle 5">
            <a:extLst>
              <a:ext uri="{FF2B5EF4-FFF2-40B4-BE49-F238E27FC236}">
                <a16:creationId xmlns:a16="http://schemas.microsoft.com/office/drawing/2014/main" xmlns="" id="{6A10518F-B2DD-444F-ABBC-DCACEC179C37}"/>
              </a:ext>
            </a:extLst>
          </p:cNvPr>
          <p:cNvSpPr/>
          <p:nvPr/>
        </p:nvSpPr>
        <p:spPr>
          <a:xfrm>
            <a:off x="2194243" y="4253259"/>
            <a:ext cx="648000" cy="1879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5" name="Rectangle 34">
            <a:extLst>
              <a:ext uri="{FF2B5EF4-FFF2-40B4-BE49-F238E27FC236}">
                <a16:creationId xmlns:a16="http://schemas.microsoft.com/office/drawing/2014/main" xmlns="" id="{1BAD2E02-D3E0-4D7A-9A9A-CF94EF0B1B09}"/>
              </a:ext>
            </a:extLst>
          </p:cNvPr>
          <p:cNvSpPr/>
          <p:nvPr/>
        </p:nvSpPr>
        <p:spPr>
          <a:xfrm>
            <a:off x="2235076" y="3066616"/>
            <a:ext cx="553357"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8 mar</a:t>
            </a:r>
          </a:p>
        </p:txBody>
      </p:sp>
      <p:sp>
        <p:nvSpPr>
          <p:cNvPr id="36" name="Rectangle 35">
            <a:extLst>
              <a:ext uri="{FF2B5EF4-FFF2-40B4-BE49-F238E27FC236}">
                <a16:creationId xmlns:a16="http://schemas.microsoft.com/office/drawing/2014/main" xmlns="" id="{0B4BD733-FB79-47F2-BB49-523A80D9B369}"/>
              </a:ext>
            </a:extLst>
          </p:cNvPr>
          <p:cNvSpPr/>
          <p:nvPr/>
        </p:nvSpPr>
        <p:spPr>
          <a:xfrm>
            <a:off x="2229365" y="5673549"/>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-27%</a:t>
            </a:r>
          </a:p>
        </p:txBody>
      </p:sp>
      <p:sp>
        <p:nvSpPr>
          <p:cNvPr id="37" name="Rounded Rectangle 4">
            <a:extLst>
              <a:ext uri="{FF2B5EF4-FFF2-40B4-BE49-F238E27FC236}">
                <a16:creationId xmlns:a16="http://schemas.microsoft.com/office/drawing/2014/main" xmlns="" id="{7397E3AA-FF8C-431E-B8A7-7670C01E0ED7}"/>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8" name="Rounded Rectangle 5">
            <a:extLst>
              <a:ext uri="{FF2B5EF4-FFF2-40B4-BE49-F238E27FC236}">
                <a16:creationId xmlns:a16="http://schemas.microsoft.com/office/drawing/2014/main" xmlns="" id="{BA77BA63-4452-4A46-8DE2-3FE14CEE3DDD}"/>
              </a:ext>
            </a:extLst>
          </p:cNvPr>
          <p:cNvSpPr/>
          <p:nvPr/>
        </p:nvSpPr>
        <p:spPr>
          <a:xfrm>
            <a:off x="3359866" y="4231688"/>
            <a:ext cx="648000" cy="1904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9" name="Rectangle 38">
            <a:extLst>
              <a:ext uri="{FF2B5EF4-FFF2-40B4-BE49-F238E27FC236}">
                <a16:creationId xmlns:a16="http://schemas.microsoft.com/office/drawing/2014/main" xmlns="" id="{2C89BE2B-83A7-4AF8-A5A3-C755F8139B08}"/>
              </a:ext>
            </a:extLst>
          </p:cNvPr>
          <p:cNvSpPr/>
          <p:nvPr/>
        </p:nvSpPr>
        <p:spPr>
          <a:xfrm>
            <a:off x="3395890"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9 Mar</a:t>
            </a:r>
          </a:p>
        </p:txBody>
      </p:sp>
      <p:sp>
        <p:nvSpPr>
          <p:cNvPr id="40" name="Rectangle 39">
            <a:extLst>
              <a:ext uri="{FF2B5EF4-FFF2-40B4-BE49-F238E27FC236}">
                <a16:creationId xmlns:a16="http://schemas.microsoft.com/office/drawing/2014/main" xmlns="" id="{1BBB497D-AC5D-45CB-9C75-DED6AB84151D}"/>
              </a:ext>
            </a:extLst>
          </p:cNvPr>
          <p:cNvSpPr/>
          <p:nvPr/>
        </p:nvSpPr>
        <p:spPr>
          <a:xfrm>
            <a:off x="3394988"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-26%</a:t>
            </a:r>
          </a:p>
        </p:txBody>
      </p:sp>
      <p:sp>
        <p:nvSpPr>
          <p:cNvPr id="41" name="Rounded Rectangle 4">
            <a:extLst>
              <a:ext uri="{FF2B5EF4-FFF2-40B4-BE49-F238E27FC236}">
                <a16:creationId xmlns:a16="http://schemas.microsoft.com/office/drawing/2014/main" xmlns="" id="{EDC0E40B-DCC7-4CF7-9B80-BA10DB397658}"/>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2" name="Rounded Rectangle 5">
            <a:extLst>
              <a:ext uri="{FF2B5EF4-FFF2-40B4-BE49-F238E27FC236}">
                <a16:creationId xmlns:a16="http://schemas.microsoft.com/office/drawing/2014/main" xmlns="" id="{50BF0F04-EBF8-42A3-B415-B7F019A3F15A}"/>
              </a:ext>
            </a:extLst>
          </p:cNvPr>
          <p:cNvSpPr/>
          <p:nvPr/>
        </p:nvSpPr>
        <p:spPr>
          <a:xfrm>
            <a:off x="4522564" y="4453378"/>
            <a:ext cx="647085" cy="1674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3" name="Rectangle 42">
            <a:extLst>
              <a:ext uri="{FF2B5EF4-FFF2-40B4-BE49-F238E27FC236}">
                <a16:creationId xmlns:a16="http://schemas.microsoft.com/office/drawing/2014/main" xmlns="" id="{C7243C22-1BBC-4CBF-91F0-007E7C315508}"/>
              </a:ext>
            </a:extLst>
          </p:cNvPr>
          <p:cNvSpPr/>
          <p:nvPr/>
        </p:nvSpPr>
        <p:spPr>
          <a:xfrm>
            <a:off x="4519317" y="3065409"/>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10 Mar</a:t>
            </a:r>
          </a:p>
        </p:txBody>
      </p:sp>
      <p:sp>
        <p:nvSpPr>
          <p:cNvPr id="44" name="Rectangle 43">
            <a:extLst>
              <a:ext uri="{FF2B5EF4-FFF2-40B4-BE49-F238E27FC236}">
                <a16:creationId xmlns:a16="http://schemas.microsoft.com/office/drawing/2014/main" xmlns="" id="{65A2B1CF-B863-488B-9A8E-A96EEB417DB1}"/>
              </a:ext>
            </a:extLst>
          </p:cNvPr>
          <p:cNvSpPr/>
          <p:nvPr/>
        </p:nvSpPr>
        <p:spPr>
          <a:xfrm>
            <a:off x="4557687"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-35%</a:t>
            </a:r>
          </a:p>
        </p:txBody>
      </p:sp>
      <p:sp>
        <p:nvSpPr>
          <p:cNvPr id="45" name="Rounded Rectangle 4">
            <a:extLst>
              <a:ext uri="{FF2B5EF4-FFF2-40B4-BE49-F238E27FC236}">
                <a16:creationId xmlns:a16="http://schemas.microsoft.com/office/drawing/2014/main" xmlns="" id="{D47D2D71-879F-4F7B-965D-56EFCD8E7886}"/>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6" name="Rounded Rectangle 5">
            <a:extLst>
              <a:ext uri="{FF2B5EF4-FFF2-40B4-BE49-F238E27FC236}">
                <a16:creationId xmlns:a16="http://schemas.microsoft.com/office/drawing/2014/main" xmlns="" id="{3E632C0A-1D1D-476F-BEA3-8F973C66E344}"/>
              </a:ext>
            </a:extLst>
          </p:cNvPr>
          <p:cNvSpPr/>
          <p:nvPr/>
        </p:nvSpPr>
        <p:spPr>
          <a:xfrm>
            <a:off x="5719003" y="4728121"/>
            <a:ext cx="648000" cy="1396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7" name="Rectangle 46">
            <a:extLst>
              <a:ext uri="{FF2B5EF4-FFF2-40B4-BE49-F238E27FC236}">
                <a16:creationId xmlns:a16="http://schemas.microsoft.com/office/drawing/2014/main" xmlns="" id="{65013567-0235-440E-829B-57FFD951FF0F}"/>
              </a:ext>
            </a:extLst>
          </p:cNvPr>
          <p:cNvSpPr/>
          <p:nvPr/>
        </p:nvSpPr>
        <p:spPr>
          <a:xfrm>
            <a:off x="5715756" y="308133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11 Mar</a:t>
            </a:r>
          </a:p>
        </p:txBody>
      </p:sp>
      <p:sp>
        <p:nvSpPr>
          <p:cNvPr id="48" name="Rectangle 47">
            <a:extLst>
              <a:ext uri="{FF2B5EF4-FFF2-40B4-BE49-F238E27FC236}">
                <a16:creationId xmlns:a16="http://schemas.microsoft.com/office/drawing/2014/main" xmlns="" id="{D0E7F559-7754-48F8-97DB-0B70C591D37F}"/>
              </a:ext>
            </a:extLst>
          </p:cNvPr>
          <p:cNvSpPr/>
          <p:nvPr/>
        </p:nvSpPr>
        <p:spPr>
          <a:xfrm>
            <a:off x="575412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-46%</a:t>
            </a:r>
          </a:p>
        </p:txBody>
      </p:sp>
      <p:sp>
        <p:nvSpPr>
          <p:cNvPr id="49" name="Rounded Rectangle 4">
            <a:extLst>
              <a:ext uri="{FF2B5EF4-FFF2-40B4-BE49-F238E27FC236}">
                <a16:creationId xmlns:a16="http://schemas.microsoft.com/office/drawing/2014/main" xmlns="" id="{A9AF2A1B-044B-47A4-AE21-7686DBDD7081}"/>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0" name="Rounded Rectangle 5">
            <a:extLst>
              <a:ext uri="{FF2B5EF4-FFF2-40B4-BE49-F238E27FC236}">
                <a16:creationId xmlns:a16="http://schemas.microsoft.com/office/drawing/2014/main" xmlns="" id="{0F3BE989-9A59-4A77-BC21-4752D8422CAA}"/>
              </a:ext>
            </a:extLst>
          </p:cNvPr>
          <p:cNvSpPr/>
          <p:nvPr/>
        </p:nvSpPr>
        <p:spPr>
          <a:xfrm>
            <a:off x="6896409" y="4933609"/>
            <a:ext cx="648000" cy="1191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1" name="Rectangle 50">
            <a:extLst>
              <a:ext uri="{FF2B5EF4-FFF2-40B4-BE49-F238E27FC236}">
                <a16:creationId xmlns:a16="http://schemas.microsoft.com/office/drawing/2014/main" xmlns="" id="{A4E25323-79A0-4BDC-8A1E-27800EE64F03}"/>
              </a:ext>
            </a:extLst>
          </p:cNvPr>
          <p:cNvSpPr/>
          <p:nvPr/>
        </p:nvSpPr>
        <p:spPr>
          <a:xfrm>
            <a:off x="6893161" y="3081337"/>
            <a:ext cx="641522"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12 Mar</a:t>
            </a:r>
          </a:p>
        </p:txBody>
      </p:sp>
      <p:sp>
        <p:nvSpPr>
          <p:cNvPr id="52" name="Rectangle 51">
            <a:extLst>
              <a:ext uri="{FF2B5EF4-FFF2-40B4-BE49-F238E27FC236}">
                <a16:creationId xmlns:a16="http://schemas.microsoft.com/office/drawing/2014/main" xmlns="" id="{F1692C67-0754-4D3C-BF90-F6484BEB4E01}"/>
              </a:ext>
            </a:extLst>
          </p:cNvPr>
          <p:cNvSpPr/>
          <p:nvPr/>
        </p:nvSpPr>
        <p:spPr>
          <a:xfrm>
            <a:off x="6931531" y="5688270"/>
            <a:ext cx="553357"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-54%</a:t>
            </a:r>
          </a:p>
        </p:txBody>
      </p:sp>
      <p:sp>
        <p:nvSpPr>
          <p:cNvPr id="53" name="Rounded Rectangle 4">
            <a:extLst>
              <a:ext uri="{FF2B5EF4-FFF2-40B4-BE49-F238E27FC236}">
                <a16:creationId xmlns:a16="http://schemas.microsoft.com/office/drawing/2014/main" xmlns="" id="{14ABAE36-57CF-4118-A749-554A775935AA}"/>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4" name="Rounded Rectangle 5">
            <a:extLst>
              <a:ext uri="{FF2B5EF4-FFF2-40B4-BE49-F238E27FC236}">
                <a16:creationId xmlns:a16="http://schemas.microsoft.com/office/drawing/2014/main" xmlns="" id="{36741433-3976-4DAC-AAF9-F126882BE511}"/>
              </a:ext>
            </a:extLst>
          </p:cNvPr>
          <p:cNvSpPr/>
          <p:nvPr/>
        </p:nvSpPr>
        <p:spPr>
          <a:xfrm>
            <a:off x="8080274" y="5061570"/>
            <a:ext cx="647084" cy="1065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5" name="Rectangle 54">
            <a:extLst>
              <a:ext uri="{FF2B5EF4-FFF2-40B4-BE49-F238E27FC236}">
                <a16:creationId xmlns:a16="http://schemas.microsoft.com/office/drawing/2014/main" xmlns="" id="{CB7AAC10-E3BD-44A2-B694-22D3C7D044EA}"/>
              </a:ext>
            </a:extLst>
          </p:cNvPr>
          <p:cNvSpPr/>
          <p:nvPr/>
        </p:nvSpPr>
        <p:spPr>
          <a:xfrm>
            <a:off x="8077025" y="306455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13 Mar</a:t>
            </a:r>
          </a:p>
        </p:txBody>
      </p:sp>
      <p:sp>
        <p:nvSpPr>
          <p:cNvPr id="56" name="Rectangle 55">
            <a:extLst>
              <a:ext uri="{FF2B5EF4-FFF2-40B4-BE49-F238E27FC236}">
                <a16:creationId xmlns:a16="http://schemas.microsoft.com/office/drawing/2014/main" xmlns="" id="{D12BAE32-432A-417A-9AB0-34B0713E831E}"/>
              </a:ext>
            </a:extLst>
          </p:cNvPr>
          <p:cNvSpPr/>
          <p:nvPr/>
        </p:nvSpPr>
        <p:spPr>
          <a:xfrm>
            <a:off x="8115396"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-59%</a:t>
            </a:r>
          </a:p>
        </p:txBody>
      </p:sp>
      <p:sp>
        <p:nvSpPr>
          <p:cNvPr id="57" name="Freeform 407">
            <a:extLst>
              <a:ext uri="{FF2B5EF4-FFF2-40B4-BE49-F238E27FC236}">
                <a16:creationId xmlns:a16="http://schemas.microsoft.com/office/drawing/2014/main" xmlns="" id="{9C0AAA68-5EEB-4E5C-B17A-F74BBD69EC08}"/>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CasellaDiTesto 57">
            <a:extLst>
              <a:ext uri="{FF2B5EF4-FFF2-40B4-BE49-F238E27FC236}">
                <a16:creationId xmlns:a16="http://schemas.microsoft.com/office/drawing/2014/main" xmlns="" id="{016D1E9A-8ABC-42C0-9791-DF9F1B7D3DCF}"/>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59" name="CasellaDiTesto 58">
            <a:extLst>
              <a:ext uri="{FF2B5EF4-FFF2-40B4-BE49-F238E27FC236}">
                <a16:creationId xmlns:a16="http://schemas.microsoft.com/office/drawing/2014/main" xmlns="" id="{FC48C743-60B9-4AAE-8DCC-C1AE4792ABAB}"/>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0" name="Freeform 403">
            <a:extLst>
              <a:ext uri="{FF2B5EF4-FFF2-40B4-BE49-F238E27FC236}">
                <a16:creationId xmlns:a16="http://schemas.microsoft.com/office/drawing/2014/main" xmlns="" id="{44E71F30-AEF1-45D6-A2BD-2E9F673DBDC4}"/>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1" name="Picture 2" descr="Risultato immagini per simbolo media aritmetica">
            <a:extLst>
              <a:ext uri="{FF2B5EF4-FFF2-40B4-BE49-F238E27FC236}">
                <a16:creationId xmlns:a16="http://schemas.microsoft.com/office/drawing/2014/main" xmlns="" id="{4DF8805A-2C87-48A6-9C8D-D0CFDE2341B4}"/>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2" name="CasellaDiTesto 61">
            <a:extLst>
              <a:ext uri="{FF2B5EF4-FFF2-40B4-BE49-F238E27FC236}">
                <a16:creationId xmlns:a16="http://schemas.microsoft.com/office/drawing/2014/main" xmlns="" id="{88C9096C-FA96-4416-B521-6355E9C88BAC}"/>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3" name="Rectangle 122">
            <a:extLst>
              <a:ext uri="{FF2B5EF4-FFF2-40B4-BE49-F238E27FC236}">
                <a16:creationId xmlns:a16="http://schemas.microsoft.com/office/drawing/2014/main" xmlns="" id="{629BAF81-44D3-400C-BF6F-AC49C697C6F0}"/>
              </a:ext>
            </a:extLst>
          </p:cNvPr>
          <p:cNvSpPr/>
          <p:nvPr/>
        </p:nvSpPr>
        <p:spPr>
          <a:xfrm>
            <a:off x="10901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-15%</a:t>
            </a:r>
          </a:p>
        </p:txBody>
      </p:sp>
      <p:sp>
        <p:nvSpPr>
          <p:cNvPr id="64" name="Rectangle 133">
            <a:extLst>
              <a:ext uri="{FF2B5EF4-FFF2-40B4-BE49-F238E27FC236}">
                <a16:creationId xmlns:a16="http://schemas.microsoft.com/office/drawing/2014/main" xmlns="" id="{6F7E3BCA-621B-479E-9005-FE2A941E9801}"/>
              </a:ext>
            </a:extLst>
          </p:cNvPr>
          <p:cNvSpPr/>
          <p:nvPr/>
        </p:nvSpPr>
        <p:spPr>
          <a:xfrm>
            <a:off x="2255815"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-34%</a:t>
            </a:r>
          </a:p>
        </p:txBody>
      </p:sp>
      <p:sp>
        <p:nvSpPr>
          <p:cNvPr id="65" name="Rectangle 141">
            <a:extLst>
              <a:ext uri="{FF2B5EF4-FFF2-40B4-BE49-F238E27FC236}">
                <a16:creationId xmlns:a16="http://schemas.microsoft.com/office/drawing/2014/main" xmlns="" id="{E6359E21-1606-4221-A3BC-88A2D75669FA}"/>
              </a:ext>
            </a:extLst>
          </p:cNvPr>
          <p:cNvSpPr/>
          <p:nvPr/>
        </p:nvSpPr>
        <p:spPr>
          <a:xfrm>
            <a:off x="3421438"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-25%</a:t>
            </a:r>
          </a:p>
        </p:txBody>
      </p:sp>
      <p:sp>
        <p:nvSpPr>
          <p:cNvPr id="66" name="Rectangle 145">
            <a:extLst>
              <a:ext uri="{FF2B5EF4-FFF2-40B4-BE49-F238E27FC236}">
                <a16:creationId xmlns:a16="http://schemas.microsoft.com/office/drawing/2014/main" xmlns="" id="{3E619A59-02A3-4ED2-835A-3F5A4855E797}"/>
              </a:ext>
            </a:extLst>
          </p:cNvPr>
          <p:cNvSpPr/>
          <p:nvPr/>
        </p:nvSpPr>
        <p:spPr>
          <a:xfrm>
            <a:off x="458413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-37%</a:t>
            </a:r>
          </a:p>
        </p:txBody>
      </p:sp>
      <p:sp>
        <p:nvSpPr>
          <p:cNvPr id="67" name="Rectangle 149">
            <a:extLst>
              <a:ext uri="{FF2B5EF4-FFF2-40B4-BE49-F238E27FC236}">
                <a16:creationId xmlns:a16="http://schemas.microsoft.com/office/drawing/2014/main" xmlns="" id="{AB4564BB-98B4-4400-9C97-E8B788B823DE}"/>
              </a:ext>
            </a:extLst>
          </p:cNvPr>
          <p:cNvSpPr/>
          <p:nvPr/>
        </p:nvSpPr>
        <p:spPr>
          <a:xfrm>
            <a:off x="578057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-50%</a:t>
            </a:r>
          </a:p>
        </p:txBody>
      </p:sp>
      <p:sp>
        <p:nvSpPr>
          <p:cNvPr id="68" name="Rectangle 153">
            <a:extLst>
              <a:ext uri="{FF2B5EF4-FFF2-40B4-BE49-F238E27FC236}">
                <a16:creationId xmlns:a16="http://schemas.microsoft.com/office/drawing/2014/main" xmlns="" id="{9A4A8902-7DEB-42A5-95E1-307DE6B883A5}"/>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-64%</a:t>
            </a:r>
          </a:p>
        </p:txBody>
      </p:sp>
      <p:sp>
        <p:nvSpPr>
          <p:cNvPr id="69" name="Rectangle 157">
            <a:extLst>
              <a:ext uri="{FF2B5EF4-FFF2-40B4-BE49-F238E27FC236}">
                <a16:creationId xmlns:a16="http://schemas.microsoft.com/office/drawing/2014/main" xmlns="" id="{E4F83DD8-A9BA-4471-85E1-1DB3662599A2}"/>
              </a:ext>
            </a:extLst>
          </p:cNvPr>
          <p:cNvSpPr/>
          <p:nvPr/>
        </p:nvSpPr>
        <p:spPr>
          <a:xfrm>
            <a:off x="8141846"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-66%</a:t>
            </a:r>
          </a:p>
        </p:txBody>
      </p:sp>
      <p:sp>
        <p:nvSpPr>
          <p:cNvPr id="70" name="Rectangle 122">
            <a:extLst>
              <a:ext uri="{FF2B5EF4-FFF2-40B4-BE49-F238E27FC236}">
                <a16:creationId xmlns:a16="http://schemas.microsoft.com/office/drawing/2014/main" xmlns="" id="{CD5E2D13-41A1-44A4-87AA-35F4D1AB9B79}"/>
              </a:ext>
            </a:extLst>
          </p:cNvPr>
          <p:cNvSpPr/>
          <p:nvPr/>
        </p:nvSpPr>
        <p:spPr>
          <a:xfrm>
            <a:off x="10999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-19%</a:t>
            </a:r>
          </a:p>
        </p:txBody>
      </p:sp>
      <p:sp>
        <p:nvSpPr>
          <p:cNvPr id="71" name="Rectangle 133">
            <a:extLst>
              <a:ext uri="{FF2B5EF4-FFF2-40B4-BE49-F238E27FC236}">
                <a16:creationId xmlns:a16="http://schemas.microsoft.com/office/drawing/2014/main" xmlns="" id="{F09655D4-E3DC-4CC9-A91D-23A0970A88D9}"/>
              </a:ext>
            </a:extLst>
          </p:cNvPr>
          <p:cNvSpPr/>
          <p:nvPr/>
        </p:nvSpPr>
        <p:spPr>
          <a:xfrm>
            <a:off x="2265592" y="4114170"/>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-26%</a:t>
            </a:r>
          </a:p>
        </p:txBody>
      </p:sp>
      <p:sp>
        <p:nvSpPr>
          <p:cNvPr id="72" name="Rectangle 141">
            <a:extLst>
              <a:ext uri="{FF2B5EF4-FFF2-40B4-BE49-F238E27FC236}">
                <a16:creationId xmlns:a16="http://schemas.microsoft.com/office/drawing/2014/main" xmlns="" id="{0005017A-B5DF-4E99-AEAB-72C47A7EFB74}"/>
              </a:ext>
            </a:extLst>
          </p:cNvPr>
          <p:cNvSpPr/>
          <p:nvPr/>
        </p:nvSpPr>
        <p:spPr>
          <a:xfrm>
            <a:off x="3431215"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-25%</a:t>
            </a:r>
          </a:p>
        </p:txBody>
      </p:sp>
      <p:sp>
        <p:nvSpPr>
          <p:cNvPr id="73" name="Rectangle 145">
            <a:extLst>
              <a:ext uri="{FF2B5EF4-FFF2-40B4-BE49-F238E27FC236}">
                <a16:creationId xmlns:a16="http://schemas.microsoft.com/office/drawing/2014/main" xmlns="" id="{FCAC6265-960D-41DB-9A90-1CB396F33328}"/>
              </a:ext>
            </a:extLst>
          </p:cNvPr>
          <p:cNvSpPr/>
          <p:nvPr/>
        </p:nvSpPr>
        <p:spPr>
          <a:xfrm>
            <a:off x="459391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-36%</a:t>
            </a:r>
          </a:p>
        </p:txBody>
      </p:sp>
      <p:sp>
        <p:nvSpPr>
          <p:cNvPr id="74" name="Rectangle 149">
            <a:extLst>
              <a:ext uri="{FF2B5EF4-FFF2-40B4-BE49-F238E27FC236}">
                <a16:creationId xmlns:a16="http://schemas.microsoft.com/office/drawing/2014/main" xmlns="" id="{27855924-34E9-4885-ACC5-F28269F373F2}"/>
              </a:ext>
            </a:extLst>
          </p:cNvPr>
          <p:cNvSpPr/>
          <p:nvPr/>
        </p:nvSpPr>
        <p:spPr>
          <a:xfrm>
            <a:off x="579035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-45%</a:t>
            </a:r>
          </a:p>
        </p:txBody>
      </p:sp>
      <p:sp>
        <p:nvSpPr>
          <p:cNvPr id="75" name="Rectangle 153">
            <a:extLst>
              <a:ext uri="{FF2B5EF4-FFF2-40B4-BE49-F238E27FC236}">
                <a16:creationId xmlns:a16="http://schemas.microsoft.com/office/drawing/2014/main" xmlns="" id="{D24AB9E1-9A96-4D5C-BACC-C3C24102C631}"/>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-52%</a:t>
            </a:r>
          </a:p>
        </p:txBody>
      </p:sp>
      <p:sp>
        <p:nvSpPr>
          <p:cNvPr id="76" name="Rectangle 157">
            <a:extLst>
              <a:ext uri="{FF2B5EF4-FFF2-40B4-BE49-F238E27FC236}">
                <a16:creationId xmlns:a16="http://schemas.microsoft.com/office/drawing/2014/main" xmlns="" id="{29C910C3-5FB9-4F99-A312-9DD5A6855293}"/>
              </a:ext>
            </a:extLst>
          </p:cNvPr>
          <p:cNvSpPr/>
          <p:nvPr/>
        </p:nvSpPr>
        <p:spPr>
          <a:xfrm>
            <a:off x="8151623"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-61%</a:t>
            </a:r>
          </a:p>
        </p:txBody>
      </p:sp>
    </p:spTree>
    <p:extLst>
      <p:ext uri="{BB962C8B-B14F-4D97-AF65-F5344CB8AC3E}">
        <p14:creationId xmlns:p14="http://schemas.microsoft.com/office/powerpoint/2010/main" val="360020982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410B327-4427-4157-BAF4-0564A596AD13}"/>
              </a:ext>
            </a:extLst>
          </p:cNvPr>
          <p:cNvPicPr/>
          <p:nvPr/>
        </p:nvPicPr>
        <p:blipFill rotWithShape="1">
          <a:blip r:embed="rId3">
            <a:alphaModFix amt="23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AGENDA DEI MONITORAGGI</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114301" y="161121"/>
            <a:ext cx="59213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r>
              <a:rPr lang="it-IT" altLang="it-IT" sz="2500" b="1" dirty="0">
                <a:ea typeface="Moon-flower"/>
              </a:rPr>
              <a:t>17</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4">
            <a:extLst>
              <a:ext uri="{FF2B5EF4-FFF2-40B4-BE49-F238E27FC236}">
                <a16:creationId xmlns:a16="http://schemas.microsoft.com/office/drawing/2014/main" xmlns="" id="{02C4F5F2-00E1-4BBC-929D-C727D48E122E}"/>
              </a:ext>
            </a:extLst>
          </p:cNvPr>
          <p:cNvSpPr/>
          <p:nvPr/>
        </p:nvSpPr>
        <p:spPr>
          <a:xfrm>
            <a:off x="977443" y="1497089"/>
            <a:ext cx="3249373" cy="785265"/>
          </a:xfrm>
          <a:prstGeom prst="roundRect">
            <a:avLst>
              <a:gd name="adj" fmla="val 50000"/>
            </a:avLst>
          </a:prstGeom>
          <a:solidFill>
            <a:schemeClr val="bg1">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4" name="Oval 13">
            <a:extLst>
              <a:ext uri="{FF2B5EF4-FFF2-40B4-BE49-F238E27FC236}">
                <a16:creationId xmlns:a16="http://schemas.microsoft.com/office/drawing/2014/main" xmlns="" id="{3882ECBD-7836-46F9-83D7-E5643691503D}"/>
              </a:ext>
            </a:extLst>
          </p:cNvPr>
          <p:cNvSpPr/>
          <p:nvPr/>
        </p:nvSpPr>
        <p:spPr>
          <a:xfrm>
            <a:off x="977443" y="1497089"/>
            <a:ext cx="785265" cy="785265"/>
          </a:xfrm>
          <a:prstGeom prst="ellipse">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5" name="Rounded Rectangle 7">
            <a:extLst>
              <a:ext uri="{FF2B5EF4-FFF2-40B4-BE49-F238E27FC236}">
                <a16:creationId xmlns:a16="http://schemas.microsoft.com/office/drawing/2014/main" xmlns="" id="{625B353C-58C5-4A9D-BBB3-0C0B1FF13325}"/>
              </a:ext>
            </a:extLst>
          </p:cNvPr>
          <p:cNvSpPr/>
          <p:nvPr/>
        </p:nvSpPr>
        <p:spPr>
          <a:xfrm>
            <a:off x="977443" y="2818868"/>
            <a:ext cx="3249373" cy="785265"/>
          </a:xfrm>
          <a:prstGeom prst="roundRect">
            <a:avLst>
              <a:gd name="adj" fmla="val 50000"/>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6" name="Oval 15">
            <a:extLst>
              <a:ext uri="{FF2B5EF4-FFF2-40B4-BE49-F238E27FC236}">
                <a16:creationId xmlns:a16="http://schemas.microsoft.com/office/drawing/2014/main" xmlns="" id="{A5319388-04F8-48DA-BD6D-336D40383294}"/>
              </a:ext>
            </a:extLst>
          </p:cNvPr>
          <p:cNvSpPr/>
          <p:nvPr/>
        </p:nvSpPr>
        <p:spPr>
          <a:xfrm>
            <a:off x="977443" y="2818868"/>
            <a:ext cx="785265" cy="785265"/>
          </a:xfrm>
          <a:prstGeom prst="ellipse">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7" name="Rounded Rectangle 10">
            <a:extLst>
              <a:ext uri="{FF2B5EF4-FFF2-40B4-BE49-F238E27FC236}">
                <a16:creationId xmlns:a16="http://schemas.microsoft.com/office/drawing/2014/main" xmlns="" id="{F0DC71F5-B9F7-4148-9FF8-88712F596ABD}"/>
              </a:ext>
            </a:extLst>
          </p:cNvPr>
          <p:cNvSpPr/>
          <p:nvPr/>
        </p:nvSpPr>
        <p:spPr>
          <a:xfrm>
            <a:off x="977443" y="4140648"/>
            <a:ext cx="3249373" cy="785265"/>
          </a:xfrm>
          <a:prstGeom prst="roundRect">
            <a:avLst>
              <a:gd name="adj" fmla="val 50000"/>
            </a:avLst>
          </a:prstGeom>
          <a:solidFill>
            <a:schemeClr val="accent5">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21" name="Oval 20">
            <a:extLst>
              <a:ext uri="{FF2B5EF4-FFF2-40B4-BE49-F238E27FC236}">
                <a16:creationId xmlns:a16="http://schemas.microsoft.com/office/drawing/2014/main" xmlns="" id="{289C3138-4821-4642-BC5B-2C857634329C}"/>
              </a:ext>
            </a:extLst>
          </p:cNvPr>
          <p:cNvSpPr/>
          <p:nvPr/>
        </p:nvSpPr>
        <p:spPr>
          <a:xfrm>
            <a:off x="977443" y="4140648"/>
            <a:ext cx="785265" cy="785265"/>
          </a:xfrm>
          <a:prstGeom prst="ellipse">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22" name="TextBox 21">
            <a:extLst>
              <a:ext uri="{FF2B5EF4-FFF2-40B4-BE49-F238E27FC236}">
                <a16:creationId xmlns:a16="http://schemas.microsoft.com/office/drawing/2014/main" xmlns="" id="{8F8A682F-3396-477B-8BA6-C5604C759966}"/>
              </a:ext>
            </a:extLst>
          </p:cNvPr>
          <p:cNvSpPr txBox="1"/>
          <p:nvPr/>
        </p:nvSpPr>
        <p:spPr>
          <a:xfrm>
            <a:off x="1167936" y="1583804"/>
            <a:ext cx="404278" cy="611834"/>
          </a:xfrm>
          <a:prstGeom prst="rect">
            <a:avLst/>
          </a:prstGeom>
          <a:noFill/>
        </p:spPr>
        <p:txBody>
          <a:bodyPr wrap="non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1</a:t>
            </a:r>
          </a:p>
        </p:txBody>
      </p:sp>
      <p:sp>
        <p:nvSpPr>
          <p:cNvPr id="23" name="TextBox 22">
            <a:extLst>
              <a:ext uri="{FF2B5EF4-FFF2-40B4-BE49-F238E27FC236}">
                <a16:creationId xmlns:a16="http://schemas.microsoft.com/office/drawing/2014/main" xmlns="" id="{5614F98B-1EC7-4F4D-8CAF-4E7FD37B80E6}"/>
              </a:ext>
            </a:extLst>
          </p:cNvPr>
          <p:cNvSpPr txBox="1"/>
          <p:nvPr/>
        </p:nvSpPr>
        <p:spPr>
          <a:xfrm>
            <a:off x="1167937" y="2867386"/>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2</a:t>
            </a:r>
          </a:p>
        </p:txBody>
      </p:sp>
      <p:sp>
        <p:nvSpPr>
          <p:cNvPr id="24" name="TextBox 23">
            <a:extLst>
              <a:ext uri="{FF2B5EF4-FFF2-40B4-BE49-F238E27FC236}">
                <a16:creationId xmlns:a16="http://schemas.microsoft.com/office/drawing/2014/main" xmlns="" id="{2CB41B94-FC6F-4DE2-B9F5-BE57D406ACB2}"/>
              </a:ext>
            </a:extLst>
          </p:cNvPr>
          <p:cNvSpPr txBox="1"/>
          <p:nvPr/>
        </p:nvSpPr>
        <p:spPr>
          <a:xfrm>
            <a:off x="1167936" y="4189166"/>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3</a:t>
            </a:r>
          </a:p>
        </p:txBody>
      </p:sp>
      <p:sp>
        <p:nvSpPr>
          <p:cNvPr id="25" name="TextBox 24">
            <a:extLst>
              <a:ext uri="{FF2B5EF4-FFF2-40B4-BE49-F238E27FC236}">
                <a16:creationId xmlns:a16="http://schemas.microsoft.com/office/drawing/2014/main" xmlns="" id="{F672EBDD-0BA3-4EB6-9009-A61AB39AFCB7}"/>
              </a:ext>
            </a:extLst>
          </p:cNvPr>
          <p:cNvSpPr txBox="1"/>
          <p:nvPr/>
        </p:nvSpPr>
        <p:spPr>
          <a:xfrm>
            <a:off x="1912420" y="1526898"/>
            <a:ext cx="1305999" cy="276999"/>
          </a:xfrm>
          <a:prstGeom prst="rect">
            <a:avLst/>
          </a:prstGeom>
          <a:noFill/>
        </p:spPr>
        <p:txBody>
          <a:bodyPr wrap="non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METROPOLITANA</a:t>
            </a:r>
          </a:p>
        </p:txBody>
      </p:sp>
      <p:sp>
        <p:nvSpPr>
          <p:cNvPr id="26" name="Subtitle 2">
            <a:extLst>
              <a:ext uri="{FF2B5EF4-FFF2-40B4-BE49-F238E27FC236}">
                <a16:creationId xmlns:a16="http://schemas.microsoft.com/office/drawing/2014/main" xmlns="" id="{34E7601A-45CC-4686-970D-C1085F090CD4}"/>
              </a:ext>
            </a:extLst>
          </p:cNvPr>
          <p:cNvSpPr txBox="1">
            <a:spLocks/>
          </p:cNvSpPr>
          <p:nvPr/>
        </p:nvSpPr>
        <p:spPr>
          <a:xfrm>
            <a:off x="1912420" y="1841050"/>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sull’uso</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rete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metropolitana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di Milano</a:t>
            </a:r>
          </a:p>
        </p:txBody>
      </p:sp>
      <p:sp>
        <p:nvSpPr>
          <p:cNvPr id="27" name="TextBox 26">
            <a:extLst>
              <a:ext uri="{FF2B5EF4-FFF2-40B4-BE49-F238E27FC236}">
                <a16:creationId xmlns:a16="http://schemas.microsoft.com/office/drawing/2014/main" xmlns="" id="{922A23CB-ACE4-4ABD-9767-D554E254A4D0}"/>
              </a:ext>
            </a:extLst>
          </p:cNvPr>
          <p:cNvSpPr txBox="1"/>
          <p:nvPr/>
        </p:nvSpPr>
        <p:spPr>
          <a:xfrm>
            <a:off x="1912420" y="2812429"/>
            <a:ext cx="1897580" cy="276999"/>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INDICE DI CONGESTIONE</a:t>
            </a:r>
          </a:p>
        </p:txBody>
      </p:sp>
      <p:sp>
        <p:nvSpPr>
          <p:cNvPr id="28" name="Subtitle 2">
            <a:extLst>
              <a:ext uri="{FF2B5EF4-FFF2-40B4-BE49-F238E27FC236}">
                <a16:creationId xmlns:a16="http://schemas.microsoft.com/office/drawing/2014/main" xmlns="" id="{82321317-FBF7-467A-9DD4-27D6070FAC05}"/>
              </a:ext>
            </a:extLst>
          </p:cNvPr>
          <p:cNvSpPr txBox="1">
            <a:spLocks/>
          </p:cNvSpPr>
          <p:nvPr/>
        </p:nvSpPr>
        <p:spPr>
          <a:xfrm>
            <a:off x="1912420" y="3161167"/>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dell’indice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di congestion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su</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tutta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la rete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stradale</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29" name="TextBox 28">
            <a:extLst>
              <a:ext uri="{FF2B5EF4-FFF2-40B4-BE49-F238E27FC236}">
                <a16:creationId xmlns:a16="http://schemas.microsoft.com/office/drawing/2014/main" xmlns="" id="{C544979A-4DD0-4CEE-A4DB-CE6AB1E98C3C}"/>
              </a:ext>
            </a:extLst>
          </p:cNvPr>
          <p:cNvSpPr txBox="1"/>
          <p:nvPr/>
        </p:nvSpPr>
        <p:spPr>
          <a:xfrm>
            <a:off x="1912420" y="4135871"/>
            <a:ext cx="652486" cy="276999"/>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AREA B</a:t>
            </a:r>
          </a:p>
        </p:txBody>
      </p:sp>
      <p:sp>
        <p:nvSpPr>
          <p:cNvPr id="30" name="Subtitle 2">
            <a:extLst>
              <a:ext uri="{FF2B5EF4-FFF2-40B4-BE49-F238E27FC236}">
                <a16:creationId xmlns:a16="http://schemas.microsoft.com/office/drawing/2014/main" xmlns="" id="{30DFA110-8600-4777-AFBC-D52B5C2BB493}"/>
              </a:ext>
            </a:extLst>
          </p:cNvPr>
          <p:cNvSpPr txBox="1">
            <a:spLocks/>
          </p:cNvSpPr>
          <p:nvPr/>
        </p:nvSpPr>
        <p:spPr>
          <a:xfrm>
            <a:off x="1912420" y="4484609"/>
            <a:ext cx="2188857"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degli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ingressi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in Area B -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Totali</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31" name="Rounded Rectangle 42">
            <a:extLst>
              <a:ext uri="{FF2B5EF4-FFF2-40B4-BE49-F238E27FC236}">
                <a16:creationId xmlns:a16="http://schemas.microsoft.com/office/drawing/2014/main" xmlns="" id="{F2A981C6-8ABF-41F3-B8BB-C8AE8EBD2A81}"/>
              </a:ext>
            </a:extLst>
          </p:cNvPr>
          <p:cNvSpPr/>
          <p:nvPr/>
        </p:nvSpPr>
        <p:spPr>
          <a:xfrm>
            <a:off x="4917185" y="1497089"/>
            <a:ext cx="3249373" cy="78526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2" name="Oval 31">
            <a:extLst>
              <a:ext uri="{FF2B5EF4-FFF2-40B4-BE49-F238E27FC236}">
                <a16:creationId xmlns:a16="http://schemas.microsoft.com/office/drawing/2014/main" xmlns="" id="{930B886F-DE90-4886-8F39-5A4E4D0F1293}"/>
              </a:ext>
            </a:extLst>
          </p:cNvPr>
          <p:cNvSpPr/>
          <p:nvPr/>
        </p:nvSpPr>
        <p:spPr>
          <a:xfrm>
            <a:off x="4917186" y="1497089"/>
            <a:ext cx="785265" cy="78526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3" name="Rounded Rectangle 44">
            <a:extLst>
              <a:ext uri="{FF2B5EF4-FFF2-40B4-BE49-F238E27FC236}">
                <a16:creationId xmlns:a16="http://schemas.microsoft.com/office/drawing/2014/main" xmlns="" id="{A67F2E2D-AB5A-4434-AFC8-56990A25013F}"/>
              </a:ext>
            </a:extLst>
          </p:cNvPr>
          <p:cNvSpPr/>
          <p:nvPr/>
        </p:nvSpPr>
        <p:spPr>
          <a:xfrm>
            <a:off x="4917185" y="2818868"/>
            <a:ext cx="3249373" cy="785265"/>
          </a:xfrm>
          <a:prstGeom prst="roundRect">
            <a:avLst>
              <a:gd name="adj" fmla="val 50000"/>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4" name="Oval 33">
            <a:extLst>
              <a:ext uri="{FF2B5EF4-FFF2-40B4-BE49-F238E27FC236}">
                <a16:creationId xmlns:a16="http://schemas.microsoft.com/office/drawing/2014/main" xmlns="" id="{8ED56873-59AE-4E90-9746-32656ED2364C}"/>
              </a:ext>
            </a:extLst>
          </p:cNvPr>
          <p:cNvSpPr/>
          <p:nvPr/>
        </p:nvSpPr>
        <p:spPr>
          <a:xfrm>
            <a:off x="4917186" y="2818868"/>
            <a:ext cx="785265" cy="785265"/>
          </a:xfrm>
          <a:prstGeom prst="ellipse">
            <a:avLst/>
          </a:prstGeom>
          <a:solidFill>
            <a:schemeClr val="accent5">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5" name="Rounded Rectangle 46">
            <a:extLst>
              <a:ext uri="{FF2B5EF4-FFF2-40B4-BE49-F238E27FC236}">
                <a16:creationId xmlns:a16="http://schemas.microsoft.com/office/drawing/2014/main" xmlns="" id="{3A64095B-0F8D-4B08-BFA6-51A5701C5739}"/>
              </a:ext>
            </a:extLst>
          </p:cNvPr>
          <p:cNvSpPr/>
          <p:nvPr/>
        </p:nvSpPr>
        <p:spPr>
          <a:xfrm>
            <a:off x="4917185" y="4140648"/>
            <a:ext cx="3249373" cy="785265"/>
          </a:xfrm>
          <a:prstGeom prst="roundRect">
            <a:avLst>
              <a:gd name="adj" fmla="val 50000"/>
            </a:avLst>
          </a:prstGeom>
          <a:solidFill>
            <a:schemeClr val="accent1">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6" name="Oval 35">
            <a:extLst>
              <a:ext uri="{FF2B5EF4-FFF2-40B4-BE49-F238E27FC236}">
                <a16:creationId xmlns:a16="http://schemas.microsoft.com/office/drawing/2014/main" xmlns="" id="{2E6392E9-E2A0-4705-8F02-A44D437DB114}"/>
              </a:ext>
            </a:extLst>
          </p:cNvPr>
          <p:cNvSpPr/>
          <p:nvPr/>
        </p:nvSpPr>
        <p:spPr>
          <a:xfrm>
            <a:off x="4917186" y="4140648"/>
            <a:ext cx="785265" cy="785265"/>
          </a:xfrm>
          <a:prstGeom prst="ellipse">
            <a:avLst/>
          </a:prstGeom>
          <a:solidFill>
            <a:schemeClr val="accent5">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7" name="TextBox 36">
            <a:extLst>
              <a:ext uri="{FF2B5EF4-FFF2-40B4-BE49-F238E27FC236}">
                <a16:creationId xmlns:a16="http://schemas.microsoft.com/office/drawing/2014/main" xmlns="" id="{E67B18C6-3C83-431E-9E61-01CB982CD955}"/>
              </a:ext>
            </a:extLst>
          </p:cNvPr>
          <p:cNvSpPr txBox="1"/>
          <p:nvPr/>
        </p:nvSpPr>
        <p:spPr>
          <a:xfrm>
            <a:off x="5107679" y="1545607"/>
            <a:ext cx="404278" cy="611834"/>
          </a:xfrm>
          <a:prstGeom prst="rect">
            <a:avLst/>
          </a:prstGeom>
          <a:noFill/>
        </p:spPr>
        <p:txBody>
          <a:bodyPr wrap="square" rtlCol="0" anchor="ctr" anchorCtr="0">
            <a:spAutoFit/>
          </a:bodyPr>
          <a:lstStyle/>
          <a:p>
            <a:pPr algn="ctr"/>
            <a:r>
              <a:rPr lang="en-US" sz="3376" b="1" dirty="0">
                <a:solidFill>
                  <a:schemeClr val="bg1"/>
                </a:solidFill>
                <a:latin typeface="Poppins" pitchFamily="2" charset="77"/>
                <a:ea typeface="League Spartan" charset="0"/>
                <a:cs typeface="Poppins" pitchFamily="2" charset="77"/>
              </a:rPr>
              <a:t>4</a:t>
            </a:r>
          </a:p>
        </p:txBody>
      </p:sp>
      <p:sp>
        <p:nvSpPr>
          <p:cNvPr id="38" name="TextBox 37">
            <a:extLst>
              <a:ext uri="{FF2B5EF4-FFF2-40B4-BE49-F238E27FC236}">
                <a16:creationId xmlns:a16="http://schemas.microsoft.com/office/drawing/2014/main" xmlns="" id="{F211515B-31D0-4539-A84F-33859B6E28C1}"/>
              </a:ext>
            </a:extLst>
          </p:cNvPr>
          <p:cNvSpPr txBox="1"/>
          <p:nvPr/>
        </p:nvSpPr>
        <p:spPr>
          <a:xfrm>
            <a:off x="5107679" y="2867386"/>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5</a:t>
            </a:r>
          </a:p>
        </p:txBody>
      </p:sp>
      <p:sp>
        <p:nvSpPr>
          <p:cNvPr id="39" name="TextBox 38">
            <a:extLst>
              <a:ext uri="{FF2B5EF4-FFF2-40B4-BE49-F238E27FC236}">
                <a16:creationId xmlns:a16="http://schemas.microsoft.com/office/drawing/2014/main" xmlns="" id="{5500DF18-9C8A-483B-B53B-DEAF4A577AD2}"/>
              </a:ext>
            </a:extLst>
          </p:cNvPr>
          <p:cNvSpPr txBox="1"/>
          <p:nvPr/>
        </p:nvSpPr>
        <p:spPr>
          <a:xfrm>
            <a:off x="5107679" y="4189166"/>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6</a:t>
            </a:r>
          </a:p>
        </p:txBody>
      </p:sp>
      <p:sp>
        <p:nvSpPr>
          <p:cNvPr id="40" name="TextBox 39">
            <a:extLst>
              <a:ext uri="{FF2B5EF4-FFF2-40B4-BE49-F238E27FC236}">
                <a16:creationId xmlns:a16="http://schemas.microsoft.com/office/drawing/2014/main" xmlns="" id="{85B92451-7B04-48CA-B473-41E76D2E09BF}"/>
              </a:ext>
            </a:extLst>
          </p:cNvPr>
          <p:cNvSpPr txBox="1"/>
          <p:nvPr/>
        </p:nvSpPr>
        <p:spPr>
          <a:xfrm>
            <a:off x="5852162" y="1526898"/>
            <a:ext cx="647678" cy="276999"/>
          </a:xfrm>
          <a:prstGeom prst="rect">
            <a:avLst/>
          </a:prstGeom>
          <a:noFill/>
        </p:spPr>
        <p:txBody>
          <a:bodyPr wrap="none" rtlCol="0" anchor="b" anchorCtr="0">
            <a:spAutoFit/>
          </a:bodyPr>
          <a:lstStyle/>
          <a:p>
            <a:r>
              <a:rPr lang="en-US" sz="1200" b="1" dirty="0">
                <a:solidFill>
                  <a:schemeClr val="bg1"/>
                </a:solidFill>
                <a:latin typeface="Poppins" pitchFamily="2" charset="77"/>
                <a:ea typeface="League Spartan" charset="0"/>
                <a:cs typeface="Poppins" pitchFamily="2" charset="77"/>
              </a:rPr>
              <a:t>AREA C</a:t>
            </a:r>
          </a:p>
        </p:txBody>
      </p:sp>
      <p:sp>
        <p:nvSpPr>
          <p:cNvPr id="41" name="Subtitle 2">
            <a:extLst>
              <a:ext uri="{FF2B5EF4-FFF2-40B4-BE49-F238E27FC236}">
                <a16:creationId xmlns:a16="http://schemas.microsoft.com/office/drawing/2014/main" xmlns="" id="{F621842E-888E-4829-93D6-EE5155F9B6E2}"/>
              </a:ext>
            </a:extLst>
          </p:cNvPr>
          <p:cNvSpPr txBox="1">
            <a:spLocks/>
          </p:cNvSpPr>
          <p:nvPr/>
        </p:nvSpPr>
        <p:spPr>
          <a:xfrm>
            <a:off x="5852163" y="1841050"/>
            <a:ext cx="2175247"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degli</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ingressi</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in Area C –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Totali</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e per diverse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categorie</a:t>
            </a:r>
            <a:endPar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42" name="TextBox 41">
            <a:extLst>
              <a:ext uri="{FF2B5EF4-FFF2-40B4-BE49-F238E27FC236}">
                <a16:creationId xmlns:a16="http://schemas.microsoft.com/office/drawing/2014/main" xmlns="" id="{624DA385-3C8D-4DC5-851F-33BC7D028953}"/>
              </a:ext>
            </a:extLst>
          </p:cNvPr>
          <p:cNvSpPr txBox="1"/>
          <p:nvPr/>
        </p:nvSpPr>
        <p:spPr>
          <a:xfrm>
            <a:off x="5852162" y="2812429"/>
            <a:ext cx="1441420" cy="276999"/>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SHARING MOBILITY</a:t>
            </a:r>
          </a:p>
        </p:txBody>
      </p:sp>
      <p:sp>
        <p:nvSpPr>
          <p:cNvPr id="43" name="Subtitle 2">
            <a:extLst>
              <a:ext uri="{FF2B5EF4-FFF2-40B4-BE49-F238E27FC236}">
                <a16:creationId xmlns:a16="http://schemas.microsoft.com/office/drawing/2014/main" xmlns="" id="{58B0B4A1-E2AC-4122-9A7E-E085D70A07CD}"/>
              </a:ext>
            </a:extLst>
          </p:cNvPr>
          <p:cNvSpPr txBox="1">
            <a:spLocks/>
          </p:cNvSpPr>
          <p:nvPr/>
        </p:nvSpPr>
        <p:spPr>
          <a:xfrm>
            <a:off x="5852162" y="3161167"/>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sull’uso</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dei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sistemi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di sharing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presenti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 Milano</a:t>
            </a:r>
          </a:p>
        </p:txBody>
      </p:sp>
      <p:sp>
        <p:nvSpPr>
          <p:cNvPr id="44" name="TextBox 43">
            <a:extLst>
              <a:ext uri="{FF2B5EF4-FFF2-40B4-BE49-F238E27FC236}">
                <a16:creationId xmlns:a16="http://schemas.microsoft.com/office/drawing/2014/main" xmlns="" id="{577DC867-C03E-4BB2-991D-8F2A6F768032}"/>
              </a:ext>
            </a:extLst>
          </p:cNvPr>
          <p:cNvSpPr txBox="1"/>
          <p:nvPr/>
        </p:nvSpPr>
        <p:spPr>
          <a:xfrm>
            <a:off x="5852162" y="4135871"/>
            <a:ext cx="1621919" cy="276999"/>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SISTEMA DELLA SOSTA</a:t>
            </a:r>
          </a:p>
        </p:txBody>
      </p:sp>
      <p:sp>
        <p:nvSpPr>
          <p:cNvPr id="45" name="Subtitle 2">
            <a:extLst>
              <a:ext uri="{FF2B5EF4-FFF2-40B4-BE49-F238E27FC236}">
                <a16:creationId xmlns:a16="http://schemas.microsoft.com/office/drawing/2014/main" xmlns="" id="{70A52F87-1918-4F00-BB1B-F0DAA3C14483}"/>
              </a:ext>
            </a:extLst>
          </p:cNvPr>
          <p:cNvSpPr txBox="1">
            <a:spLocks/>
          </p:cNvSpPr>
          <p:nvPr/>
        </p:nvSpPr>
        <p:spPr>
          <a:xfrm>
            <a:off x="5852162" y="4484609"/>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dell’uso</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sosta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su</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strada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ed in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struttura</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46" name="TextBox 45">
            <a:extLst>
              <a:ext uri="{FF2B5EF4-FFF2-40B4-BE49-F238E27FC236}">
                <a16:creationId xmlns:a16="http://schemas.microsoft.com/office/drawing/2014/main" xmlns="" id="{09861C0E-1D25-4006-9232-97C2E556DAC2}"/>
              </a:ext>
            </a:extLst>
          </p:cNvPr>
          <p:cNvSpPr txBox="1"/>
          <p:nvPr/>
        </p:nvSpPr>
        <p:spPr>
          <a:xfrm>
            <a:off x="22537" y="878900"/>
            <a:ext cx="9083363" cy="461665"/>
          </a:xfrm>
          <a:prstGeom prst="rect">
            <a:avLst/>
          </a:prstGeom>
          <a:noFill/>
        </p:spPr>
        <p:txBody>
          <a:bodyPr wrap="square" rtlCol="0">
            <a:spAutoFit/>
          </a:bodyPr>
          <a:lstStyle/>
          <a:p>
            <a:pPr algn="ctr"/>
            <a:r>
              <a:rPr lang="en-US" sz="2400" b="1" spc="300" dirty="0" err="1">
                <a:solidFill>
                  <a:schemeClr val="tx1">
                    <a:lumMod val="65000"/>
                    <a:lumOff val="35000"/>
                  </a:schemeClr>
                </a:solidFill>
                <a:latin typeface="Poppins Light" pitchFamily="2" charset="77"/>
                <a:cs typeface="Poppins Light" pitchFamily="2" charset="77"/>
              </a:rPr>
              <a:t>Analisi</a:t>
            </a:r>
            <a:r>
              <a:rPr lang="en-US" sz="2400" b="1" spc="300" dirty="0">
                <a:solidFill>
                  <a:schemeClr val="tx1">
                    <a:lumMod val="65000"/>
                    <a:lumOff val="35000"/>
                  </a:schemeClr>
                </a:solidFill>
                <a:latin typeface="Poppins Light" pitchFamily="2" charset="77"/>
                <a:cs typeface="Poppins Light" pitchFamily="2" charset="77"/>
              </a:rPr>
              <a:t> dei </a:t>
            </a:r>
            <a:r>
              <a:rPr lang="en-US" sz="2400" b="1" spc="300" dirty="0" err="1">
                <a:solidFill>
                  <a:schemeClr val="tx1">
                    <a:lumMod val="65000"/>
                    <a:lumOff val="35000"/>
                  </a:schemeClr>
                </a:solidFill>
                <a:latin typeface="Poppins Light" pitchFamily="2" charset="77"/>
                <a:cs typeface="Poppins Light" pitchFamily="2" charset="77"/>
              </a:rPr>
              <a:t>principali</a:t>
            </a:r>
            <a:r>
              <a:rPr lang="en-US" sz="2400" b="1" spc="300" dirty="0">
                <a:solidFill>
                  <a:schemeClr val="tx1">
                    <a:lumMod val="65000"/>
                    <a:lumOff val="35000"/>
                  </a:schemeClr>
                </a:solidFill>
                <a:latin typeface="Poppins Light" pitchFamily="2" charset="77"/>
                <a:cs typeface="Poppins Light" pitchFamily="2" charset="77"/>
              </a:rPr>
              <a:t> </a:t>
            </a:r>
            <a:r>
              <a:rPr lang="en-US" sz="2400" b="1" spc="300" dirty="0" err="1">
                <a:solidFill>
                  <a:schemeClr val="tx1">
                    <a:lumMod val="65000"/>
                    <a:lumOff val="35000"/>
                  </a:schemeClr>
                </a:solidFill>
                <a:latin typeface="Poppins Light" pitchFamily="2" charset="77"/>
                <a:cs typeface="Poppins Light" pitchFamily="2" charset="77"/>
              </a:rPr>
              <a:t>indicatori</a:t>
            </a:r>
            <a:r>
              <a:rPr lang="en-US" sz="2400" b="1" spc="300" dirty="0">
                <a:solidFill>
                  <a:schemeClr val="tx1">
                    <a:lumMod val="65000"/>
                    <a:lumOff val="35000"/>
                  </a:schemeClr>
                </a:solidFill>
                <a:latin typeface="Poppins Light" pitchFamily="2" charset="77"/>
                <a:cs typeface="Poppins Light" pitchFamily="2" charset="77"/>
              </a:rPr>
              <a:t> </a:t>
            </a:r>
            <a:r>
              <a:rPr lang="en-US" sz="2400" b="1" spc="300" dirty="0" err="1">
                <a:solidFill>
                  <a:schemeClr val="tx1">
                    <a:lumMod val="65000"/>
                    <a:lumOff val="35000"/>
                  </a:schemeClr>
                </a:solidFill>
                <a:latin typeface="Poppins Light" pitchFamily="2" charset="77"/>
                <a:cs typeface="Poppins Light" pitchFamily="2" charset="77"/>
              </a:rPr>
              <a:t>rappresentativi</a:t>
            </a:r>
            <a:endParaRPr lang="en-US" sz="2400" b="1" spc="300" dirty="0">
              <a:solidFill>
                <a:schemeClr val="tx1">
                  <a:lumMod val="65000"/>
                  <a:lumOff val="35000"/>
                </a:schemeClr>
              </a:solidFill>
              <a:latin typeface="Poppins Light" pitchFamily="2" charset="77"/>
              <a:cs typeface="Poppins Light" pitchFamily="2" charset="77"/>
            </a:endParaRPr>
          </a:p>
        </p:txBody>
      </p:sp>
      <p:sp>
        <p:nvSpPr>
          <p:cNvPr id="47" name="Rounded Rectangle 46">
            <a:extLst>
              <a:ext uri="{FF2B5EF4-FFF2-40B4-BE49-F238E27FC236}">
                <a16:creationId xmlns:a16="http://schemas.microsoft.com/office/drawing/2014/main" xmlns="" id="{C00456B0-0653-4891-BA8E-1CF53AD43573}"/>
              </a:ext>
            </a:extLst>
          </p:cNvPr>
          <p:cNvSpPr/>
          <p:nvPr/>
        </p:nvSpPr>
        <p:spPr>
          <a:xfrm>
            <a:off x="978417" y="5279743"/>
            <a:ext cx="3249373" cy="785265"/>
          </a:xfrm>
          <a:prstGeom prst="roundRect">
            <a:avLst>
              <a:gd name="adj" fmla="val 50000"/>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solidFill>
                <a:schemeClr val="lt1">
                  <a:alpha val="50000"/>
                </a:schemeClr>
              </a:solidFill>
            </a:endParaRPr>
          </a:p>
        </p:txBody>
      </p:sp>
      <p:sp>
        <p:nvSpPr>
          <p:cNvPr id="48" name="Oval 35">
            <a:extLst>
              <a:ext uri="{FF2B5EF4-FFF2-40B4-BE49-F238E27FC236}">
                <a16:creationId xmlns:a16="http://schemas.microsoft.com/office/drawing/2014/main" xmlns="" id="{A16B6581-E252-4B4C-A631-3EACDB0DA855}"/>
              </a:ext>
            </a:extLst>
          </p:cNvPr>
          <p:cNvSpPr/>
          <p:nvPr/>
        </p:nvSpPr>
        <p:spPr>
          <a:xfrm>
            <a:off x="978418" y="5279743"/>
            <a:ext cx="785265" cy="785265"/>
          </a:xfrm>
          <a:prstGeom prst="ellipse">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solidFill>
                <a:schemeClr val="lt1">
                  <a:alpha val="50000"/>
                </a:schemeClr>
              </a:solidFill>
            </a:endParaRPr>
          </a:p>
        </p:txBody>
      </p:sp>
      <p:sp>
        <p:nvSpPr>
          <p:cNvPr id="49" name="TextBox 38">
            <a:extLst>
              <a:ext uri="{FF2B5EF4-FFF2-40B4-BE49-F238E27FC236}">
                <a16:creationId xmlns:a16="http://schemas.microsoft.com/office/drawing/2014/main" xmlns="" id="{974CEBC7-8F81-4BA5-87DC-6850CFCCAB36}"/>
              </a:ext>
            </a:extLst>
          </p:cNvPr>
          <p:cNvSpPr txBox="1"/>
          <p:nvPr/>
        </p:nvSpPr>
        <p:spPr>
          <a:xfrm>
            <a:off x="1168911" y="5328261"/>
            <a:ext cx="404278" cy="611834"/>
          </a:xfrm>
          <a:prstGeom prst="rect">
            <a:avLst/>
          </a:prstGeom>
          <a:noFill/>
        </p:spPr>
        <p:txBody>
          <a:bodyPr wrap="square" rtlCol="0" anchor="ctr" anchorCtr="0">
            <a:spAutoFit/>
          </a:bodyPr>
          <a:lstStyle/>
          <a:p>
            <a:pPr algn="ctr"/>
            <a:r>
              <a:rPr lang="en-US" sz="3376" b="1" dirty="0">
                <a:solidFill>
                  <a:schemeClr val="bg1">
                    <a:alpha val="50000"/>
                  </a:schemeClr>
                </a:solidFill>
                <a:latin typeface="Poppins" pitchFamily="2" charset="77"/>
                <a:ea typeface="League Spartan" charset="0"/>
                <a:cs typeface="Poppins" pitchFamily="2" charset="77"/>
              </a:rPr>
              <a:t>7</a:t>
            </a:r>
          </a:p>
        </p:txBody>
      </p:sp>
      <p:sp>
        <p:nvSpPr>
          <p:cNvPr id="50" name="TextBox 43">
            <a:extLst>
              <a:ext uri="{FF2B5EF4-FFF2-40B4-BE49-F238E27FC236}">
                <a16:creationId xmlns:a16="http://schemas.microsoft.com/office/drawing/2014/main" xmlns="" id="{E42ECA4F-0C1C-4C00-A2A1-048F2AE3A2C2}"/>
              </a:ext>
            </a:extLst>
          </p:cNvPr>
          <p:cNvSpPr txBox="1"/>
          <p:nvPr/>
        </p:nvSpPr>
        <p:spPr>
          <a:xfrm>
            <a:off x="1913394" y="5274966"/>
            <a:ext cx="1621919" cy="276999"/>
          </a:xfrm>
          <a:prstGeom prst="rect">
            <a:avLst/>
          </a:prstGeom>
          <a:noFill/>
        </p:spPr>
        <p:txBody>
          <a:bodyPr wrap="square" rtlCol="0" anchor="b" anchorCtr="0">
            <a:spAutoFit/>
          </a:bodyPr>
          <a:lstStyle/>
          <a:p>
            <a:r>
              <a:rPr lang="en-US" sz="1200" b="1" dirty="0">
                <a:solidFill>
                  <a:schemeClr val="bg1">
                    <a:alpha val="50000"/>
                  </a:schemeClr>
                </a:solidFill>
                <a:latin typeface="Poppins" pitchFamily="2" charset="77"/>
                <a:ea typeface="League Spartan" charset="0"/>
                <a:cs typeface="Poppins" pitchFamily="2" charset="77"/>
              </a:rPr>
              <a:t>SINTESI GENERALE</a:t>
            </a:r>
          </a:p>
        </p:txBody>
      </p:sp>
    </p:spTree>
    <p:extLst>
      <p:ext uri="{BB962C8B-B14F-4D97-AF65-F5344CB8AC3E}">
        <p14:creationId xmlns:p14="http://schemas.microsoft.com/office/powerpoint/2010/main" val="375609302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AREA C</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18</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xmlns="" id="{485BC5E9-3087-459A-B093-CD3F22956C7C}"/>
              </a:ext>
            </a:extLst>
          </p:cNvPr>
          <p:cNvSpPr/>
          <p:nvPr/>
        </p:nvSpPr>
        <p:spPr>
          <a:xfrm>
            <a:off x="538162" y="1234452"/>
            <a:ext cx="8504237" cy="4339650"/>
          </a:xfrm>
          <a:prstGeom prst="rect">
            <a:avLst/>
          </a:prstGeom>
        </p:spPr>
        <p:txBody>
          <a:bodyPr wrap="square">
            <a:spAutoFit/>
          </a:bodyPr>
          <a:lstStyle/>
          <a:p>
            <a:pPr algn="just"/>
            <a:r>
              <a:rPr lang="it-IT" sz="1600" dirty="0"/>
              <a:t>I dati riportati sono ricavati dal sistema di varchi elettronici che controlla tutti i transiti veicolari in ingresso all’area nelle 24 ore. Per ogni targa in transito, sono ricavate le informazioni necessarie per una classificazione dei veicoli in funzione della tipologia, dell’alimentazione e della classe Euro, al fine di caratterizzare il veicolo in una delle classi definite dal provvedimento. </a:t>
            </a:r>
          </a:p>
          <a:p>
            <a:pPr algn="just"/>
            <a:r>
              <a:rPr lang="it-IT" sz="1600" dirty="0"/>
              <a:t>Al fine di evidenziare la contrazione del traffico veicolare in Area C gli andamenti orari delle settimane investite dalle misure restrittive a causa del Covid-19 sono state raffrontate con gli andamenti medi per tipo giorno delle settimane precedenti (dal 13 Gennaio 2020 al 16 Febbraio 2020).</a:t>
            </a:r>
          </a:p>
          <a:p>
            <a:pPr algn="just"/>
            <a:r>
              <a:rPr lang="it-IT" sz="1600" dirty="0"/>
              <a:t>Al momento attuale mancano alcuni dati relativi alle giornate del 22 e 23 febbraio e 2, 3, 4, 5, 6, 7, 8 marzo, dati che saranno integrati a breve appena disponibili.</a:t>
            </a:r>
          </a:p>
          <a:p>
            <a:pPr algn="just"/>
            <a:r>
              <a:rPr lang="it-IT" sz="1600" dirty="0"/>
              <a:t>Inoltre stati distinti i seguenti andamenti:</a:t>
            </a:r>
          </a:p>
          <a:p>
            <a:pPr marL="285750" indent="-285750" algn="just">
              <a:buFont typeface="Arial" panose="020B0604020202020204" pitchFamily="34" charset="0"/>
              <a:buChar char="•"/>
            </a:pPr>
            <a:r>
              <a:rPr lang="it-IT" dirty="0"/>
              <a:t>Totali -&gt; Andamento orario degli ingressi effettuati ai varchi</a:t>
            </a:r>
          </a:p>
          <a:p>
            <a:pPr marL="285750" indent="-285750" algn="just">
              <a:buFont typeface="Arial" panose="020B0604020202020204" pitchFamily="34" charset="0"/>
              <a:buChar char="•"/>
            </a:pPr>
            <a:r>
              <a:rPr lang="it-IT" dirty="0"/>
              <a:t>Taxi -&gt; Dettaglio andamento orario degli ingressi effettuati esclusivamente da veicoli TAXI</a:t>
            </a:r>
          </a:p>
          <a:p>
            <a:pPr marL="285750" indent="-285750" algn="just">
              <a:buFont typeface="Arial" panose="020B0604020202020204" pitchFamily="34" charset="0"/>
              <a:buChar char="•"/>
            </a:pPr>
            <a:r>
              <a:rPr lang="it-IT" dirty="0"/>
              <a:t>Bus Turistici -&gt; Dettaglio andamento orario degli ingressi effettuati esclusivamente  dai Bus Turistici</a:t>
            </a:r>
          </a:p>
          <a:p>
            <a:pPr marL="285750" indent="-285750" algn="just">
              <a:buFont typeface="Arial" panose="020B0604020202020204" pitchFamily="34" charset="0"/>
              <a:buChar char="•"/>
            </a:pPr>
            <a:r>
              <a:rPr lang="it-IT" dirty="0"/>
              <a:t>Residenti -&gt; Andamento  orario degli ingressi effettuati esclusivamente da veicoli intestati a residenti in Area C</a:t>
            </a:r>
          </a:p>
          <a:p>
            <a:pPr marL="285750" indent="-285750" algn="just">
              <a:buFont typeface="Arial" panose="020B0604020202020204" pitchFamily="34" charset="0"/>
              <a:buChar char="•"/>
            </a:pPr>
            <a:r>
              <a:rPr lang="it-IT" dirty="0"/>
              <a:t>VDS – Andamento  orario degli ingressi effettuati esclusivamente da veicoli di servizio  </a:t>
            </a:r>
          </a:p>
        </p:txBody>
      </p:sp>
    </p:spTree>
    <p:extLst>
      <p:ext uri="{BB962C8B-B14F-4D97-AF65-F5344CB8AC3E}">
        <p14:creationId xmlns:p14="http://schemas.microsoft.com/office/powerpoint/2010/main" val="122281955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410B327-4427-4157-BAF4-0564A596AD13}"/>
              </a:ext>
            </a:extLst>
          </p:cNvPr>
          <p:cNvPicPr/>
          <p:nvPr/>
        </p:nvPicPr>
        <p:blipFill rotWithShape="1">
          <a:blip r:embed="rId3">
            <a:alphaModFix amt="23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AGENDA DEI MONITORAGGI</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177800" y="169068"/>
            <a:ext cx="3683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r>
              <a:rPr lang="it-IT" altLang="it-IT" sz="2500" b="1" dirty="0">
                <a:ea typeface="Moon-flower"/>
              </a:rPr>
              <a:t>1</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4">
            <a:extLst>
              <a:ext uri="{FF2B5EF4-FFF2-40B4-BE49-F238E27FC236}">
                <a16:creationId xmlns:a16="http://schemas.microsoft.com/office/drawing/2014/main" xmlns="" id="{02C4F5F2-00E1-4BBC-929D-C727D48E122E}"/>
              </a:ext>
            </a:extLst>
          </p:cNvPr>
          <p:cNvSpPr/>
          <p:nvPr/>
        </p:nvSpPr>
        <p:spPr>
          <a:xfrm>
            <a:off x="978417" y="1534309"/>
            <a:ext cx="3249373" cy="785265"/>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4" name="Oval 13">
            <a:extLst>
              <a:ext uri="{FF2B5EF4-FFF2-40B4-BE49-F238E27FC236}">
                <a16:creationId xmlns:a16="http://schemas.microsoft.com/office/drawing/2014/main" xmlns="" id="{3882ECBD-7836-46F9-83D7-E5643691503D}"/>
              </a:ext>
            </a:extLst>
          </p:cNvPr>
          <p:cNvSpPr/>
          <p:nvPr/>
        </p:nvSpPr>
        <p:spPr>
          <a:xfrm>
            <a:off x="978417" y="1534309"/>
            <a:ext cx="785265" cy="78526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5" name="Rounded Rectangle 7">
            <a:extLst>
              <a:ext uri="{FF2B5EF4-FFF2-40B4-BE49-F238E27FC236}">
                <a16:creationId xmlns:a16="http://schemas.microsoft.com/office/drawing/2014/main" xmlns="" id="{625B353C-58C5-4A9D-BBB3-0C0B1FF13325}"/>
              </a:ext>
            </a:extLst>
          </p:cNvPr>
          <p:cNvSpPr/>
          <p:nvPr/>
        </p:nvSpPr>
        <p:spPr>
          <a:xfrm>
            <a:off x="978417" y="2856088"/>
            <a:ext cx="3249373" cy="785265"/>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6" name="Oval 15">
            <a:extLst>
              <a:ext uri="{FF2B5EF4-FFF2-40B4-BE49-F238E27FC236}">
                <a16:creationId xmlns:a16="http://schemas.microsoft.com/office/drawing/2014/main" xmlns="" id="{A5319388-04F8-48DA-BD6D-336D40383294}"/>
              </a:ext>
            </a:extLst>
          </p:cNvPr>
          <p:cNvSpPr/>
          <p:nvPr/>
        </p:nvSpPr>
        <p:spPr>
          <a:xfrm>
            <a:off x="978417" y="2856088"/>
            <a:ext cx="785265" cy="7852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7" name="Rounded Rectangle 10">
            <a:extLst>
              <a:ext uri="{FF2B5EF4-FFF2-40B4-BE49-F238E27FC236}">
                <a16:creationId xmlns:a16="http://schemas.microsoft.com/office/drawing/2014/main" xmlns="" id="{F0DC71F5-B9F7-4148-9FF8-88712F596ABD}"/>
              </a:ext>
            </a:extLst>
          </p:cNvPr>
          <p:cNvSpPr/>
          <p:nvPr/>
        </p:nvSpPr>
        <p:spPr>
          <a:xfrm>
            <a:off x="978417" y="4177868"/>
            <a:ext cx="3249373" cy="785265"/>
          </a:xfrm>
          <a:prstGeom prst="roundRect">
            <a:avLst>
              <a:gd name="adj"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21" name="Oval 20">
            <a:extLst>
              <a:ext uri="{FF2B5EF4-FFF2-40B4-BE49-F238E27FC236}">
                <a16:creationId xmlns:a16="http://schemas.microsoft.com/office/drawing/2014/main" xmlns="" id="{289C3138-4821-4642-BC5B-2C857634329C}"/>
              </a:ext>
            </a:extLst>
          </p:cNvPr>
          <p:cNvSpPr/>
          <p:nvPr/>
        </p:nvSpPr>
        <p:spPr>
          <a:xfrm>
            <a:off x="978417" y="4177868"/>
            <a:ext cx="785265" cy="7852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22" name="TextBox 21">
            <a:extLst>
              <a:ext uri="{FF2B5EF4-FFF2-40B4-BE49-F238E27FC236}">
                <a16:creationId xmlns:a16="http://schemas.microsoft.com/office/drawing/2014/main" xmlns="" id="{8F8A682F-3396-477B-8BA6-C5604C759966}"/>
              </a:ext>
            </a:extLst>
          </p:cNvPr>
          <p:cNvSpPr txBox="1"/>
          <p:nvPr/>
        </p:nvSpPr>
        <p:spPr>
          <a:xfrm>
            <a:off x="1168910" y="1621024"/>
            <a:ext cx="404278" cy="611834"/>
          </a:xfrm>
          <a:prstGeom prst="rect">
            <a:avLst/>
          </a:prstGeom>
          <a:noFill/>
        </p:spPr>
        <p:txBody>
          <a:bodyPr wrap="none" rtlCol="0" anchor="ctr" anchorCtr="0">
            <a:spAutoFit/>
          </a:bodyPr>
          <a:lstStyle/>
          <a:p>
            <a:pPr algn="ctr"/>
            <a:r>
              <a:rPr lang="en-US" sz="3376" b="1" dirty="0">
                <a:solidFill>
                  <a:schemeClr val="bg1"/>
                </a:solidFill>
                <a:latin typeface="Poppins" pitchFamily="2" charset="77"/>
                <a:ea typeface="League Spartan" charset="0"/>
                <a:cs typeface="Poppins" pitchFamily="2" charset="77"/>
              </a:rPr>
              <a:t>1</a:t>
            </a:r>
          </a:p>
        </p:txBody>
      </p:sp>
      <p:sp>
        <p:nvSpPr>
          <p:cNvPr id="23" name="TextBox 22">
            <a:extLst>
              <a:ext uri="{FF2B5EF4-FFF2-40B4-BE49-F238E27FC236}">
                <a16:creationId xmlns:a16="http://schemas.microsoft.com/office/drawing/2014/main" xmlns="" id="{5614F98B-1EC7-4F4D-8CAF-4E7FD37B80E6}"/>
              </a:ext>
            </a:extLst>
          </p:cNvPr>
          <p:cNvSpPr txBox="1"/>
          <p:nvPr/>
        </p:nvSpPr>
        <p:spPr>
          <a:xfrm>
            <a:off x="1168911" y="2904606"/>
            <a:ext cx="404278" cy="611834"/>
          </a:xfrm>
          <a:prstGeom prst="rect">
            <a:avLst/>
          </a:prstGeom>
          <a:noFill/>
        </p:spPr>
        <p:txBody>
          <a:bodyPr wrap="square" rtlCol="0" anchor="ctr" anchorCtr="0">
            <a:spAutoFit/>
          </a:bodyPr>
          <a:lstStyle/>
          <a:p>
            <a:pPr algn="ctr"/>
            <a:r>
              <a:rPr lang="en-US" sz="3376" b="1" dirty="0">
                <a:solidFill>
                  <a:schemeClr val="bg1"/>
                </a:solidFill>
                <a:latin typeface="Poppins" pitchFamily="2" charset="77"/>
                <a:ea typeface="League Spartan" charset="0"/>
                <a:cs typeface="Poppins" pitchFamily="2" charset="77"/>
              </a:rPr>
              <a:t>2</a:t>
            </a:r>
          </a:p>
        </p:txBody>
      </p:sp>
      <p:sp>
        <p:nvSpPr>
          <p:cNvPr id="24" name="TextBox 23">
            <a:extLst>
              <a:ext uri="{FF2B5EF4-FFF2-40B4-BE49-F238E27FC236}">
                <a16:creationId xmlns:a16="http://schemas.microsoft.com/office/drawing/2014/main" xmlns="" id="{2CB41B94-FC6F-4DE2-B9F5-BE57D406ACB2}"/>
              </a:ext>
            </a:extLst>
          </p:cNvPr>
          <p:cNvSpPr txBox="1"/>
          <p:nvPr/>
        </p:nvSpPr>
        <p:spPr>
          <a:xfrm>
            <a:off x="1168910" y="4226386"/>
            <a:ext cx="404278" cy="611834"/>
          </a:xfrm>
          <a:prstGeom prst="rect">
            <a:avLst/>
          </a:prstGeom>
          <a:noFill/>
        </p:spPr>
        <p:txBody>
          <a:bodyPr wrap="square" rtlCol="0" anchor="ctr" anchorCtr="0">
            <a:spAutoFit/>
          </a:bodyPr>
          <a:lstStyle/>
          <a:p>
            <a:pPr algn="ctr"/>
            <a:r>
              <a:rPr lang="en-US" sz="3376" b="1" dirty="0">
                <a:solidFill>
                  <a:schemeClr val="bg1"/>
                </a:solidFill>
                <a:latin typeface="Poppins" pitchFamily="2" charset="77"/>
                <a:ea typeface="League Spartan" charset="0"/>
                <a:cs typeface="Poppins" pitchFamily="2" charset="77"/>
              </a:rPr>
              <a:t>3</a:t>
            </a:r>
          </a:p>
        </p:txBody>
      </p:sp>
      <p:sp>
        <p:nvSpPr>
          <p:cNvPr id="25" name="TextBox 24">
            <a:extLst>
              <a:ext uri="{FF2B5EF4-FFF2-40B4-BE49-F238E27FC236}">
                <a16:creationId xmlns:a16="http://schemas.microsoft.com/office/drawing/2014/main" xmlns="" id="{F672EBDD-0BA3-4EB6-9009-A61AB39AFCB7}"/>
              </a:ext>
            </a:extLst>
          </p:cNvPr>
          <p:cNvSpPr txBox="1"/>
          <p:nvPr/>
        </p:nvSpPr>
        <p:spPr>
          <a:xfrm>
            <a:off x="1913394" y="1564118"/>
            <a:ext cx="1835759" cy="276999"/>
          </a:xfrm>
          <a:prstGeom prst="rect">
            <a:avLst/>
          </a:prstGeom>
          <a:noFill/>
        </p:spPr>
        <p:txBody>
          <a:bodyPr wrap="none" rtlCol="0" anchor="b" anchorCtr="0">
            <a:spAutoFit/>
          </a:bodyPr>
          <a:lstStyle/>
          <a:p>
            <a:r>
              <a:rPr lang="en-US" sz="1200" b="1" dirty="0">
                <a:solidFill>
                  <a:schemeClr val="bg1"/>
                </a:solidFill>
                <a:latin typeface="Poppins" pitchFamily="2" charset="77"/>
                <a:ea typeface="League Spartan" charset="0"/>
                <a:cs typeface="Poppins" pitchFamily="2" charset="77"/>
              </a:rPr>
              <a:t>TPL: METROPOLITANA</a:t>
            </a:r>
          </a:p>
        </p:txBody>
      </p:sp>
      <p:sp>
        <p:nvSpPr>
          <p:cNvPr id="26" name="Subtitle 2">
            <a:extLst>
              <a:ext uri="{FF2B5EF4-FFF2-40B4-BE49-F238E27FC236}">
                <a16:creationId xmlns:a16="http://schemas.microsoft.com/office/drawing/2014/main" xmlns="" id="{34E7601A-45CC-4686-970D-C1085F090CD4}"/>
              </a:ext>
            </a:extLst>
          </p:cNvPr>
          <p:cNvSpPr txBox="1">
            <a:spLocks/>
          </p:cNvSpPr>
          <p:nvPr/>
        </p:nvSpPr>
        <p:spPr>
          <a:xfrm>
            <a:off x="1913394" y="1878270"/>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sull’uso</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rete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metropolitana</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di Milano</a:t>
            </a:r>
          </a:p>
        </p:txBody>
      </p:sp>
      <p:sp>
        <p:nvSpPr>
          <p:cNvPr id="27" name="TextBox 26">
            <a:extLst>
              <a:ext uri="{FF2B5EF4-FFF2-40B4-BE49-F238E27FC236}">
                <a16:creationId xmlns:a16="http://schemas.microsoft.com/office/drawing/2014/main" xmlns="" id="{922A23CB-ACE4-4ABD-9767-D554E254A4D0}"/>
              </a:ext>
            </a:extLst>
          </p:cNvPr>
          <p:cNvSpPr txBox="1"/>
          <p:nvPr/>
        </p:nvSpPr>
        <p:spPr>
          <a:xfrm>
            <a:off x="1913394" y="2849649"/>
            <a:ext cx="2118952" cy="276999"/>
          </a:xfrm>
          <a:prstGeom prst="rect">
            <a:avLst/>
          </a:prstGeom>
          <a:noFill/>
        </p:spPr>
        <p:txBody>
          <a:bodyPr wrap="square" rtlCol="0" anchor="b" anchorCtr="0">
            <a:spAutoFit/>
          </a:bodyPr>
          <a:lstStyle/>
          <a:p>
            <a:r>
              <a:rPr lang="en-US" sz="1200" b="1" dirty="0">
                <a:solidFill>
                  <a:schemeClr val="bg1"/>
                </a:solidFill>
                <a:latin typeface="Poppins" pitchFamily="2" charset="77"/>
                <a:ea typeface="League Spartan" charset="0"/>
                <a:cs typeface="Poppins" pitchFamily="2" charset="77"/>
              </a:rPr>
              <a:t>INDICE DI CONGESTIONE</a:t>
            </a:r>
          </a:p>
        </p:txBody>
      </p:sp>
      <p:sp>
        <p:nvSpPr>
          <p:cNvPr id="28" name="Subtitle 2">
            <a:extLst>
              <a:ext uri="{FF2B5EF4-FFF2-40B4-BE49-F238E27FC236}">
                <a16:creationId xmlns:a16="http://schemas.microsoft.com/office/drawing/2014/main" xmlns="" id="{82321317-FBF7-467A-9DD4-27D6070FAC05}"/>
              </a:ext>
            </a:extLst>
          </p:cNvPr>
          <p:cNvSpPr txBox="1">
            <a:spLocks/>
          </p:cNvSpPr>
          <p:nvPr/>
        </p:nvSpPr>
        <p:spPr>
          <a:xfrm>
            <a:off x="1913394" y="3198387"/>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dell’indice</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di congestion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su</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tutta</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la rete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stradale</a:t>
            </a:r>
            <a:endPar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29" name="TextBox 28">
            <a:extLst>
              <a:ext uri="{FF2B5EF4-FFF2-40B4-BE49-F238E27FC236}">
                <a16:creationId xmlns:a16="http://schemas.microsoft.com/office/drawing/2014/main" xmlns="" id="{C544979A-4DD0-4CEE-A4DB-CE6AB1E98C3C}"/>
              </a:ext>
            </a:extLst>
          </p:cNvPr>
          <p:cNvSpPr txBox="1"/>
          <p:nvPr/>
        </p:nvSpPr>
        <p:spPr>
          <a:xfrm>
            <a:off x="1913394" y="4173091"/>
            <a:ext cx="907444" cy="276999"/>
          </a:xfrm>
          <a:prstGeom prst="rect">
            <a:avLst/>
          </a:prstGeom>
          <a:noFill/>
        </p:spPr>
        <p:txBody>
          <a:bodyPr wrap="square" rtlCol="0" anchor="b" anchorCtr="0">
            <a:spAutoFit/>
          </a:bodyPr>
          <a:lstStyle/>
          <a:p>
            <a:r>
              <a:rPr lang="en-US" sz="1200" b="1" dirty="0">
                <a:solidFill>
                  <a:schemeClr val="bg1"/>
                </a:solidFill>
                <a:latin typeface="Poppins" pitchFamily="2" charset="77"/>
                <a:ea typeface="League Spartan" charset="0"/>
                <a:cs typeface="Poppins" pitchFamily="2" charset="77"/>
              </a:rPr>
              <a:t>AREA B</a:t>
            </a:r>
          </a:p>
        </p:txBody>
      </p:sp>
      <p:sp>
        <p:nvSpPr>
          <p:cNvPr id="30" name="Subtitle 2">
            <a:extLst>
              <a:ext uri="{FF2B5EF4-FFF2-40B4-BE49-F238E27FC236}">
                <a16:creationId xmlns:a16="http://schemas.microsoft.com/office/drawing/2014/main" xmlns="" id="{30DFA110-8600-4777-AFBC-D52B5C2BB493}"/>
              </a:ext>
            </a:extLst>
          </p:cNvPr>
          <p:cNvSpPr txBox="1">
            <a:spLocks/>
          </p:cNvSpPr>
          <p:nvPr/>
        </p:nvSpPr>
        <p:spPr>
          <a:xfrm>
            <a:off x="1913394" y="4521829"/>
            <a:ext cx="2188857"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degli</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ingressi</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in Area B -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Totali</a:t>
            </a:r>
            <a:endPar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31" name="Rounded Rectangle 42">
            <a:extLst>
              <a:ext uri="{FF2B5EF4-FFF2-40B4-BE49-F238E27FC236}">
                <a16:creationId xmlns:a16="http://schemas.microsoft.com/office/drawing/2014/main" xmlns="" id="{F2A981C6-8ABF-41F3-B8BB-C8AE8EBD2A81}"/>
              </a:ext>
            </a:extLst>
          </p:cNvPr>
          <p:cNvSpPr/>
          <p:nvPr/>
        </p:nvSpPr>
        <p:spPr>
          <a:xfrm>
            <a:off x="4918159" y="1534309"/>
            <a:ext cx="3249373" cy="78526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2" name="Oval 31">
            <a:extLst>
              <a:ext uri="{FF2B5EF4-FFF2-40B4-BE49-F238E27FC236}">
                <a16:creationId xmlns:a16="http://schemas.microsoft.com/office/drawing/2014/main" xmlns="" id="{930B886F-DE90-4886-8F39-5A4E4D0F1293}"/>
              </a:ext>
            </a:extLst>
          </p:cNvPr>
          <p:cNvSpPr/>
          <p:nvPr/>
        </p:nvSpPr>
        <p:spPr>
          <a:xfrm>
            <a:off x="4918160" y="1534309"/>
            <a:ext cx="785265" cy="78526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3" name="Rounded Rectangle 44">
            <a:extLst>
              <a:ext uri="{FF2B5EF4-FFF2-40B4-BE49-F238E27FC236}">
                <a16:creationId xmlns:a16="http://schemas.microsoft.com/office/drawing/2014/main" xmlns="" id="{A67F2E2D-AB5A-4434-AFC8-56990A25013F}"/>
              </a:ext>
            </a:extLst>
          </p:cNvPr>
          <p:cNvSpPr/>
          <p:nvPr/>
        </p:nvSpPr>
        <p:spPr>
          <a:xfrm>
            <a:off x="4918159" y="2856088"/>
            <a:ext cx="3249373" cy="78526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4" name="Oval 33">
            <a:extLst>
              <a:ext uri="{FF2B5EF4-FFF2-40B4-BE49-F238E27FC236}">
                <a16:creationId xmlns:a16="http://schemas.microsoft.com/office/drawing/2014/main" xmlns="" id="{8ED56873-59AE-4E90-9746-32656ED2364C}"/>
              </a:ext>
            </a:extLst>
          </p:cNvPr>
          <p:cNvSpPr/>
          <p:nvPr/>
        </p:nvSpPr>
        <p:spPr>
          <a:xfrm>
            <a:off x="4918160" y="2856088"/>
            <a:ext cx="785265" cy="78526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5" name="Rounded Rectangle 46">
            <a:extLst>
              <a:ext uri="{FF2B5EF4-FFF2-40B4-BE49-F238E27FC236}">
                <a16:creationId xmlns:a16="http://schemas.microsoft.com/office/drawing/2014/main" xmlns="" id="{3A64095B-0F8D-4B08-BFA6-51A5701C5739}"/>
              </a:ext>
            </a:extLst>
          </p:cNvPr>
          <p:cNvSpPr/>
          <p:nvPr/>
        </p:nvSpPr>
        <p:spPr>
          <a:xfrm>
            <a:off x="4918159" y="4177868"/>
            <a:ext cx="3249373" cy="785265"/>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6" name="Oval 35">
            <a:extLst>
              <a:ext uri="{FF2B5EF4-FFF2-40B4-BE49-F238E27FC236}">
                <a16:creationId xmlns:a16="http://schemas.microsoft.com/office/drawing/2014/main" xmlns="" id="{2E6392E9-E2A0-4705-8F02-A44D437DB114}"/>
              </a:ext>
            </a:extLst>
          </p:cNvPr>
          <p:cNvSpPr/>
          <p:nvPr/>
        </p:nvSpPr>
        <p:spPr>
          <a:xfrm>
            <a:off x="4918160" y="4177868"/>
            <a:ext cx="785265" cy="78526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7" name="TextBox 36">
            <a:extLst>
              <a:ext uri="{FF2B5EF4-FFF2-40B4-BE49-F238E27FC236}">
                <a16:creationId xmlns:a16="http://schemas.microsoft.com/office/drawing/2014/main" xmlns="" id="{E67B18C6-3C83-431E-9E61-01CB982CD955}"/>
              </a:ext>
            </a:extLst>
          </p:cNvPr>
          <p:cNvSpPr txBox="1"/>
          <p:nvPr/>
        </p:nvSpPr>
        <p:spPr>
          <a:xfrm>
            <a:off x="5108653" y="1582827"/>
            <a:ext cx="404278" cy="611834"/>
          </a:xfrm>
          <a:prstGeom prst="rect">
            <a:avLst/>
          </a:prstGeom>
          <a:noFill/>
        </p:spPr>
        <p:txBody>
          <a:bodyPr wrap="square" rtlCol="0" anchor="ctr" anchorCtr="0">
            <a:spAutoFit/>
          </a:bodyPr>
          <a:lstStyle/>
          <a:p>
            <a:pPr algn="ctr"/>
            <a:r>
              <a:rPr lang="en-US" sz="3376" b="1" dirty="0">
                <a:solidFill>
                  <a:schemeClr val="bg1"/>
                </a:solidFill>
                <a:latin typeface="Poppins" pitchFamily="2" charset="77"/>
                <a:ea typeface="League Spartan" charset="0"/>
                <a:cs typeface="Poppins" pitchFamily="2" charset="77"/>
              </a:rPr>
              <a:t>4</a:t>
            </a:r>
          </a:p>
        </p:txBody>
      </p:sp>
      <p:sp>
        <p:nvSpPr>
          <p:cNvPr id="38" name="TextBox 37">
            <a:extLst>
              <a:ext uri="{FF2B5EF4-FFF2-40B4-BE49-F238E27FC236}">
                <a16:creationId xmlns:a16="http://schemas.microsoft.com/office/drawing/2014/main" xmlns="" id="{F211515B-31D0-4539-A84F-33859B6E28C1}"/>
              </a:ext>
            </a:extLst>
          </p:cNvPr>
          <p:cNvSpPr txBox="1"/>
          <p:nvPr/>
        </p:nvSpPr>
        <p:spPr>
          <a:xfrm>
            <a:off x="5108653" y="2904606"/>
            <a:ext cx="404278" cy="611834"/>
          </a:xfrm>
          <a:prstGeom prst="rect">
            <a:avLst/>
          </a:prstGeom>
          <a:noFill/>
        </p:spPr>
        <p:txBody>
          <a:bodyPr wrap="square" rtlCol="0" anchor="ctr" anchorCtr="0">
            <a:spAutoFit/>
          </a:bodyPr>
          <a:lstStyle/>
          <a:p>
            <a:pPr algn="ctr"/>
            <a:r>
              <a:rPr lang="en-US" sz="3376" b="1" dirty="0">
                <a:solidFill>
                  <a:schemeClr val="bg1"/>
                </a:solidFill>
                <a:latin typeface="Poppins" pitchFamily="2" charset="77"/>
                <a:ea typeface="League Spartan" charset="0"/>
                <a:cs typeface="Poppins" pitchFamily="2" charset="77"/>
              </a:rPr>
              <a:t>5</a:t>
            </a:r>
          </a:p>
        </p:txBody>
      </p:sp>
      <p:sp>
        <p:nvSpPr>
          <p:cNvPr id="39" name="TextBox 38">
            <a:extLst>
              <a:ext uri="{FF2B5EF4-FFF2-40B4-BE49-F238E27FC236}">
                <a16:creationId xmlns:a16="http://schemas.microsoft.com/office/drawing/2014/main" xmlns="" id="{5500DF18-9C8A-483B-B53B-DEAF4A577AD2}"/>
              </a:ext>
            </a:extLst>
          </p:cNvPr>
          <p:cNvSpPr txBox="1"/>
          <p:nvPr/>
        </p:nvSpPr>
        <p:spPr>
          <a:xfrm>
            <a:off x="5108653" y="4226386"/>
            <a:ext cx="404278" cy="611834"/>
          </a:xfrm>
          <a:prstGeom prst="rect">
            <a:avLst/>
          </a:prstGeom>
          <a:noFill/>
        </p:spPr>
        <p:txBody>
          <a:bodyPr wrap="square" rtlCol="0" anchor="ctr" anchorCtr="0">
            <a:spAutoFit/>
          </a:bodyPr>
          <a:lstStyle/>
          <a:p>
            <a:pPr algn="ctr"/>
            <a:r>
              <a:rPr lang="en-US" sz="3376" b="1" dirty="0">
                <a:solidFill>
                  <a:schemeClr val="bg1"/>
                </a:solidFill>
                <a:latin typeface="Poppins" pitchFamily="2" charset="77"/>
                <a:ea typeface="League Spartan" charset="0"/>
                <a:cs typeface="Poppins" pitchFamily="2" charset="77"/>
              </a:rPr>
              <a:t>6</a:t>
            </a:r>
          </a:p>
        </p:txBody>
      </p:sp>
      <p:sp>
        <p:nvSpPr>
          <p:cNvPr id="40" name="TextBox 39">
            <a:extLst>
              <a:ext uri="{FF2B5EF4-FFF2-40B4-BE49-F238E27FC236}">
                <a16:creationId xmlns:a16="http://schemas.microsoft.com/office/drawing/2014/main" xmlns="" id="{85B92451-7B04-48CA-B473-41E76D2E09BF}"/>
              </a:ext>
            </a:extLst>
          </p:cNvPr>
          <p:cNvSpPr txBox="1"/>
          <p:nvPr/>
        </p:nvSpPr>
        <p:spPr>
          <a:xfrm>
            <a:off x="5853136" y="1564118"/>
            <a:ext cx="647678" cy="276999"/>
          </a:xfrm>
          <a:prstGeom prst="rect">
            <a:avLst/>
          </a:prstGeom>
          <a:noFill/>
        </p:spPr>
        <p:txBody>
          <a:bodyPr wrap="none" rtlCol="0" anchor="b" anchorCtr="0">
            <a:spAutoFit/>
          </a:bodyPr>
          <a:lstStyle/>
          <a:p>
            <a:r>
              <a:rPr lang="en-US" sz="1200" b="1" dirty="0">
                <a:solidFill>
                  <a:schemeClr val="bg1"/>
                </a:solidFill>
                <a:latin typeface="Poppins" pitchFamily="2" charset="77"/>
                <a:ea typeface="League Spartan" charset="0"/>
                <a:cs typeface="Poppins" pitchFamily="2" charset="77"/>
              </a:rPr>
              <a:t>AREA C</a:t>
            </a:r>
          </a:p>
        </p:txBody>
      </p:sp>
      <p:sp>
        <p:nvSpPr>
          <p:cNvPr id="41" name="Subtitle 2">
            <a:extLst>
              <a:ext uri="{FF2B5EF4-FFF2-40B4-BE49-F238E27FC236}">
                <a16:creationId xmlns:a16="http://schemas.microsoft.com/office/drawing/2014/main" xmlns="" id="{F621842E-888E-4829-93D6-EE5155F9B6E2}"/>
              </a:ext>
            </a:extLst>
          </p:cNvPr>
          <p:cNvSpPr txBox="1">
            <a:spLocks/>
          </p:cNvSpPr>
          <p:nvPr/>
        </p:nvSpPr>
        <p:spPr>
          <a:xfrm>
            <a:off x="5853137" y="1878270"/>
            <a:ext cx="2175247"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degli</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ingressi</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in Area C –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Totali</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e per diverse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categorie</a:t>
            </a:r>
            <a:endPar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42" name="TextBox 41">
            <a:extLst>
              <a:ext uri="{FF2B5EF4-FFF2-40B4-BE49-F238E27FC236}">
                <a16:creationId xmlns:a16="http://schemas.microsoft.com/office/drawing/2014/main" xmlns="" id="{624DA385-3C8D-4DC5-851F-33BC7D028953}"/>
              </a:ext>
            </a:extLst>
          </p:cNvPr>
          <p:cNvSpPr txBox="1"/>
          <p:nvPr/>
        </p:nvSpPr>
        <p:spPr>
          <a:xfrm>
            <a:off x="5853135" y="2849649"/>
            <a:ext cx="1763989" cy="276999"/>
          </a:xfrm>
          <a:prstGeom prst="rect">
            <a:avLst/>
          </a:prstGeom>
          <a:noFill/>
        </p:spPr>
        <p:txBody>
          <a:bodyPr wrap="square" rtlCol="0" anchor="b" anchorCtr="0">
            <a:spAutoFit/>
          </a:bodyPr>
          <a:lstStyle/>
          <a:p>
            <a:r>
              <a:rPr lang="en-US" sz="1200" b="1" dirty="0">
                <a:solidFill>
                  <a:schemeClr val="bg1"/>
                </a:solidFill>
                <a:latin typeface="Poppins" pitchFamily="2" charset="77"/>
                <a:ea typeface="League Spartan" charset="0"/>
                <a:cs typeface="Poppins" pitchFamily="2" charset="77"/>
              </a:rPr>
              <a:t>SHARING MOBILITY</a:t>
            </a:r>
          </a:p>
        </p:txBody>
      </p:sp>
      <p:sp>
        <p:nvSpPr>
          <p:cNvPr id="43" name="Subtitle 2">
            <a:extLst>
              <a:ext uri="{FF2B5EF4-FFF2-40B4-BE49-F238E27FC236}">
                <a16:creationId xmlns:a16="http://schemas.microsoft.com/office/drawing/2014/main" xmlns="" id="{58B0B4A1-E2AC-4122-9A7E-E085D70A07CD}"/>
              </a:ext>
            </a:extLst>
          </p:cNvPr>
          <p:cNvSpPr txBox="1">
            <a:spLocks/>
          </p:cNvSpPr>
          <p:nvPr/>
        </p:nvSpPr>
        <p:spPr>
          <a:xfrm>
            <a:off x="5853136" y="3198387"/>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sull’uso</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dei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sistemi</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di sharing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presenti</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 Milano</a:t>
            </a:r>
          </a:p>
        </p:txBody>
      </p:sp>
      <p:sp>
        <p:nvSpPr>
          <p:cNvPr id="44" name="TextBox 43">
            <a:extLst>
              <a:ext uri="{FF2B5EF4-FFF2-40B4-BE49-F238E27FC236}">
                <a16:creationId xmlns:a16="http://schemas.microsoft.com/office/drawing/2014/main" xmlns="" id="{577DC867-C03E-4BB2-991D-8F2A6F768032}"/>
              </a:ext>
            </a:extLst>
          </p:cNvPr>
          <p:cNvSpPr txBox="1"/>
          <p:nvPr/>
        </p:nvSpPr>
        <p:spPr>
          <a:xfrm>
            <a:off x="5853136" y="4173091"/>
            <a:ext cx="1893385" cy="276999"/>
          </a:xfrm>
          <a:prstGeom prst="rect">
            <a:avLst/>
          </a:prstGeom>
          <a:noFill/>
        </p:spPr>
        <p:txBody>
          <a:bodyPr wrap="square" rtlCol="0" anchor="b" anchorCtr="0">
            <a:spAutoFit/>
          </a:bodyPr>
          <a:lstStyle/>
          <a:p>
            <a:r>
              <a:rPr lang="en-US" sz="1200" b="1" dirty="0">
                <a:solidFill>
                  <a:schemeClr val="bg1"/>
                </a:solidFill>
                <a:latin typeface="Poppins" pitchFamily="2" charset="77"/>
                <a:ea typeface="League Spartan" charset="0"/>
                <a:cs typeface="Poppins" pitchFamily="2" charset="77"/>
              </a:rPr>
              <a:t>SISTEMA DELLA SOSTA</a:t>
            </a:r>
          </a:p>
        </p:txBody>
      </p:sp>
      <p:sp>
        <p:nvSpPr>
          <p:cNvPr id="45" name="Subtitle 2">
            <a:extLst>
              <a:ext uri="{FF2B5EF4-FFF2-40B4-BE49-F238E27FC236}">
                <a16:creationId xmlns:a16="http://schemas.microsoft.com/office/drawing/2014/main" xmlns="" id="{70A52F87-1918-4F00-BB1B-F0DAA3C14483}"/>
              </a:ext>
            </a:extLst>
          </p:cNvPr>
          <p:cNvSpPr txBox="1">
            <a:spLocks/>
          </p:cNvSpPr>
          <p:nvPr/>
        </p:nvSpPr>
        <p:spPr>
          <a:xfrm>
            <a:off x="5853136" y="4521829"/>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dell’uso</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sosta</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su</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strada</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ed in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struttura</a:t>
            </a:r>
            <a:endPar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46" name="TextBox 45">
            <a:extLst>
              <a:ext uri="{FF2B5EF4-FFF2-40B4-BE49-F238E27FC236}">
                <a16:creationId xmlns:a16="http://schemas.microsoft.com/office/drawing/2014/main" xmlns="" id="{09861C0E-1D25-4006-9232-97C2E556DAC2}"/>
              </a:ext>
            </a:extLst>
          </p:cNvPr>
          <p:cNvSpPr txBox="1"/>
          <p:nvPr/>
        </p:nvSpPr>
        <p:spPr>
          <a:xfrm>
            <a:off x="22537" y="889174"/>
            <a:ext cx="9083363" cy="461665"/>
          </a:xfrm>
          <a:prstGeom prst="rect">
            <a:avLst/>
          </a:prstGeom>
          <a:noFill/>
        </p:spPr>
        <p:txBody>
          <a:bodyPr wrap="square" rtlCol="0">
            <a:spAutoFit/>
          </a:bodyPr>
          <a:lstStyle/>
          <a:p>
            <a:pPr algn="ctr"/>
            <a:r>
              <a:rPr lang="en-US" sz="2400" b="1" spc="300" dirty="0" err="1">
                <a:solidFill>
                  <a:schemeClr val="tx1">
                    <a:lumMod val="65000"/>
                    <a:lumOff val="35000"/>
                  </a:schemeClr>
                </a:solidFill>
                <a:latin typeface="Poppins Light" pitchFamily="2" charset="77"/>
                <a:cs typeface="Poppins Light" pitchFamily="2" charset="77"/>
              </a:rPr>
              <a:t>Analisi</a:t>
            </a:r>
            <a:r>
              <a:rPr lang="en-US" sz="2400" b="1" spc="300" dirty="0">
                <a:solidFill>
                  <a:schemeClr val="tx1">
                    <a:lumMod val="65000"/>
                    <a:lumOff val="35000"/>
                  </a:schemeClr>
                </a:solidFill>
                <a:latin typeface="Poppins Light" pitchFamily="2" charset="77"/>
                <a:cs typeface="Poppins Light" pitchFamily="2" charset="77"/>
              </a:rPr>
              <a:t> dei </a:t>
            </a:r>
            <a:r>
              <a:rPr lang="en-US" sz="2400" b="1" spc="300" dirty="0" err="1">
                <a:solidFill>
                  <a:schemeClr val="tx1">
                    <a:lumMod val="65000"/>
                    <a:lumOff val="35000"/>
                  </a:schemeClr>
                </a:solidFill>
                <a:latin typeface="Poppins Light" pitchFamily="2" charset="77"/>
                <a:cs typeface="Poppins Light" pitchFamily="2" charset="77"/>
              </a:rPr>
              <a:t>principali</a:t>
            </a:r>
            <a:r>
              <a:rPr lang="en-US" sz="2400" b="1" spc="300" dirty="0">
                <a:solidFill>
                  <a:schemeClr val="tx1">
                    <a:lumMod val="65000"/>
                    <a:lumOff val="35000"/>
                  </a:schemeClr>
                </a:solidFill>
                <a:latin typeface="Poppins Light" pitchFamily="2" charset="77"/>
                <a:cs typeface="Poppins Light" pitchFamily="2" charset="77"/>
              </a:rPr>
              <a:t> </a:t>
            </a:r>
            <a:r>
              <a:rPr lang="en-US" sz="2400" b="1" spc="300" dirty="0" err="1">
                <a:solidFill>
                  <a:schemeClr val="tx1">
                    <a:lumMod val="65000"/>
                    <a:lumOff val="35000"/>
                  </a:schemeClr>
                </a:solidFill>
                <a:latin typeface="Poppins Light" pitchFamily="2" charset="77"/>
                <a:cs typeface="Poppins Light" pitchFamily="2" charset="77"/>
              </a:rPr>
              <a:t>indicatori</a:t>
            </a:r>
            <a:r>
              <a:rPr lang="en-US" sz="2400" b="1" spc="300" dirty="0">
                <a:solidFill>
                  <a:schemeClr val="tx1">
                    <a:lumMod val="65000"/>
                    <a:lumOff val="35000"/>
                  </a:schemeClr>
                </a:solidFill>
                <a:latin typeface="Poppins Light" pitchFamily="2" charset="77"/>
                <a:cs typeface="Poppins Light" pitchFamily="2" charset="77"/>
              </a:rPr>
              <a:t> </a:t>
            </a:r>
            <a:r>
              <a:rPr lang="en-US" sz="2400" b="1" spc="300" dirty="0" err="1">
                <a:solidFill>
                  <a:schemeClr val="tx1">
                    <a:lumMod val="65000"/>
                    <a:lumOff val="35000"/>
                  </a:schemeClr>
                </a:solidFill>
                <a:latin typeface="Poppins Light" pitchFamily="2" charset="77"/>
                <a:cs typeface="Poppins Light" pitchFamily="2" charset="77"/>
              </a:rPr>
              <a:t>rappresentativi</a:t>
            </a:r>
            <a:endParaRPr lang="en-US" sz="2400" b="1" spc="300" dirty="0">
              <a:solidFill>
                <a:schemeClr val="tx1">
                  <a:lumMod val="65000"/>
                  <a:lumOff val="35000"/>
                </a:schemeClr>
              </a:solidFill>
              <a:latin typeface="Poppins Light" pitchFamily="2" charset="77"/>
              <a:cs typeface="Poppins Light" pitchFamily="2" charset="77"/>
            </a:endParaRPr>
          </a:p>
        </p:txBody>
      </p:sp>
      <p:sp>
        <p:nvSpPr>
          <p:cNvPr id="51" name="Rounded Rectangle 46">
            <a:extLst>
              <a:ext uri="{FF2B5EF4-FFF2-40B4-BE49-F238E27FC236}">
                <a16:creationId xmlns:a16="http://schemas.microsoft.com/office/drawing/2014/main" xmlns="" id="{165C999B-DDBA-48C3-A355-6697118179F9}"/>
              </a:ext>
            </a:extLst>
          </p:cNvPr>
          <p:cNvSpPr/>
          <p:nvPr/>
        </p:nvSpPr>
        <p:spPr>
          <a:xfrm>
            <a:off x="978417" y="5279743"/>
            <a:ext cx="3249373" cy="785265"/>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52" name="Oval 35">
            <a:extLst>
              <a:ext uri="{FF2B5EF4-FFF2-40B4-BE49-F238E27FC236}">
                <a16:creationId xmlns:a16="http://schemas.microsoft.com/office/drawing/2014/main" xmlns="" id="{E0E2B91E-D57D-4D59-BC26-26403945CB47}"/>
              </a:ext>
            </a:extLst>
          </p:cNvPr>
          <p:cNvSpPr/>
          <p:nvPr/>
        </p:nvSpPr>
        <p:spPr>
          <a:xfrm>
            <a:off x="978418" y="5279743"/>
            <a:ext cx="785265" cy="78526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53" name="TextBox 38">
            <a:extLst>
              <a:ext uri="{FF2B5EF4-FFF2-40B4-BE49-F238E27FC236}">
                <a16:creationId xmlns:a16="http://schemas.microsoft.com/office/drawing/2014/main" xmlns="" id="{6078EE8F-4F5D-46C6-94CF-B1C05C03A309}"/>
              </a:ext>
            </a:extLst>
          </p:cNvPr>
          <p:cNvSpPr txBox="1"/>
          <p:nvPr/>
        </p:nvSpPr>
        <p:spPr>
          <a:xfrm>
            <a:off x="1168911" y="5328261"/>
            <a:ext cx="404278" cy="611834"/>
          </a:xfrm>
          <a:prstGeom prst="rect">
            <a:avLst/>
          </a:prstGeom>
          <a:noFill/>
        </p:spPr>
        <p:txBody>
          <a:bodyPr wrap="square" rtlCol="0" anchor="ctr" anchorCtr="0">
            <a:spAutoFit/>
          </a:bodyPr>
          <a:lstStyle/>
          <a:p>
            <a:pPr algn="ctr"/>
            <a:r>
              <a:rPr lang="en-US" sz="3376" b="1" dirty="0">
                <a:solidFill>
                  <a:schemeClr val="bg1"/>
                </a:solidFill>
                <a:latin typeface="Poppins" pitchFamily="2" charset="77"/>
                <a:ea typeface="League Spartan" charset="0"/>
                <a:cs typeface="Poppins" pitchFamily="2" charset="77"/>
              </a:rPr>
              <a:t>7</a:t>
            </a:r>
          </a:p>
        </p:txBody>
      </p:sp>
      <p:sp>
        <p:nvSpPr>
          <p:cNvPr id="54" name="TextBox 43">
            <a:extLst>
              <a:ext uri="{FF2B5EF4-FFF2-40B4-BE49-F238E27FC236}">
                <a16:creationId xmlns:a16="http://schemas.microsoft.com/office/drawing/2014/main" xmlns="" id="{5F33A5C6-6FA4-4CC5-A92E-98EDAFEA7B12}"/>
              </a:ext>
            </a:extLst>
          </p:cNvPr>
          <p:cNvSpPr txBox="1"/>
          <p:nvPr/>
        </p:nvSpPr>
        <p:spPr>
          <a:xfrm>
            <a:off x="1913394" y="5274966"/>
            <a:ext cx="1621919" cy="276999"/>
          </a:xfrm>
          <a:prstGeom prst="rect">
            <a:avLst/>
          </a:prstGeom>
          <a:noFill/>
        </p:spPr>
        <p:txBody>
          <a:bodyPr wrap="square" rtlCol="0" anchor="b" anchorCtr="0">
            <a:spAutoFit/>
          </a:bodyPr>
          <a:lstStyle/>
          <a:p>
            <a:r>
              <a:rPr lang="en-US" sz="1200" b="1" dirty="0">
                <a:solidFill>
                  <a:schemeClr val="bg1"/>
                </a:solidFill>
                <a:latin typeface="Poppins" pitchFamily="2" charset="77"/>
                <a:ea typeface="League Spartan" charset="0"/>
                <a:cs typeface="Poppins" pitchFamily="2" charset="77"/>
              </a:rPr>
              <a:t>SINTESI GENERALE</a:t>
            </a:r>
          </a:p>
        </p:txBody>
      </p:sp>
    </p:spTree>
    <p:extLst>
      <p:ext uri="{BB962C8B-B14F-4D97-AF65-F5344CB8AC3E}">
        <p14:creationId xmlns:p14="http://schemas.microsoft.com/office/powerpoint/2010/main" val="946231776"/>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AREA C – </a:t>
            </a:r>
            <a:r>
              <a:rPr lang="en-US" altLang="it-IT" sz="2500" b="1" dirty="0" err="1"/>
              <a:t>Ingressi</a:t>
            </a:r>
            <a:r>
              <a:rPr lang="en-US" altLang="it-IT" sz="2500" b="1" dirty="0"/>
              <a:t> </a:t>
            </a:r>
            <a:r>
              <a:rPr lang="en-US" altLang="it-IT" sz="2500" b="1" dirty="0" err="1"/>
              <a:t>Totali</a:t>
            </a:r>
            <a:endParaRPr lang="en-US" altLang="it-IT" sz="2500" b="1" dirty="0"/>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19</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xmlns="" id="{D5A0E113-AA0B-4804-BBA7-BCE52DD66475}"/>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6" name="Rectangle 25">
            <a:extLst>
              <a:ext uri="{FF2B5EF4-FFF2-40B4-BE49-F238E27FC236}">
                <a16:creationId xmlns:a16="http://schemas.microsoft.com/office/drawing/2014/main" xmlns="" id="{7815FAEA-3524-4D4E-8505-6018C6E9560D}"/>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7" name="Rectangle 26">
            <a:extLst>
              <a:ext uri="{FF2B5EF4-FFF2-40B4-BE49-F238E27FC236}">
                <a16:creationId xmlns:a16="http://schemas.microsoft.com/office/drawing/2014/main" xmlns="" id="{1F1942C9-8EF5-4321-A671-CDFD2EBD9366}"/>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8" name="Rectangle 27">
            <a:extLst>
              <a:ext uri="{FF2B5EF4-FFF2-40B4-BE49-F238E27FC236}">
                <a16:creationId xmlns:a16="http://schemas.microsoft.com/office/drawing/2014/main" xmlns="" id="{B6C24186-691D-4374-AE2C-2CF412D2931F}"/>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29" name="Rounded Rectangle 4">
            <a:extLst>
              <a:ext uri="{FF2B5EF4-FFF2-40B4-BE49-F238E27FC236}">
                <a16:creationId xmlns:a16="http://schemas.microsoft.com/office/drawing/2014/main" xmlns="" id="{8BEEF2DF-1F56-4039-BF94-FC159F47267A}"/>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1" name="Rectangle 30">
            <a:extLst>
              <a:ext uri="{FF2B5EF4-FFF2-40B4-BE49-F238E27FC236}">
                <a16:creationId xmlns:a16="http://schemas.microsoft.com/office/drawing/2014/main" xmlns="" id="{4C17BF43-1378-494F-8410-1AD426BB2ACD}"/>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2" name="Rectangle 31">
            <a:extLst>
              <a:ext uri="{FF2B5EF4-FFF2-40B4-BE49-F238E27FC236}">
                <a16:creationId xmlns:a16="http://schemas.microsoft.com/office/drawing/2014/main" xmlns="" id="{0F2E8B8C-15D0-45EE-AD41-58BDDA07462A}"/>
              </a:ext>
            </a:extLst>
          </p:cNvPr>
          <p:cNvSpPr/>
          <p:nvPr/>
        </p:nvSpPr>
        <p:spPr>
          <a:xfrm>
            <a:off x="1043310"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22 Feb</a:t>
            </a:r>
          </a:p>
        </p:txBody>
      </p:sp>
      <p:sp>
        <p:nvSpPr>
          <p:cNvPr id="34" name="Rounded Rectangle 4">
            <a:extLst>
              <a:ext uri="{FF2B5EF4-FFF2-40B4-BE49-F238E27FC236}">
                <a16:creationId xmlns:a16="http://schemas.microsoft.com/office/drawing/2014/main" xmlns="" id="{478CF5B0-FA0D-40A6-9100-DDE7945560A5}"/>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6" name="Rectangle 35">
            <a:extLst>
              <a:ext uri="{FF2B5EF4-FFF2-40B4-BE49-F238E27FC236}">
                <a16:creationId xmlns:a16="http://schemas.microsoft.com/office/drawing/2014/main" xmlns="" id="{446ED078-61AF-49BF-A9A5-2EA338D87CFC}"/>
              </a:ext>
            </a:extLst>
          </p:cNvPr>
          <p:cNvSpPr/>
          <p:nvPr/>
        </p:nvSpPr>
        <p:spPr>
          <a:xfrm>
            <a:off x="2208947" y="3066616"/>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23 Feb</a:t>
            </a:r>
          </a:p>
        </p:txBody>
      </p:sp>
      <p:sp>
        <p:nvSpPr>
          <p:cNvPr id="38" name="Rounded Rectangle 4">
            <a:extLst>
              <a:ext uri="{FF2B5EF4-FFF2-40B4-BE49-F238E27FC236}">
                <a16:creationId xmlns:a16="http://schemas.microsoft.com/office/drawing/2014/main" xmlns="" id="{7CC6DB8A-8ED9-47A1-8147-4178A327481E}"/>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9" name="Rounded Rectangle 5">
            <a:extLst>
              <a:ext uri="{FF2B5EF4-FFF2-40B4-BE49-F238E27FC236}">
                <a16:creationId xmlns:a16="http://schemas.microsoft.com/office/drawing/2014/main" xmlns="" id="{312458B9-EF15-4D7C-B7FE-C8F9C66B5CE1}"/>
              </a:ext>
            </a:extLst>
          </p:cNvPr>
          <p:cNvSpPr/>
          <p:nvPr/>
        </p:nvSpPr>
        <p:spPr>
          <a:xfrm>
            <a:off x="3359866" y="3833758"/>
            <a:ext cx="648000" cy="2286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0" name="Rectangle 39">
            <a:extLst>
              <a:ext uri="{FF2B5EF4-FFF2-40B4-BE49-F238E27FC236}">
                <a16:creationId xmlns:a16="http://schemas.microsoft.com/office/drawing/2014/main" xmlns="" id="{09F4362D-CF7B-415B-8DA4-EA91B4AABADC}"/>
              </a:ext>
            </a:extLst>
          </p:cNvPr>
          <p:cNvSpPr/>
          <p:nvPr/>
        </p:nvSpPr>
        <p:spPr>
          <a:xfrm>
            <a:off x="3374572"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24 Feb</a:t>
            </a:r>
          </a:p>
        </p:txBody>
      </p:sp>
      <p:sp>
        <p:nvSpPr>
          <p:cNvPr id="41" name="Rectangle 40">
            <a:extLst>
              <a:ext uri="{FF2B5EF4-FFF2-40B4-BE49-F238E27FC236}">
                <a16:creationId xmlns:a16="http://schemas.microsoft.com/office/drawing/2014/main" xmlns="" id="{374C51B0-2561-45B3-8643-2163D9A4A63A}"/>
              </a:ext>
            </a:extLst>
          </p:cNvPr>
          <p:cNvSpPr/>
          <p:nvPr/>
        </p:nvSpPr>
        <p:spPr>
          <a:xfrm>
            <a:off x="3394988"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-11%</a:t>
            </a:r>
          </a:p>
        </p:txBody>
      </p:sp>
      <p:sp>
        <p:nvSpPr>
          <p:cNvPr id="42" name="Rounded Rectangle 4">
            <a:extLst>
              <a:ext uri="{FF2B5EF4-FFF2-40B4-BE49-F238E27FC236}">
                <a16:creationId xmlns:a16="http://schemas.microsoft.com/office/drawing/2014/main" xmlns="" id="{9C521893-AF9A-42B7-9BD1-5F467C8835BE}"/>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3" name="Rounded Rectangle 5">
            <a:extLst>
              <a:ext uri="{FF2B5EF4-FFF2-40B4-BE49-F238E27FC236}">
                <a16:creationId xmlns:a16="http://schemas.microsoft.com/office/drawing/2014/main" xmlns="" id="{BFB58C64-A33D-41B8-B3A3-7DA6731EAEEA}"/>
              </a:ext>
            </a:extLst>
          </p:cNvPr>
          <p:cNvSpPr/>
          <p:nvPr/>
        </p:nvSpPr>
        <p:spPr>
          <a:xfrm>
            <a:off x="4522564" y="3989645"/>
            <a:ext cx="648000" cy="2131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4" name="Rectangle 43">
            <a:extLst>
              <a:ext uri="{FF2B5EF4-FFF2-40B4-BE49-F238E27FC236}">
                <a16:creationId xmlns:a16="http://schemas.microsoft.com/office/drawing/2014/main" xmlns="" id="{33F09620-ADBC-4C1C-A56F-498356F12CDC}"/>
              </a:ext>
            </a:extLst>
          </p:cNvPr>
          <p:cNvSpPr/>
          <p:nvPr/>
        </p:nvSpPr>
        <p:spPr>
          <a:xfrm>
            <a:off x="4537271" y="3065409"/>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25 Feb</a:t>
            </a:r>
          </a:p>
        </p:txBody>
      </p:sp>
      <p:sp>
        <p:nvSpPr>
          <p:cNvPr id="45" name="Rectangle 44">
            <a:extLst>
              <a:ext uri="{FF2B5EF4-FFF2-40B4-BE49-F238E27FC236}">
                <a16:creationId xmlns:a16="http://schemas.microsoft.com/office/drawing/2014/main" xmlns="" id="{EE75B4A6-438D-49D6-89FE-E49C5AEB74DC}"/>
              </a:ext>
            </a:extLst>
          </p:cNvPr>
          <p:cNvSpPr/>
          <p:nvPr/>
        </p:nvSpPr>
        <p:spPr>
          <a:xfrm>
            <a:off x="4557687" y="5672342"/>
            <a:ext cx="553357"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-17%</a:t>
            </a:r>
          </a:p>
        </p:txBody>
      </p:sp>
      <p:sp>
        <p:nvSpPr>
          <p:cNvPr id="46" name="Rounded Rectangle 4">
            <a:extLst>
              <a:ext uri="{FF2B5EF4-FFF2-40B4-BE49-F238E27FC236}">
                <a16:creationId xmlns:a16="http://schemas.microsoft.com/office/drawing/2014/main" xmlns="" id="{5A2F2384-4FED-4996-BCF9-807597715088}"/>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7" name="Rounded Rectangle 5">
            <a:extLst>
              <a:ext uri="{FF2B5EF4-FFF2-40B4-BE49-F238E27FC236}">
                <a16:creationId xmlns:a16="http://schemas.microsoft.com/office/drawing/2014/main" xmlns="" id="{1761B460-1841-4A17-8BE3-B7B038055905}"/>
              </a:ext>
            </a:extLst>
          </p:cNvPr>
          <p:cNvSpPr/>
          <p:nvPr/>
        </p:nvSpPr>
        <p:spPr>
          <a:xfrm>
            <a:off x="5719003" y="4064676"/>
            <a:ext cx="648000" cy="2055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8" name="Rectangle 47">
            <a:extLst>
              <a:ext uri="{FF2B5EF4-FFF2-40B4-BE49-F238E27FC236}">
                <a16:creationId xmlns:a16="http://schemas.microsoft.com/office/drawing/2014/main" xmlns="" id="{AFB0593F-E76F-4663-B291-A2FD9AED3C57}"/>
              </a:ext>
            </a:extLst>
          </p:cNvPr>
          <p:cNvSpPr/>
          <p:nvPr/>
        </p:nvSpPr>
        <p:spPr>
          <a:xfrm>
            <a:off x="5733710" y="308133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26 Feb</a:t>
            </a:r>
          </a:p>
        </p:txBody>
      </p:sp>
      <p:sp>
        <p:nvSpPr>
          <p:cNvPr id="49" name="Rectangle 48">
            <a:extLst>
              <a:ext uri="{FF2B5EF4-FFF2-40B4-BE49-F238E27FC236}">
                <a16:creationId xmlns:a16="http://schemas.microsoft.com/office/drawing/2014/main" xmlns="" id="{CEB4242F-C42A-4AEC-9160-16E7C6F2129D}"/>
              </a:ext>
            </a:extLst>
          </p:cNvPr>
          <p:cNvSpPr/>
          <p:nvPr/>
        </p:nvSpPr>
        <p:spPr>
          <a:xfrm>
            <a:off x="575412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-20%</a:t>
            </a:r>
          </a:p>
        </p:txBody>
      </p:sp>
      <p:sp>
        <p:nvSpPr>
          <p:cNvPr id="50" name="Rounded Rectangle 4">
            <a:extLst>
              <a:ext uri="{FF2B5EF4-FFF2-40B4-BE49-F238E27FC236}">
                <a16:creationId xmlns:a16="http://schemas.microsoft.com/office/drawing/2014/main" xmlns="" id="{364E365C-B37F-4523-BEC3-294450DD2D73}"/>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1" name="Rounded Rectangle 5">
            <a:extLst>
              <a:ext uri="{FF2B5EF4-FFF2-40B4-BE49-F238E27FC236}">
                <a16:creationId xmlns:a16="http://schemas.microsoft.com/office/drawing/2014/main" xmlns="" id="{203CEADF-18CB-4DBA-90DE-7F9E69DD4761}"/>
              </a:ext>
            </a:extLst>
          </p:cNvPr>
          <p:cNvSpPr/>
          <p:nvPr/>
        </p:nvSpPr>
        <p:spPr>
          <a:xfrm>
            <a:off x="6896409" y="4169274"/>
            <a:ext cx="648000" cy="1954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2" name="Rectangle 51">
            <a:extLst>
              <a:ext uri="{FF2B5EF4-FFF2-40B4-BE49-F238E27FC236}">
                <a16:creationId xmlns:a16="http://schemas.microsoft.com/office/drawing/2014/main" xmlns="" id="{6EF533F3-340A-46BC-94D2-0F44313CA8A3}"/>
              </a:ext>
            </a:extLst>
          </p:cNvPr>
          <p:cNvSpPr/>
          <p:nvPr/>
        </p:nvSpPr>
        <p:spPr>
          <a:xfrm>
            <a:off x="6911116"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27 Feb</a:t>
            </a:r>
          </a:p>
        </p:txBody>
      </p:sp>
      <p:sp>
        <p:nvSpPr>
          <p:cNvPr id="53" name="Rectangle 52">
            <a:extLst>
              <a:ext uri="{FF2B5EF4-FFF2-40B4-BE49-F238E27FC236}">
                <a16:creationId xmlns:a16="http://schemas.microsoft.com/office/drawing/2014/main" xmlns="" id="{8A9D2D08-DE69-4629-BD09-174020449B19}"/>
              </a:ext>
            </a:extLst>
          </p:cNvPr>
          <p:cNvSpPr/>
          <p:nvPr/>
        </p:nvSpPr>
        <p:spPr>
          <a:xfrm>
            <a:off x="6931531"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-24%</a:t>
            </a:r>
          </a:p>
        </p:txBody>
      </p:sp>
      <p:sp>
        <p:nvSpPr>
          <p:cNvPr id="54" name="Rounded Rectangle 4">
            <a:extLst>
              <a:ext uri="{FF2B5EF4-FFF2-40B4-BE49-F238E27FC236}">
                <a16:creationId xmlns:a16="http://schemas.microsoft.com/office/drawing/2014/main" xmlns="" id="{17C21E81-878A-4E40-B872-9EF05D817830}"/>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5" name="Rounded Rectangle 5">
            <a:extLst>
              <a:ext uri="{FF2B5EF4-FFF2-40B4-BE49-F238E27FC236}">
                <a16:creationId xmlns:a16="http://schemas.microsoft.com/office/drawing/2014/main" xmlns="" id="{DBF5F28C-AD67-4157-B5D0-96607425656B}"/>
              </a:ext>
            </a:extLst>
          </p:cNvPr>
          <p:cNvSpPr/>
          <p:nvPr/>
        </p:nvSpPr>
        <p:spPr>
          <a:xfrm>
            <a:off x="8080274" y="4193729"/>
            <a:ext cx="648000" cy="1929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6" name="Rectangle 55">
            <a:extLst>
              <a:ext uri="{FF2B5EF4-FFF2-40B4-BE49-F238E27FC236}">
                <a16:creationId xmlns:a16="http://schemas.microsoft.com/office/drawing/2014/main" xmlns="" id="{1E38538E-304E-4098-94ED-F17B393E39FB}"/>
              </a:ext>
            </a:extLst>
          </p:cNvPr>
          <p:cNvSpPr/>
          <p:nvPr/>
        </p:nvSpPr>
        <p:spPr>
          <a:xfrm>
            <a:off x="8094979" y="306455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28 Feb</a:t>
            </a:r>
          </a:p>
        </p:txBody>
      </p:sp>
      <p:sp>
        <p:nvSpPr>
          <p:cNvPr id="57" name="Rectangle 56">
            <a:extLst>
              <a:ext uri="{FF2B5EF4-FFF2-40B4-BE49-F238E27FC236}">
                <a16:creationId xmlns:a16="http://schemas.microsoft.com/office/drawing/2014/main" xmlns="" id="{37BD74AC-D457-4F0D-94AD-6A8AB910981D}"/>
              </a:ext>
            </a:extLst>
          </p:cNvPr>
          <p:cNvSpPr/>
          <p:nvPr/>
        </p:nvSpPr>
        <p:spPr>
          <a:xfrm>
            <a:off x="8115396"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-25%</a:t>
            </a:r>
          </a:p>
        </p:txBody>
      </p:sp>
      <p:pic>
        <p:nvPicPr>
          <p:cNvPr id="3" name="Immagine 2">
            <a:extLst>
              <a:ext uri="{FF2B5EF4-FFF2-40B4-BE49-F238E27FC236}">
                <a16:creationId xmlns:a16="http://schemas.microsoft.com/office/drawing/2014/main" xmlns="" id="{947D602E-38DA-4FEE-8CC0-1542FBFD2152}"/>
              </a:ext>
            </a:extLst>
          </p:cNvPr>
          <p:cNvPicPr>
            <a:picLocks noChangeAspect="1"/>
          </p:cNvPicPr>
          <p:nvPr/>
        </p:nvPicPr>
        <p:blipFill>
          <a:blip r:embed="rId6"/>
          <a:stretch>
            <a:fillRect/>
          </a:stretch>
        </p:blipFill>
        <p:spPr>
          <a:xfrm>
            <a:off x="0" y="956216"/>
            <a:ext cx="9144000" cy="2087923"/>
          </a:xfrm>
          <a:prstGeom prst="rect">
            <a:avLst/>
          </a:prstGeom>
        </p:spPr>
      </p:pic>
      <p:sp>
        <p:nvSpPr>
          <p:cNvPr id="58" name="Rounded Rectangle 5">
            <a:extLst>
              <a:ext uri="{FF2B5EF4-FFF2-40B4-BE49-F238E27FC236}">
                <a16:creationId xmlns:a16="http://schemas.microsoft.com/office/drawing/2014/main" xmlns="" id="{4F6AACA7-9266-4D7F-9DB1-4913BEE77AF1}"/>
              </a:ext>
            </a:extLst>
          </p:cNvPr>
          <p:cNvSpPr/>
          <p:nvPr/>
        </p:nvSpPr>
        <p:spPr>
          <a:xfrm>
            <a:off x="1026574" y="3551754"/>
            <a:ext cx="648000" cy="2567438"/>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9" name="Rectangle 40">
            <a:extLst>
              <a:ext uri="{FF2B5EF4-FFF2-40B4-BE49-F238E27FC236}">
                <a16:creationId xmlns:a16="http://schemas.microsoft.com/office/drawing/2014/main" xmlns="" id="{56EB26E1-E21C-4F50-8221-943F6BA6E297}"/>
              </a:ext>
            </a:extLst>
          </p:cNvPr>
          <p:cNvSpPr/>
          <p:nvPr/>
        </p:nvSpPr>
        <p:spPr>
          <a:xfrm>
            <a:off x="1124360" y="5708252"/>
            <a:ext cx="407484"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a:t>
            </a:r>
          </a:p>
        </p:txBody>
      </p:sp>
      <p:sp>
        <p:nvSpPr>
          <p:cNvPr id="60" name="Arrow: Up 68">
            <a:extLst>
              <a:ext uri="{FF2B5EF4-FFF2-40B4-BE49-F238E27FC236}">
                <a16:creationId xmlns:a16="http://schemas.microsoft.com/office/drawing/2014/main" xmlns="" id="{26FCC650-2AD7-4B5B-998E-BD56925AE3D3}"/>
              </a:ext>
            </a:extLst>
          </p:cNvPr>
          <p:cNvSpPr/>
          <p:nvPr/>
        </p:nvSpPr>
        <p:spPr>
          <a:xfrm>
            <a:off x="1679544" y="3649010"/>
            <a:ext cx="107825" cy="287089"/>
          </a:xfrm>
          <a:prstGeom prs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Rounded Rectangle 5">
            <a:extLst>
              <a:ext uri="{FF2B5EF4-FFF2-40B4-BE49-F238E27FC236}">
                <a16:creationId xmlns:a16="http://schemas.microsoft.com/office/drawing/2014/main" xmlns="" id="{320E7B18-39FD-42A8-A785-10B16A407806}"/>
              </a:ext>
            </a:extLst>
          </p:cNvPr>
          <p:cNvSpPr/>
          <p:nvPr/>
        </p:nvSpPr>
        <p:spPr>
          <a:xfrm>
            <a:off x="2184831" y="3581178"/>
            <a:ext cx="648000" cy="254816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62" name="Rectangle 40">
            <a:extLst>
              <a:ext uri="{FF2B5EF4-FFF2-40B4-BE49-F238E27FC236}">
                <a16:creationId xmlns:a16="http://schemas.microsoft.com/office/drawing/2014/main" xmlns="" id="{C3B4C562-3A60-4749-8F8B-4E785D663D91}"/>
              </a:ext>
            </a:extLst>
          </p:cNvPr>
          <p:cNvSpPr/>
          <p:nvPr/>
        </p:nvSpPr>
        <p:spPr>
          <a:xfrm>
            <a:off x="2255367" y="5718398"/>
            <a:ext cx="461986"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a:t>
            </a:r>
          </a:p>
        </p:txBody>
      </p:sp>
      <p:sp>
        <p:nvSpPr>
          <p:cNvPr id="63" name="Freeform 407">
            <a:extLst>
              <a:ext uri="{FF2B5EF4-FFF2-40B4-BE49-F238E27FC236}">
                <a16:creationId xmlns:a16="http://schemas.microsoft.com/office/drawing/2014/main" xmlns="" id="{8AA312E6-3F68-4DDE-AF9B-C50CE522C5F9}"/>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CasellaDiTesto 63">
            <a:extLst>
              <a:ext uri="{FF2B5EF4-FFF2-40B4-BE49-F238E27FC236}">
                <a16:creationId xmlns:a16="http://schemas.microsoft.com/office/drawing/2014/main" xmlns="" id="{6DB5DB75-5C50-4659-8367-C034447CB2EC}"/>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65" name="CasellaDiTesto 64">
            <a:extLst>
              <a:ext uri="{FF2B5EF4-FFF2-40B4-BE49-F238E27FC236}">
                <a16:creationId xmlns:a16="http://schemas.microsoft.com/office/drawing/2014/main" xmlns="" id="{CE67FD90-7212-40BF-B0EA-565DCD4691D4}"/>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6" name="Freeform 403">
            <a:extLst>
              <a:ext uri="{FF2B5EF4-FFF2-40B4-BE49-F238E27FC236}">
                <a16:creationId xmlns:a16="http://schemas.microsoft.com/office/drawing/2014/main" xmlns="" id="{1D7551DB-8904-4BEB-90DC-34A162633A93}"/>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7" name="Picture 2" descr="Risultato immagini per simbolo media aritmetica">
            <a:extLst>
              <a:ext uri="{FF2B5EF4-FFF2-40B4-BE49-F238E27FC236}">
                <a16:creationId xmlns:a16="http://schemas.microsoft.com/office/drawing/2014/main" xmlns="" id="{42548C4F-BA56-4007-93B7-1C8BF76963A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8" name="CasellaDiTesto 67">
            <a:extLst>
              <a:ext uri="{FF2B5EF4-FFF2-40B4-BE49-F238E27FC236}">
                <a16:creationId xmlns:a16="http://schemas.microsoft.com/office/drawing/2014/main" xmlns="" id="{1E4D2AF5-74B6-47D6-9581-1F29628010D7}"/>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9" name="Rectangle 122">
            <a:extLst>
              <a:ext uri="{FF2B5EF4-FFF2-40B4-BE49-F238E27FC236}">
                <a16:creationId xmlns:a16="http://schemas.microsoft.com/office/drawing/2014/main" xmlns="" id="{0E7413F7-9541-48CA-8283-F53CF8F52584}"/>
              </a:ext>
            </a:extLst>
          </p:cNvPr>
          <p:cNvSpPr/>
          <p:nvPr/>
        </p:nvSpPr>
        <p:spPr>
          <a:xfrm>
            <a:off x="1129450" y="4644397"/>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a:t>
            </a:r>
          </a:p>
        </p:txBody>
      </p:sp>
      <p:sp>
        <p:nvSpPr>
          <p:cNvPr id="70" name="Rectangle 133">
            <a:extLst>
              <a:ext uri="{FF2B5EF4-FFF2-40B4-BE49-F238E27FC236}">
                <a16:creationId xmlns:a16="http://schemas.microsoft.com/office/drawing/2014/main" xmlns="" id="{E6DA62FF-FD87-46C6-A368-BC74C1F143AD}"/>
              </a:ext>
            </a:extLst>
          </p:cNvPr>
          <p:cNvSpPr/>
          <p:nvPr/>
        </p:nvSpPr>
        <p:spPr>
          <a:xfrm>
            <a:off x="2295088" y="4638552"/>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-9%</a:t>
            </a:r>
          </a:p>
        </p:txBody>
      </p:sp>
      <p:sp>
        <p:nvSpPr>
          <p:cNvPr id="71" name="Rectangle 141">
            <a:extLst>
              <a:ext uri="{FF2B5EF4-FFF2-40B4-BE49-F238E27FC236}">
                <a16:creationId xmlns:a16="http://schemas.microsoft.com/office/drawing/2014/main" xmlns="" id="{D9167D28-5A74-4940-BD88-BD4B8E2C1485}"/>
              </a:ext>
            </a:extLst>
          </p:cNvPr>
          <p:cNvSpPr/>
          <p:nvPr/>
        </p:nvSpPr>
        <p:spPr>
          <a:xfrm>
            <a:off x="3421438"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-15%</a:t>
            </a:r>
          </a:p>
        </p:txBody>
      </p:sp>
      <p:sp>
        <p:nvSpPr>
          <p:cNvPr id="72" name="Rectangle 145">
            <a:extLst>
              <a:ext uri="{FF2B5EF4-FFF2-40B4-BE49-F238E27FC236}">
                <a16:creationId xmlns:a16="http://schemas.microsoft.com/office/drawing/2014/main" xmlns="" id="{DF71A7EA-0044-4E4D-B189-B53B490D5019}"/>
              </a:ext>
            </a:extLst>
          </p:cNvPr>
          <p:cNvSpPr/>
          <p:nvPr/>
        </p:nvSpPr>
        <p:spPr>
          <a:xfrm>
            <a:off x="458413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-24%</a:t>
            </a:r>
          </a:p>
        </p:txBody>
      </p:sp>
      <p:sp>
        <p:nvSpPr>
          <p:cNvPr id="73" name="Rectangle 149">
            <a:extLst>
              <a:ext uri="{FF2B5EF4-FFF2-40B4-BE49-F238E27FC236}">
                <a16:creationId xmlns:a16="http://schemas.microsoft.com/office/drawing/2014/main" xmlns="" id="{BB01B30C-4E6E-48F3-B479-7311FAE4FFE3}"/>
              </a:ext>
            </a:extLst>
          </p:cNvPr>
          <p:cNvSpPr/>
          <p:nvPr/>
        </p:nvSpPr>
        <p:spPr>
          <a:xfrm>
            <a:off x="578057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-23%</a:t>
            </a:r>
          </a:p>
        </p:txBody>
      </p:sp>
      <p:sp>
        <p:nvSpPr>
          <p:cNvPr id="74" name="Rectangle 153">
            <a:extLst>
              <a:ext uri="{FF2B5EF4-FFF2-40B4-BE49-F238E27FC236}">
                <a16:creationId xmlns:a16="http://schemas.microsoft.com/office/drawing/2014/main" xmlns="" id="{6E79648A-9A28-4F20-AE2D-B9219FBEDAB2}"/>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-29%</a:t>
            </a:r>
          </a:p>
        </p:txBody>
      </p:sp>
      <p:sp>
        <p:nvSpPr>
          <p:cNvPr id="75" name="Rectangle 157">
            <a:extLst>
              <a:ext uri="{FF2B5EF4-FFF2-40B4-BE49-F238E27FC236}">
                <a16:creationId xmlns:a16="http://schemas.microsoft.com/office/drawing/2014/main" xmlns="" id="{FF08F45E-C7B5-4B7C-AD96-00AC9AB3ECA9}"/>
              </a:ext>
            </a:extLst>
          </p:cNvPr>
          <p:cNvSpPr/>
          <p:nvPr/>
        </p:nvSpPr>
        <p:spPr>
          <a:xfrm>
            <a:off x="8141846"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-27%</a:t>
            </a:r>
          </a:p>
        </p:txBody>
      </p:sp>
      <p:sp>
        <p:nvSpPr>
          <p:cNvPr id="76" name="Rectangle 122">
            <a:extLst>
              <a:ext uri="{FF2B5EF4-FFF2-40B4-BE49-F238E27FC236}">
                <a16:creationId xmlns:a16="http://schemas.microsoft.com/office/drawing/2014/main" xmlns="" id="{880419B9-7C03-421C-8F3A-B41BA0293819}"/>
              </a:ext>
            </a:extLst>
          </p:cNvPr>
          <p:cNvSpPr/>
          <p:nvPr/>
        </p:nvSpPr>
        <p:spPr>
          <a:xfrm>
            <a:off x="1162470" y="4120015"/>
            <a:ext cx="375424"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a:t>
            </a:r>
          </a:p>
        </p:txBody>
      </p:sp>
      <p:sp>
        <p:nvSpPr>
          <p:cNvPr id="77" name="Rectangle 133">
            <a:extLst>
              <a:ext uri="{FF2B5EF4-FFF2-40B4-BE49-F238E27FC236}">
                <a16:creationId xmlns:a16="http://schemas.microsoft.com/office/drawing/2014/main" xmlns="" id="{211C5480-860C-486E-ACEC-739A1E57A84D}"/>
              </a:ext>
            </a:extLst>
          </p:cNvPr>
          <p:cNvSpPr/>
          <p:nvPr/>
        </p:nvSpPr>
        <p:spPr>
          <a:xfrm>
            <a:off x="2288835" y="4114170"/>
            <a:ext cx="45397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11%</a:t>
            </a:r>
          </a:p>
        </p:txBody>
      </p:sp>
      <p:sp>
        <p:nvSpPr>
          <p:cNvPr id="78" name="Rectangle 141">
            <a:extLst>
              <a:ext uri="{FF2B5EF4-FFF2-40B4-BE49-F238E27FC236}">
                <a16:creationId xmlns:a16="http://schemas.microsoft.com/office/drawing/2014/main" xmlns="" id="{ED865DA7-D734-4C2C-BD31-78B64A9EFE8F}"/>
              </a:ext>
            </a:extLst>
          </p:cNvPr>
          <p:cNvSpPr/>
          <p:nvPr/>
        </p:nvSpPr>
        <p:spPr>
          <a:xfrm>
            <a:off x="3470488" y="4128891"/>
            <a:ext cx="42191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a:t>
            </a:r>
          </a:p>
        </p:txBody>
      </p:sp>
      <p:sp>
        <p:nvSpPr>
          <p:cNvPr id="79" name="Rectangle 145">
            <a:extLst>
              <a:ext uri="{FF2B5EF4-FFF2-40B4-BE49-F238E27FC236}">
                <a16:creationId xmlns:a16="http://schemas.microsoft.com/office/drawing/2014/main" xmlns="" id="{E3388B28-2205-48AF-BB07-66212D2A7871}"/>
              </a:ext>
            </a:extLst>
          </p:cNvPr>
          <p:cNvSpPr/>
          <p:nvPr/>
        </p:nvSpPr>
        <p:spPr>
          <a:xfrm>
            <a:off x="459391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-12%</a:t>
            </a:r>
          </a:p>
        </p:txBody>
      </p:sp>
      <p:sp>
        <p:nvSpPr>
          <p:cNvPr id="80" name="Rectangle 149">
            <a:extLst>
              <a:ext uri="{FF2B5EF4-FFF2-40B4-BE49-F238E27FC236}">
                <a16:creationId xmlns:a16="http://schemas.microsoft.com/office/drawing/2014/main" xmlns="" id="{229C38CE-9046-4A2C-AEB2-C6F124C79607}"/>
              </a:ext>
            </a:extLst>
          </p:cNvPr>
          <p:cNvSpPr/>
          <p:nvPr/>
        </p:nvSpPr>
        <p:spPr>
          <a:xfrm>
            <a:off x="579035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-15%</a:t>
            </a:r>
          </a:p>
        </p:txBody>
      </p:sp>
      <p:sp>
        <p:nvSpPr>
          <p:cNvPr id="81" name="Rectangle 153">
            <a:extLst>
              <a:ext uri="{FF2B5EF4-FFF2-40B4-BE49-F238E27FC236}">
                <a16:creationId xmlns:a16="http://schemas.microsoft.com/office/drawing/2014/main" xmlns="" id="{D01EBD15-2D49-4230-8963-0515364E3C71}"/>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-18%</a:t>
            </a:r>
          </a:p>
        </p:txBody>
      </p:sp>
      <p:sp>
        <p:nvSpPr>
          <p:cNvPr id="82" name="Rectangle 157">
            <a:extLst>
              <a:ext uri="{FF2B5EF4-FFF2-40B4-BE49-F238E27FC236}">
                <a16:creationId xmlns:a16="http://schemas.microsoft.com/office/drawing/2014/main" xmlns="" id="{92C9CC33-F8EB-4C1F-AE80-D8E632DE9437}"/>
              </a:ext>
            </a:extLst>
          </p:cNvPr>
          <p:cNvSpPr/>
          <p:nvPr/>
        </p:nvSpPr>
        <p:spPr>
          <a:xfrm>
            <a:off x="8151623"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-21%</a:t>
            </a:r>
          </a:p>
        </p:txBody>
      </p:sp>
    </p:spTree>
    <p:extLst>
      <p:ext uri="{BB962C8B-B14F-4D97-AF65-F5344CB8AC3E}">
        <p14:creationId xmlns:p14="http://schemas.microsoft.com/office/powerpoint/2010/main" val="340750839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AREA C – </a:t>
            </a:r>
            <a:r>
              <a:rPr lang="en-US" altLang="it-IT" sz="2500" b="1" dirty="0" err="1"/>
              <a:t>Ingressi</a:t>
            </a:r>
            <a:r>
              <a:rPr lang="en-US" altLang="it-IT" sz="2500" b="1" dirty="0"/>
              <a:t> </a:t>
            </a:r>
            <a:r>
              <a:rPr lang="en-US" altLang="it-IT" sz="2500" b="1" dirty="0" err="1"/>
              <a:t>Totali</a:t>
            </a:r>
            <a:endParaRPr lang="en-US" altLang="it-IT" sz="2500" b="1" dirty="0"/>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20</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18BCD707-6020-4448-8FF3-DF3B3EE59E90}"/>
              </a:ext>
            </a:extLst>
          </p:cNvPr>
          <p:cNvPicPr>
            <a:picLocks noChangeAspect="1"/>
          </p:cNvPicPr>
          <p:nvPr/>
        </p:nvPicPr>
        <p:blipFill>
          <a:blip r:embed="rId6"/>
          <a:stretch>
            <a:fillRect/>
          </a:stretch>
        </p:blipFill>
        <p:spPr>
          <a:xfrm>
            <a:off x="-4762" y="1031331"/>
            <a:ext cx="9144000" cy="2042992"/>
          </a:xfrm>
          <a:prstGeom prst="rect">
            <a:avLst/>
          </a:prstGeom>
        </p:spPr>
      </p:pic>
      <p:sp>
        <p:nvSpPr>
          <p:cNvPr id="21" name="Rectangle 20">
            <a:extLst>
              <a:ext uri="{FF2B5EF4-FFF2-40B4-BE49-F238E27FC236}">
                <a16:creationId xmlns:a16="http://schemas.microsoft.com/office/drawing/2014/main" xmlns="" id="{E4190DBF-DCA9-4E35-8D34-CBDA04EEC4F3}"/>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2" name="Rectangle 21">
            <a:extLst>
              <a:ext uri="{FF2B5EF4-FFF2-40B4-BE49-F238E27FC236}">
                <a16:creationId xmlns:a16="http://schemas.microsoft.com/office/drawing/2014/main" xmlns="" id="{9E6657A9-087D-4D53-9A1B-1C1B2C740366}"/>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3" name="Rectangle 22">
            <a:extLst>
              <a:ext uri="{FF2B5EF4-FFF2-40B4-BE49-F238E27FC236}">
                <a16:creationId xmlns:a16="http://schemas.microsoft.com/office/drawing/2014/main" xmlns="" id="{D03B840A-5921-454B-B7E4-431F8EF28BDC}"/>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4" name="Rectangle 23">
            <a:extLst>
              <a:ext uri="{FF2B5EF4-FFF2-40B4-BE49-F238E27FC236}">
                <a16:creationId xmlns:a16="http://schemas.microsoft.com/office/drawing/2014/main" xmlns="" id="{2BEFCE54-2C6F-47F7-A0A6-7C92355A95BD}"/>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32" name="Rounded Rectangle 4">
            <a:extLst>
              <a:ext uri="{FF2B5EF4-FFF2-40B4-BE49-F238E27FC236}">
                <a16:creationId xmlns:a16="http://schemas.microsoft.com/office/drawing/2014/main" xmlns="" id="{70F6AE79-7DD7-43B6-B819-278062CC5403}"/>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3" name="Rounded Rectangle 5">
            <a:extLst>
              <a:ext uri="{FF2B5EF4-FFF2-40B4-BE49-F238E27FC236}">
                <a16:creationId xmlns:a16="http://schemas.microsoft.com/office/drawing/2014/main" xmlns="" id="{C97B1B7E-FA15-4FC4-A77E-93D7954550B4}"/>
              </a:ext>
            </a:extLst>
          </p:cNvPr>
          <p:cNvSpPr/>
          <p:nvPr/>
        </p:nvSpPr>
        <p:spPr>
          <a:xfrm>
            <a:off x="1028604" y="4222438"/>
            <a:ext cx="648000" cy="1904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4" name="Rectangle 33">
            <a:extLst>
              <a:ext uri="{FF2B5EF4-FFF2-40B4-BE49-F238E27FC236}">
                <a16:creationId xmlns:a16="http://schemas.microsoft.com/office/drawing/2014/main" xmlns="" id="{1C7C8CF3-E16C-4C9F-A37C-A1A5F1CD5DDA}"/>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5" name="Rectangle 34">
            <a:extLst>
              <a:ext uri="{FF2B5EF4-FFF2-40B4-BE49-F238E27FC236}">
                <a16:creationId xmlns:a16="http://schemas.microsoft.com/office/drawing/2014/main" xmlns="" id="{AFE93DBF-6A6F-4079-99F2-793567E7F53E}"/>
              </a:ext>
            </a:extLst>
          </p:cNvPr>
          <p:cNvSpPr/>
          <p:nvPr/>
        </p:nvSpPr>
        <p:spPr>
          <a:xfrm>
            <a:off x="1043310"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29 Feb</a:t>
            </a:r>
          </a:p>
        </p:txBody>
      </p:sp>
      <p:sp>
        <p:nvSpPr>
          <p:cNvPr id="36" name="Rectangle 35">
            <a:extLst>
              <a:ext uri="{FF2B5EF4-FFF2-40B4-BE49-F238E27FC236}">
                <a16:creationId xmlns:a16="http://schemas.microsoft.com/office/drawing/2014/main" xmlns="" id="{26AF956F-9DBC-41ED-8ADC-3E8C52622D33}"/>
              </a:ext>
            </a:extLst>
          </p:cNvPr>
          <p:cNvSpPr/>
          <p:nvPr/>
        </p:nvSpPr>
        <p:spPr>
          <a:xfrm>
            <a:off x="1063727" y="5679394"/>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-26%</a:t>
            </a:r>
          </a:p>
        </p:txBody>
      </p:sp>
      <p:sp>
        <p:nvSpPr>
          <p:cNvPr id="37" name="Rounded Rectangle 4">
            <a:extLst>
              <a:ext uri="{FF2B5EF4-FFF2-40B4-BE49-F238E27FC236}">
                <a16:creationId xmlns:a16="http://schemas.microsoft.com/office/drawing/2014/main" xmlns="" id="{25BF2AFA-B007-499F-A5BF-0986B3809B1C}"/>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8" name="Rounded Rectangle 5">
            <a:extLst>
              <a:ext uri="{FF2B5EF4-FFF2-40B4-BE49-F238E27FC236}">
                <a16:creationId xmlns:a16="http://schemas.microsoft.com/office/drawing/2014/main" xmlns="" id="{01E69298-C491-4A5E-BCA5-2117CE78C3F6}"/>
              </a:ext>
            </a:extLst>
          </p:cNvPr>
          <p:cNvSpPr/>
          <p:nvPr/>
        </p:nvSpPr>
        <p:spPr>
          <a:xfrm>
            <a:off x="2194243" y="4145557"/>
            <a:ext cx="649522" cy="1980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9" name="Rectangle 38">
            <a:extLst>
              <a:ext uri="{FF2B5EF4-FFF2-40B4-BE49-F238E27FC236}">
                <a16:creationId xmlns:a16="http://schemas.microsoft.com/office/drawing/2014/main" xmlns="" id="{5858E2FA-861E-49CF-8399-74B4AAD6BDE0}"/>
              </a:ext>
            </a:extLst>
          </p:cNvPr>
          <p:cNvSpPr/>
          <p:nvPr/>
        </p:nvSpPr>
        <p:spPr>
          <a:xfrm>
            <a:off x="2235076" y="3066616"/>
            <a:ext cx="553358"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1 mar</a:t>
            </a:r>
          </a:p>
        </p:txBody>
      </p:sp>
      <p:sp>
        <p:nvSpPr>
          <p:cNvPr id="40" name="Rectangle 39">
            <a:extLst>
              <a:ext uri="{FF2B5EF4-FFF2-40B4-BE49-F238E27FC236}">
                <a16:creationId xmlns:a16="http://schemas.microsoft.com/office/drawing/2014/main" xmlns="" id="{79FDB613-5A1C-414A-AA89-6F7B861E47BF}"/>
              </a:ext>
            </a:extLst>
          </p:cNvPr>
          <p:cNvSpPr/>
          <p:nvPr/>
        </p:nvSpPr>
        <p:spPr>
          <a:xfrm>
            <a:off x="2229365" y="5673549"/>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-23%</a:t>
            </a:r>
          </a:p>
        </p:txBody>
      </p:sp>
      <p:sp>
        <p:nvSpPr>
          <p:cNvPr id="41" name="Rounded Rectangle 4">
            <a:extLst>
              <a:ext uri="{FF2B5EF4-FFF2-40B4-BE49-F238E27FC236}">
                <a16:creationId xmlns:a16="http://schemas.microsoft.com/office/drawing/2014/main" xmlns="" id="{3BC0E703-3993-47AF-9A64-3534BD60AB95}"/>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3" name="Rectangle 42">
            <a:extLst>
              <a:ext uri="{FF2B5EF4-FFF2-40B4-BE49-F238E27FC236}">
                <a16:creationId xmlns:a16="http://schemas.microsoft.com/office/drawing/2014/main" xmlns="" id="{1CAA2055-6D25-40E1-ABF7-944A66F62A25}"/>
              </a:ext>
            </a:extLst>
          </p:cNvPr>
          <p:cNvSpPr/>
          <p:nvPr/>
        </p:nvSpPr>
        <p:spPr>
          <a:xfrm>
            <a:off x="3395891"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 Mar</a:t>
            </a:r>
          </a:p>
        </p:txBody>
      </p:sp>
      <p:sp>
        <p:nvSpPr>
          <p:cNvPr id="44" name="Rectangle 43">
            <a:extLst>
              <a:ext uri="{FF2B5EF4-FFF2-40B4-BE49-F238E27FC236}">
                <a16:creationId xmlns:a16="http://schemas.microsoft.com/office/drawing/2014/main" xmlns="" id="{62D3BC2D-5D62-447B-8047-B70F1D9660E4}"/>
              </a:ext>
            </a:extLst>
          </p:cNvPr>
          <p:cNvSpPr/>
          <p:nvPr/>
        </p:nvSpPr>
        <p:spPr>
          <a:xfrm>
            <a:off x="3404607" y="5688270"/>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45" name="Rounded Rectangle 4">
            <a:extLst>
              <a:ext uri="{FF2B5EF4-FFF2-40B4-BE49-F238E27FC236}">
                <a16:creationId xmlns:a16="http://schemas.microsoft.com/office/drawing/2014/main" xmlns="" id="{68D05735-E158-4DD3-923E-6201E913A9BD}"/>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7" name="Rectangle 46">
            <a:extLst>
              <a:ext uri="{FF2B5EF4-FFF2-40B4-BE49-F238E27FC236}">
                <a16:creationId xmlns:a16="http://schemas.microsoft.com/office/drawing/2014/main" xmlns="" id="{1EAC48E8-619B-40DA-A097-945E67F51E40}"/>
              </a:ext>
            </a:extLst>
          </p:cNvPr>
          <p:cNvSpPr/>
          <p:nvPr/>
        </p:nvSpPr>
        <p:spPr>
          <a:xfrm>
            <a:off x="4558591" y="3065409"/>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3 Mar</a:t>
            </a:r>
          </a:p>
        </p:txBody>
      </p:sp>
      <p:sp>
        <p:nvSpPr>
          <p:cNvPr id="48" name="Rectangle 47">
            <a:extLst>
              <a:ext uri="{FF2B5EF4-FFF2-40B4-BE49-F238E27FC236}">
                <a16:creationId xmlns:a16="http://schemas.microsoft.com/office/drawing/2014/main" xmlns="" id="{40F16619-D904-4488-BC13-F1C049F0CD85}"/>
              </a:ext>
            </a:extLst>
          </p:cNvPr>
          <p:cNvSpPr/>
          <p:nvPr/>
        </p:nvSpPr>
        <p:spPr>
          <a:xfrm>
            <a:off x="4567306" y="5672342"/>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49" name="Rounded Rectangle 4">
            <a:extLst>
              <a:ext uri="{FF2B5EF4-FFF2-40B4-BE49-F238E27FC236}">
                <a16:creationId xmlns:a16="http://schemas.microsoft.com/office/drawing/2014/main" xmlns="" id="{65B4B203-7524-4693-8721-D1390492A6D7}"/>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1" name="Rectangle 50">
            <a:extLst>
              <a:ext uri="{FF2B5EF4-FFF2-40B4-BE49-F238E27FC236}">
                <a16:creationId xmlns:a16="http://schemas.microsoft.com/office/drawing/2014/main" xmlns="" id="{847800DD-5BC6-4B19-A788-421B0D7FE588}"/>
              </a:ext>
            </a:extLst>
          </p:cNvPr>
          <p:cNvSpPr/>
          <p:nvPr/>
        </p:nvSpPr>
        <p:spPr>
          <a:xfrm>
            <a:off x="5755030" y="3081337"/>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4 Mar</a:t>
            </a:r>
          </a:p>
        </p:txBody>
      </p:sp>
      <p:sp>
        <p:nvSpPr>
          <p:cNvPr id="52" name="Rectangle 51">
            <a:extLst>
              <a:ext uri="{FF2B5EF4-FFF2-40B4-BE49-F238E27FC236}">
                <a16:creationId xmlns:a16="http://schemas.microsoft.com/office/drawing/2014/main" xmlns="" id="{06FE4269-4CE6-497E-8504-A624542C0D1B}"/>
              </a:ext>
            </a:extLst>
          </p:cNvPr>
          <p:cNvSpPr/>
          <p:nvPr/>
        </p:nvSpPr>
        <p:spPr>
          <a:xfrm>
            <a:off x="5763745" y="5688270"/>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53" name="Rounded Rectangle 4">
            <a:extLst>
              <a:ext uri="{FF2B5EF4-FFF2-40B4-BE49-F238E27FC236}">
                <a16:creationId xmlns:a16="http://schemas.microsoft.com/office/drawing/2014/main" xmlns="" id="{E17AC447-501F-4FAA-8575-7AD534E4FE6F}"/>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5" name="Rectangle 54">
            <a:extLst>
              <a:ext uri="{FF2B5EF4-FFF2-40B4-BE49-F238E27FC236}">
                <a16:creationId xmlns:a16="http://schemas.microsoft.com/office/drawing/2014/main" xmlns="" id="{82AFB331-8031-4F6B-94A3-0C99D892997C}"/>
              </a:ext>
            </a:extLst>
          </p:cNvPr>
          <p:cNvSpPr/>
          <p:nvPr/>
        </p:nvSpPr>
        <p:spPr>
          <a:xfrm>
            <a:off x="6932435" y="3081337"/>
            <a:ext cx="56297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5 Mar</a:t>
            </a:r>
          </a:p>
        </p:txBody>
      </p:sp>
      <p:sp>
        <p:nvSpPr>
          <p:cNvPr id="56" name="Rectangle 55">
            <a:extLst>
              <a:ext uri="{FF2B5EF4-FFF2-40B4-BE49-F238E27FC236}">
                <a16:creationId xmlns:a16="http://schemas.microsoft.com/office/drawing/2014/main" xmlns="" id="{C1D77277-2FCA-43A2-B9A5-F094EF001C7F}"/>
              </a:ext>
            </a:extLst>
          </p:cNvPr>
          <p:cNvSpPr/>
          <p:nvPr/>
        </p:nvSpPr>
        <p:spPr>
          <a:xfrm>
            <a:off x="6941150" y="5688270"/>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57" name="Rounded Rectangle 4">
            <a:extLst>
              <a:ext uri="{FF2B5EF4-FFF2-40B4-BE49-F238E27FC236}">
                <a16:creationId xmlns:a16="http://schemas.microsoft.com/office/drawing/2014/main" xmlns="" id="{4C8ACCC5-C985-4CA5-8968-27AA2CFA7691}"/>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9" name="Rectangle 58">
            <a:extLst>
              <a:ext uri="{FF2B5EF4-FFF2-40B4-BE49-F238E27FC236}">
                <a16:creationId xmlns:a16="http://schemas.microsoft.com/office/drawing/2014/main" xmlns="" id="{2C4E4F88-F989-48F2-9BD2-A71E72B2E89D}"/>
              </a:ext>
            </a:extLst>
          </p:cNvPr>
          <p:cNvSpPr/>
          <p:nvPr/>
        </p:nvSpPr>
        <p:spPr>
          <a:xfrm>
            <a:off x="8116299" y="3064557"/>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6 Mar</a:t>
            </a:r>
          </a:p>
        </p:txBody>
      </p:sp>
      <p:sp>
        <p:nvSpPr>
          <p:cNvPr id="60" name="Rectangle 59">
            <a:extLst>
              <a:ext uri="{FF2B5EF4-FFF2-40B4-BE49-F238E27FC236}">
                <a16:creationId xmlns:a16="http://schemas.microsoft.com/office/drawing/2014/main" xmlns="" id="{DDB4CA6F-CD5C-43B2-8326-99AFA2092E67}"/>
              </a:ext>
            </a:extLst>
          </p:cNvPr>
          <p:cNvSpPr/>
          <p:nvPr/>
        </p:nvSpPr>
        <p:spPr>
          <a:xfrm>
            <a:off x="8125015" y="5671490"/>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42" name="Freeform 407">
            <a:extLst>
              <a:ext uri="{FF2B5EF4-FFF2-40B4-BE49-F238E27FC236}">
                <a16:creationId xmlns:a16="http://schemas.microsoft.com/office/drawing/2014/main" xmlns="" id="{25D1FE77-FCD2-477F-842F-CAC475FCF9A3}"/>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CasellaDiTesto 45">
            <a:extLst>
              <a:ext uri="{FF2B5EF4-FFF2-40B4-BE49-F238E27FC236}">
                <a16:creationId xmlns:a16="http://schemas.microsoft.com/office/drawing/2014/main" xmlns="" id="{02356249-4E5C-4D50-A812-29C788228C21}"/>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50" name="CasellaDiTesto 49">
            <a:extLst>
              <a:ext uri="{FF2B5EF4-FFF2-40B4-BE49-F238E27FC236}">
                <a16:creationId xmlns:a16="http://schemas.microsoft.com/office/drawing/2014/main" xmlns="" id="{3B8734BB-244A-4F1B-8E09-4E0E3BF69285}"/>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54" name="Freeform 403">
            <a:extLst>
              <a:ext uri="{FF2B5EF4-FFF2-40B4-BE49-F238E27FC236}">
                <a16:creationId xmlns:a16="http://schemas.microsoft.com/office/drawing/2014/main" xmlns="" id="{E3031B00-0685-44A8-AEFA-25A855DB24B2}"/>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58" name="Picture 2" descr="Risultato immagini per simbolo media aritmetica">
            <a:extLst>
              <a:ext uri="{FF2B5EF4-FFF2-40B4-BE49-F238E27FC236}">
                <a16:creationId xmlns:a16="http://schemas.microsoft.com/office/drawing/2014/main" xmlns="" id="{8E033BBB-BBE8-4E28-AA73-98081DE97A4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1" name="CasellaDiTesto 60">
            <a:extLst>
              <a:ext uri="{FF2B5EF4-FFF2-40B4-BE49-F238E27FC236}">
                <a16:creationId xmlns:a16="http://schemas.microsoft.com/office/drawing/2014/main" xmlns="" id="{95CAB231-9ABB-4CF6-BD05-087ED0C579D1}"/>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2" name="Rectangle 122">
            <a:extLst>
              <a:ext uri="{FF2B5EF4-FFF2-40B4-BE49-F238E27FC236}">
                <a16:creationId xmlns:a16="http://schemas.microsoft.com/office/drawing/2014/main" xmlns="" id="{DA36A46A-2E0C-47A2-9454-4540D1C189AE}"/>
              </a:ext>
            </a:extLst>
          </p:cNvPr>
          <p:cNvSpPr/>
          <p:nvPr/>
        </p:nvSpPr>
        <p:spPr>
          <a:xfrm>
            <a:off x="10901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-24%</a:t>
            </a:r>
          </a:p>
        </p:txBody>
      </p:sp>
      <p:sp>
        <p:nvSpPr>
          <p:cNvPr id="63" name="Rectangle 133">
            <a:extLst>
              <a:ext uri="{FF2B5EF4-FFF2-40B4-BE49-F238E27FC236}">
                <a16:creationId xmlns:a16="http://schemas.microsoft.com/office/drawing/2014/main" xmlns="" id="{9E43257D-DED8-4396-BF68-6B72F919CBD1}"/>
              </a:ext>
            </a:extLst>
          </p:cNvPr>
          <p:cNvSpPr/>
          <p:nvPr/>
        </p:nvSpPr>
        <p:spPr>
          <a:xfrm>
            <a:off x="2255815"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-19%</a:t>
            </a:r>
          </a:p>
        </p:txBody>
      </p:sp>
      <p:sp>
        <p:nvSpPr>
          <p:cNvPr id="64" name="Rectangle 141">
            <a:extLst>
              <a:ext uri="{FF2B5EF4-FFF2-40B4-BE49-F238E27FC236}">
                <a16:creationId xmlns:a16="http://schemas.microsoft.com/office/drawing/2014/main" xmlns="" id="{9AF5672C-033F-44B7-A30A-09BB0F088111}"/>
              </a:ext>
            </a:extLst>
          </p:cNvPr>
          <p:cNvSpPr/>
          <p:nvPr/>
        </p:nvSpPr>
        <p:spPr>
          <a:xfrm>
            <a:off x="3429453" y="4653273"/>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5" name="Rectangle 145">
            <a:extLst>
              <a:ext uri="{FF2B5EF4-FFF2-40B4-BE49-F238E27FC236}">
                <a16:creationId xmlns:a16="http://schemas.microsoft.com/office/drawing/2014/main" xmlns="" id="{6586F11E-0AA9-42E4-9749-1BCF8304A992}"/>
              </a:ext>
            </a:extLst>
          </p:cNvPr>
          <p:cNvSpPr/>
          <p:nvPr/>
        </p:nvSpPr>
        <p:spPr>
          <a:xfrm>
            <a:off x="4592152" y="4637345"/>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6" name="Rectangle 149">
            <a:extLst>
              <a:ext uri="{FF2B5EF4-FFF2-40B4-BE49-F238E27FC236}">
                <a16:creationId xmlns:a16="http://schemas.microsoft.com/office/drawing/2014/main" xmlns="" id="{DBC521F2-1E1D-4F2E-948C-6C21725026D7}"/>
              </a:ext>
            </a:extLst>
          </p:cNvPr>
          <p:cNvSpPr/>
          <p:nvPr/>
        </p:nvSpPr>
        <p:spPr>
          <a:xfrm>
            <a:off x="5788591" y="4653273"/>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7" name="Rectangle 153">
            <a:extLst>
              <a:ext uri="{FF2B5EF4-FFF2-40B4-BE49-F238E27FC236}">
                <a16:creationId xmlns:a16="http://schemas.microsoft.com/office/drawing/2014/main" xmlns="" id="{8A802133-EB6E-4A24-A920-3C6C07860315}"/>
              </a:ext>
            </a:extLst>
          </p:cNvPr>
          <p:cNvSpPr/>
          <p:nvPr/>
        </p:nvSpPr>
        <p:spPr>
          <a:xfrm>
            <a:off x="6965996" y="4653273"/>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8" name="Rectangle 157">
            <a:extLst>
              <a:ext uri="{FF2B5EF4-FFF2-40B4-BE49-F238E27FC236}">
                <a16:creationId xmlns:a16="http://schemas.microsoft.com/office/drawing/2014/main" xmlns="" id="{2A76F87D-C5B1-41B3-807F-9299F4B4CFE9}"/>
              </a:ext>
            </a:extLst>
          </p:cNvPr>
          <p:cNvSpPr/>
          <p:nvPr/>
        </p:nvSpPr>
        <p:spPr>
          <a:xfrm>
            <a:off x="8149861" y="4636493"/>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9" name="Rectangle 122">
            <a:extLst>
              <a:ext uri="{FF2B5EF4-FFF2-40B4-BE49-F238E27FC236}">
                <a16:creationId xmlns:a16="http://schemas.microsoft.com/office/drawing/2014/main" xmlns="" id="{C2AB12E8-6A7E-43B8-B62E-E1060685847C}"/>
              </a:ext>
            </a:extLst>
          </p:cNvPr>
          <p:cNvSpPr/>
          <p:nvPr/>
        </p:nvSpPr>
        <p:spPr>
          <a:xfrm>
            <a:off x="10999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-23%</a:t>
            </a:r>
          </a:p>
        </p:txBody>
      </p:sp>
      <p:sp>
        <p:nvSpPr>
          <p:cNvPr id="70" name="Rectangle 133">
            <a:extLst>
              <a:ext uri="{FF2B5EF4-FFF2-40B4-BE49-F238E27FC236}">
                <a16:creationId xmlns:a16="http://schemas.microsoft.com/office/drawing/2014/main" xmlns="" id="{0BB53DA8-6E00-4F3F-B3F9-593071C50EFA}"/>
              </a:ext>
            </a:extLst>
          </p:cNvPr>
          <p:cNvSpPr/>
          <p:nvPr/>
        </p:nvSpPr>
        <p:spPr>
          <a:xfrm>
            <a:off x="2265592" y="4114170"/>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-30%</a:t>
            </a:r>
          </a:p>
        </p:txBody>
      </p:sp>
      <p:sp>
        <p:nvSpPr>
          <p:cNvPr id="71" name="Rectangle 141">
            <a:extLst>
              <a:ext uri="{FF2B5EF4-FFF2-40B4-BE49-F238E27FC236}">
                <a16:creationId xmlns:a16="http://schemas.microsoft.com/office/drawing/2014/main" xmlns="" id="{7FB75612-FC94-4C2B-BD96-6D66B41F4336}"/>
              </a:ext>
            </a:extLst>
          </p:cNvPr>
          <p:cNvSpPr/>
          <p:nvPr/>
        </p:nvSpPr>
        <p:spPr>
          <a:xfrm>
            <a:off x="3439230" y="4128891"/>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2" name="Rectangle 145">
            <a:extLst>
              <a:ext uri="{FF2B5EF4-FFF2-40B4-BE49-F238E27FC236}">
                <a16:creationId xmlns:a16="http://schemas.microsoft.com/office/drawing/2014/main" xmlns="" id="{4E086796-D785-423B-A725-3274B7310C58}"/>
              </a:ext>
            </a:extLst>
          </p:cNvPr>
          <p:cNvSpPr/>
          <p:nvPr/>
        </p:nvSpPr>
        <p:spPr>
          <a:xfrm>
            <a:off x="4601929" y="4112963"/>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3" name="Rectangle 149">
            <a:extLst>
              <a:ext uri="{FF2B5EF4-FFF2-40B4-BE49-F238E27FC236}">
                <a16:creationId xmlns:a16="http://schemas.microsoft.com/office/drawing/2014/main" xmlns="" id="{D3EBA157-CEBC-44B8-AA7B-33CE58B0EB18}"/>
              </a:ext>
            </a:extLst>
          </p:cNvPr>
          <p:cNvSpPr/>
          <p:nvPr/>
        </p:nvSpPr>
        <p:spPr>
          <a:xfrm>
            <a:off x="5798368" y="4128891"/>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4" name="Rectangle 153">
            <a:extLst>
              <a:ext uri="{FF2B5EF4-FFF2-40B4-BE49-F238E27FC236}">
                <a16:creationId xmlns:a16="http://schemas.microsoft.com/office/drawing/2014/main" xmlns="" id="{71D1E2E2-F983-4FB7-82DD-E7E4A2AFA1E9}"/>
              </a:ext>
            </a:extLst>
          </p:cNvPr>
          <p:cNvSpPr/>
          <p:nvPr/>
        </p:nvSpPr>
        <p:spPr>
          <a:xfrm>
            <a:off x="6975773" y="4128891"/>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5" name="Rectangle 157">
            <a:extLst>
              <a:ext uri="{FF2B5EF4-FFF2-40B4-BE49-F238E27FC236}">
                <a16:creationId xmlns:a16="http://schemas.microsoft.com/office/drawing/2014/main" xmlns="" id="{0C76B2FC-380E-4D68-8EAC-CB65F9DCE7B3}"/>
              </a:ext>
            </a:extLst>
          </p:cNvPr>
          <p:cNvSpPr/>
          <p:nvPr/>
        </p:nvSpPr>
        <p:spPr>
          <a:xfrm>
            <a:off x="8159638" y="4112111"/>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Tree>
    <p:extLst>
      <p:ext uri="{BB962C8B-B14F-4D97-AF65-F5344CB8AC3E}">
        <p14:creationId xmlns:p14="http://schemas.microsoft.com/office/powerpoint/2010/main" val="445712050"/>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AREA C – </a:t>
            </a:r>
            <a:r>
              <a:rPr lang="en-US" altLang="it-IT" sz="2500" b="1" dirty="0" err="1"/>
              <a:t>Ingressi</a:t>
            </a:r>
            <a:r>
              <a:rPr lang="en-US" altLang="it-IT" sz="2500" b="1" dirty="0"/>
              <a:t> </a:t>
            </a:r>
            <a:r>
              <a:rPr lang="en-US" altLang="it-IT" sz="2500" b="1" dirty="0" err="1"/>
              <a:t>Totali</a:t>
            </a:r>
            <a:endParaRPr lang="en-US" altLang="it-IT" sz="2500" b="1" dirty="0"/>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21</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ttangolo 17">
            <a:extLst>
              <a:ext uri="{FF2B5EF4-FFF2-40B4-BE49-F238E27FC236}">
                <a16:creationId xmlns:a16="http://schemas.microsoft.com/office/drawing/2014/main" xmlns="" id="{E55AA569-5EE7-4D10-90C0-CFCBB19AC4E7}"/>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1" name="Rectangle 20">
            <a:extLst>
              <a:ext uri="{FF2B5EF4-FFF2-40B4-BE49-F238E27FC236}">
                <a16:creationId xmlns:a16="http://schemas.microsoft.com/office/drawing/2014/main" xmlns="" id="{1EFB241E-3434-4E8A-89A2-70A86933839E}"/>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2" name="Rectangle 21">
            <a:extLst>
              <a:ext uri="{FF2B5EF4-FFF2-40B4-BE49-F238E27FC236}">
                <a16:creationId xmlns:a16="http://schemas.microsoft.com/office/drawing/2014/main" xmlns="" id="{A6D114D3-7D1A-48AE-9555-2D7CDFBC6490}"/>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3" name="Rectangle 22">
            <a:extLst>
              <a:ext uri="{FF2B5EF4-FFF2-40B4-BE49-F238E27FC236}">
                <a16:creationId xmlns:a16="http://schemas.microsoft.com/office/drawing/2014/main" xmlns="" id="{588D12AF-9F1A-421C-8121-27FCA71F4D40}"/>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4" name="Rectangle 23">
            <a:extLst>
              <a:ext uri="{FF2B5EF4-FFF2-40B4-BE49-F238E27FC236}">
                <a16:creationId xmlns:a16="http://schemas.microsoft.com/office/drawing/2014/main" xmlns="" id="{1F9BCA37-3958-45EC-AC4E-6C69815198D7}"/>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25" name="Rounded Rectangle 4">
            <a:extLst>
              <a:ext uri="{FF2B5EF4-FFF2-40B4-BE49-F238E27FC236}">
                <a16:creationId xmlns:a16="http://schemas.microsoft.com/office/drawing/2014/main" xmlns="" id="{8402995F-F363-4A05-842D-6C4050114514}"/>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27" name="Rectangle 26">
            <a:extLst>
              <a:ext uri="{FF2B5EF4-FFF2-40B4-BE49-F238E27FC236}">
                <a16:creationId xmlns:a16="http://schemas.microsoft.com/office/drawing/2014/main" xmlns="" id="{8E60A377-6AA8-4F23-8260-0381A03450EA}"/>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28" name="Rectangle 27">
            <a:extLst>
              <a:ext uri="{FF2B5EF4-FFF2-40B4-BE49-F238E27FC236}">
                <a16:creationId xmlns:a16="http://schemas.microsoft.com/office/drawing/2014/main" xmlns="" id="{19B5E5D3-76C8-4EDC-96CB-403BE8B59775}"/>
              </a:ext>
            </a:extLst>
          </p:cNvPr>
          <p:cNvSpPr/>
          <p:nvPr/>
        </p:nvSpPr>
        <p:spPr>
          <a:xfrm>
            <a:off x="1064630" y="3072461"/>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7 Mar</a:t>
            </a:r>
          </a:p>
        </p:txBody>
      </p:sp>
      <p:sp>
        <p:nvSpPr>
          <p:cNvPr id="29" name="Rectangle 28">
            <a:extLst>
              <a:ext uri="{FF2B5EF4-FFF2-40B4-BE49-F238E27FC236}">
                <a16:creationId xmlns:a16="http://schemas.microsoft.com/office/drawing/2014/main" xmlns="" id="{EB9DACCA-FD2A-4DF5-B027-79FE829DDE00}"/>
              </a:ext>
            </a:extLst>
          </p:cNvPr>
          <p:cNvSpPr/>
          <p:nvPr/>
        </p:nvSpPr>
        <p:spPr>
          <a:xfrm>
            <a:off x="1073346" y="5679394"/>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30" name="Rounded Rectangle 4">
            <a:extLst>
              <a:ext uri="{FF2B5EF4-FFF2-40B4-BE49-F238E27FC236}">
                <a16:creationId xmlns:a16="http://schemas.microsoft.com/office/drawing/2014/main" xmlns="" id="{F79C6242-8C10-41FD-B4A9-1D823C866597}"/>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9" name="Rectangle 38">
            <a:extLst>
              <a:ext uri="{FF2B5EF4-FFF2-40B4-BE49-F238E27FC236}">
                <a16:creationId xmlns:a16="http://schemas.microsoft.com/office/drawing/2014/main" xmlns="" id="{DF7EF2D2-0D06-4963-9588-E9CD46813BEF}"/>
              </a:ext>
            </a:extLst>
          </p:cNvPr>
          <p:cNvSpPr/>
          <p:nvPr/>
        </p:nvSpPr>
        <p:spPr>
          <a:xfrm>
            <a:off x="2235076" y="3066616"/>
            <a:ext cx="553357"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8 mar</a:t>
            </a:r>
          </a:p>
        </p:txBody>
      </p:sp>
      <p:sp>
        <p:nvSpPr>
          <p:cNvPr id="40" name="Rectangle 39">
            <a:extLst>
              <a:ext uri="{FF2B5EF4-FFF2-40B4-BE49-F238E27FC236}">
                <a16:creationId xmlns:a16="http://schemas.microsoft.com/office/drawing/2014/main" xmlns="" id="{A7258C02-E5B0-4FDE-BBAE-79D8F4A91623}"/>
              </a:ext>
            </a:extLst>
          </p:cNvPr>
          <p:cNvSpPr/>
          <p:nvPr/>
        </p:nvSpPr>
        <p:spPr>
          <a:xfrm>
            <a:off x="2238984" y="5673549"/>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41" name="Rounded Rectangle 4">
            <a:extLst>
              <a:ext uri="{FF2B5EF4-FFF2-40B4-BE49-F238E27FC236}">
                <a16:creationId xmlns:a16="http://schemas.microsoft.com/office/drawing/2014/main" xmlns="" id="{4A6E5AE6-9A73-4915-801B-3B5516953221}"/>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2" name="Rounded Rectangle 5">
            <a:extLst>
              <a:ext uri="{FF2B5EF4-FFF2-40B4-BE49-F238E27FC236}">
                <a16:creationId xmlns:a16="http://schemas.microsoft.com/office/drawing/2014/main" xmlns="" id="{4EFA0555-E3AF-47C1-8C32-7B74E539800E}"/>
              </a:ext>
            </a:extLst>
          </p:cNvPr>
          <p:cNvSpPr/>
          <p:nvPr/>
        </p:nvSpPr>
        <p:spPr>
          <a:xfrm>
            <a:off x="3359866" y="4340844"/>
            <a:ext cx="648000" cy="1778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3" name="Rectangle 42">
            <a:extLst>
              <a:ext uri="{FF2B5EF4-FFF2-40B4-BE49-F238E27FC236}">
                <a16:creationId xmlns:a16="http://schemas.microsoft.com/office/drawing/2014/main" xmlns="" id="{4B03C9AC-26AA-4080-A903-2E1544E4049A}"/>
              </a:ext>
            </a:extLst>
          </p:cNvPr>
          <p:cNvSpPr/>
          <p:nvPr/>
        </p:nvSpPr>
        <p:spPr>
          <a:xfrm>
            <a:off x="3395890"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9 Mar</a:t>
            </a:r>
          </a:p>
        </p:txBody>
      </p:sp>
      <p:sp>
        <p:nvSpPr>
          <p:cNvPr id="44" name="Rectangle 43">
            <a:extLst>
              <a:ext uri="{FF2B5EF4-FFF2-40B4-BE49-F238E27FC236}">
                <a16:creationId xmlns:a16="http://schemas.microsoft.com/office/drawing/2014/main" xmlns="" id="{E080A37E-4393-40A2-A652-6ECB89CDCF24}"/>
              </a:ext>
            </a:extLst>
          </p:cNvPr>
          <p:cNvSpPr/>
          <p:nvPr/>
        </p:nvSpPr>
        <p:spPr>
          <a:xfrm>
            <a:off x="3394988"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-31%</a:t>
            </a:r>
          </a:p>
        </p:txBody>
      </p:sp>
      <p:sp>
        <p:nvSpPr>
          <p:cNvPr id="45" name="Rounded Rectangle 4">
            <a:extLst>
              <a:ext uri="{FF2B5EF4-FFF2-40B4-BE49-F238E27FC236}">
                <a16:creationId xmlns:a16="http://schemas.microsoft.com/office/drawing/2014/main" xmlns="" id="{470B19B3-6C7C-4053-AC41-C07D12B89B06}"/>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6" name="Rounded Rectangle 5">
            <a:extLst>
              <a:ext uri="{FF2B5EF4-FFF2-40B4-BE49-F238E27FC236}">
                <a16:creationId xmlns:a16="http://schemas.microsoft.com/office/drawing/2014/main" xmlns="" id="{E3586741-3438-4BB2-A461-D618CBE107CD}"/>
              </a:ext>
            </a:extLst>
          </p:cNvPr>
          <p:cNvSpPr/>
          <p:nvPr/>
        </p:nvSpPr>
        <p:spPr>
          <a:xfrm>
            <a:off x="4522563" y="4674740"/>
            <a:ext cx="648000" cy="1447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7" name="Rectangle 46">
            <a:extLst>
              <a:ext uri="{FF2B5EF4-FFF2-40B4-BE49-F238E27FC236}">
                <a16:creationId xmlns:a16="http://schemas.microsoft.com/office/drawing/2014/main" xmlns="" id="{251970B0-C26A-4692-A911-884C54C184E3}"/>
              </a:ext>
            </a:extLst>
          </p:cNvPr>
          <p:cNvSpPr/>
          <p:nvPr/>
        </p:nvSpPr>
        <p:spPr>
          <a:xfrm>
            <a:off x="4519317" y="3065409"/>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10 Mar</a:t>
            </a:r>
          </a:p>
        </p:txBody>
      </p:sp>
      <p:sp>
        <p:nvSpPr>
          <p:cNvPr id="48" name="Rectangle 47">
            <a:extLst>
              <a:ext uri="{FF2B5EF4-FFF2-40B4-BE49-F238E27FC236}">
                <a16:creationId xmlns:a16="http://schemas.microsoft.com/office/drawing/2014/main" xmlns="" id="{41073DE8-D214-4A62-9FE7-1790004406FD}"/>
              </a:ext>
            </a:extLst>
          </p:cNvPr>
          <p:cNvSpPr/>
          <p:nvPr/>
        </p:nvSpPr>
        <p:spPr>
          <a:xfrm>
            <a:off x="4557687"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-44%</a:t>
            </a:r>
          </a:p>
        </p:txBody>
      </p:sp>
      <p:sp>
        <p:nvSpPr>
          <p:cNvPr id="49" name="Rounded Rectangle 4">
            <a:extLst>
              <a:ext uri="{FF2B5EF4-FFF2-40B4-BE49-F238E27FC236}">
                <a16:creationId xmlns:a16="http://schemas.microsoft.com/office/drawing/2014/main" xmlns="" id="{4008E3B7-1688-4646-834F-357B09C313CB}"/>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0" name="Rounded Rectangle 5">
            <a:extLst>
              <a:ext uri="{FF2B5EF4-FFF2-40B4-BE49-F238E27FC236}">
                <a16:creationId xmlns:a16="http://schemas.microsoft.com/office/drawing/2014/main" xmlns="" id="{7287E760-43C3-48FA-BEEE-9FDBC5A681A7}"/>
              </a:ext>
            </a:extLst>
          </p:cNvPr>
          <p:cNvSpPr/>
          <p:nvPr/>
        </p:nvSpPr>
        <p:spPr>
          <a:xfrm>
            <a:off x="5719001" y="4849061"/>
            <a:ext cx="648000" cy="1270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1" name="Rectangle 50">
            <a:extLst>
              <a:ext uri="{FF2B5EF4-FFF2-40B4-BE49-F238E27FC236}">
                <a16:creationId xmlns:a16="http://schemas.microsoft.com/office/drawing/2014/main" xmlns="" id="{8B9CEBFF-3F26-4488-B144-8D413D8330C4}"/>
              </a:ext>
            </a:extLst>
          </p:cNvPr>
          <p:cNvSpPr/>
          <p:nvPr/>
        </p:nvSpPr>
        <p:spPr>
          <a:xfrm>
            <a:off x="5715756" y="308133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11 Mar</a:t>
            </a:r>
          </a:p>
        </p:txBody>
      </p:sp>
      <p:sp>
        <p:nvSpPr>
          <p:cNvPr id="52" name="Rectangle 51">
            <a:extLst>
              <a:ext uri="{FF2B5EF4-FFF2-40B4-BE49-F238E27FC236}">
                <a16:creationId xmlns:a16="http://schemas.microsoft.com/office/drawing/2014/main" xmlns="" id="{38349FD3-D096-4818-BF18-FD97667998CA}"/>
              </a:ext>
            </a:extLst>
          </p:cNvPr>
          <p:cNvSpPr/>
          <p:nvPr/>
        </p:nvSpPr>
        <p:spPr>
          <a:xfrm>
            <a:off x="575412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-51%</a:t>
            </a:r>
          </a:p>
        </p:txBody>
      </p:sp>
      <p:sp>
        <p:nvSpPr>
          <p:cNvPr id="53" name="Rounded Rectangle 4">
            <a:extLst>
              <a:ext uri="{FF2B5EF4-FFF2-40B4-BE49-F238E27FC236}">
                <a16:creationId xmlns:a16="http://schemas.microsoft.com/office/drawing/2014/main" xmlns="" id="{54C7BFFF-D9FC-4755-8841-14C343757064}"/>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4" name="Rounded Rectangle 5">
            <a:extLst>
              <a:ext uri="{FF2B5EF4-FFF2-40B4-BE49-F238E27FC236}">
                <a16:creationId xmlns:a16="http://schemas.microsoft.com/office/drawing/2014/main" xmlns="" id="{39C59EE2-5E1C-40FC-BDCA-F04BDEE73772}"/>
              </a:ext>
            </a:extLst>
          </p:cNvPr>
          <p:cNvSpPr/>
          <p:nvPr/>
        </p:nvSpPr>
        <p:spPr>
          <a:xfrm>
            <a:off x="6896408" y="5109171"/>
            <a:ext cx="647083" cy="1015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5" name="Rectangle 54">
            <a:extLst>
              <a:ext uri="{FF2B5EF4-FFF2-40B4-BE49-F238E27FC236}">
                <a16:creationId xmlns:a16="http://schemas.microsoft.com/office/drawing/2014/main" xmlns="" id="{FE704B20-2519-4AFA-A90E-BB40ED200717}"/>
              </a:ext>
            </a:extLst>
          </p:cNvPr>
          <p:cNvSpPr/>
          <p:nvPr/>
        </p:nvSpPr>
        <p:spPr>
          <a:xfrm>
            <a:off x="6893161" y="3081337"/>
            <a:ext cx="641522"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12 Mar</a:t>
            </a:r>
          </a:p>
        </p:txBody>
      </p:sp>
      <p:sp>
        <p:nvSpPr>
          <p:cNvPr id="56" name="Rectangle 55">
            <a:extLst>
              <a:ext uri="{FF2B5EF4-FFF2-40B4-BE49-F238E27FC236}">
                <a16:creationId xmlns:a16="http://schemas.microsoft.com/office/drawing/2014/main" xmlns="" id="{1BE899B5-AE22-4A3E-A294-8D5C5821056A}"/>
              </a:ext>
            </a:extLst>
          </p:cNvPr>
          <p:cNvSpPr/>
          <p:nvPr/>
        </p:nvSpPr>
        <p:spPr>
          <a:xfrm>
            <a:off x="6931530"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-61%</a:t>
            </a:r>
          </a:p>
        </p:txBody>
      </p:sp>
      <p:sp>
        <p:nvSpPr>
          <p:cNvPr id="57" name="Rounded Rectangle 4">
            <a:extLst>
              <a:ext uri="{FF2B5EF4-FFF2-40B4-BE49-F238E27FC236}">
                <a16:creationId xmlns:a16="http://schemas.microsoft.com/office/drawing/2014/main" xmlns="" id="{E5192BB6-59E7-4FFE-A53D-DD0FAB382190}"/>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8" name="Rounded Rectangle 5">
            <a:extLst>
              <a:ext uri="{FF2B5EF4-FFF2-40B4-BE49-F238E27FC236}">
                <a16:creationId xmlns:a16="http://schemas.microsoft.com/office/drawing/2014/main" xmlns="" id="{F96CD134-9756-4BCE-9AB8-FBCF69479DE4}"/>
              </a:ext>
            </a:extLst>
          </p:cNvPr>
          <p:cNvSpPr/>
          <p:nvPr/>
        </p:nvSpPr>
        <p:spPr>
          <a:xfrm>
            <a:off x="8080273" y="5157626"/>
            <a:ext cx="648000" cy="964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9" name="Rectangle 58">
            <a:extLst>
              <a:ext uri="{FF2B5EF4-FFF2-40B4-BE49-F238E27FC236}">
                <a16:creationId xmlns:a16="http://schemas.microsoft.com/office/drawing/2014/main" xmlns="" id="{A0858ECD-86C7-48F6-AFE5-F9BA8280486F}"/>
              </a:ext>
            </a:extLst>
          </p:cNvPr>
          <p:cNvSpPr/>
          <p:nvPr/>
        </p:nvSpPr>
        <p:spPr>
          <a:xfrm>
            <a:off x="8077025" y="306455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13 Mar</a:t>
            </a:r>
          </a:p>
        </p:txBody>
      </p:sp>
      <p:sp>
        <p:nvSpPr>
          <p:cNvPr id="60" name="Rectangle 59">
            <a:extLst>
              <a:ext uri="{FF2B5EF4-FFF2-40B4-BE49-F238E27FC236}">
                <a16:creationId xmlns:a16="http://schemas.microsoft.com/office/drawing/2014/main" xmlns="" id="{B8681227-545A-4396-9F87-9E83BB7A2700}"/>
              </a:ext>
            </a:extLst>
          </p:cNvPr>
          <p:cNvSpPr/>
          <p:nvPr/>
        </p:nvSpPr>
        <p:spPr>
          <a:xfrm>
            <a:off x="8115396"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-63%</a:t>
            </a:r>
          </a:p>
        </p:txBody>
      </p:sp>
      <p:pic>
        <p:nvPicPr>
          <p:cNvPr id="2" name="Immagine 1">
            <a:extLst>
              <a:ext uri="{FF2B5EF4-FFF2-40B4-BE49-F238E27FC236}">
                <a16:creationId xmlns:a16="http://schemas.microsoft.com/office/drawing/2014/main" xmlns="" id="{81017006-B5E1-4747-A081-A96B01CF85EF}"/>
              </a:ext>
            </a:extLst>
          </p:cNvPr>
          <p:cNvPicPr>
            <a:picLocks noChangeAspect="1"/>
          </p:cNvPicPr>
          <p:nvPr/>
        </p:nvPicPr>
        <p:blipFill>
          <a:blip r:embed="rId6"/>
          <a:stretch>
            <a:fillRect/>
          </a:stretch>
        </p:blipFill>
        <p:spPr>
          <a:xfrm>
            <a:off x="0" y="917914"/>
            <a:ext cx="9144000" cy="2124872"/>
          </a:xfrm>
          <a:prstGeom prst="rect">
            <a:avLst/>
          </a:prstGeom>
        </p:spPr>
      </p:pic>
      <p:sp>
        <p:nvSpPr>
          <p:cNvPr id="61" name="Freeform 407">
            <a:extLst>
              <a:ext uri="{FF2B5EF4-FFF2-40B4-BE49-F238E27FC236}">
                <a16:creationId xmlns:a16="http://schemas.microsoft.com/office/drawing/2014/main" xmlns="" id="{D1598D81-8FBB-440A-B562-07C0B408A05A}"/>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CasellaDiTesto 61">
            <a:extLst>
              <a:ext uri="{FF2B5EF4-FFF2-40B4-BE49-F238E27FC236}">
                <a16:creationId xmlns:a16="http://schemas.microsoft.com/office/drawing/2014/main" xmlns="" id="{88C1C72C-AAEB-4F7A-9EED-F1136BB49866}"/>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63" name="CasellaDiTesto 62">
            <a:extLst>
              <a:ext uri="{FF2B5EF4-FFF2-40B4-BE49-F238E27FC236}">
                <a16:creationId xmlns:a16="http://schemas.microsoft.com/office/drawing/2014/main" xmlns="" id="{CC6D7A0B-3584-4D59-8DED-7F5835D83A85}"/>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4" name="Freeform 403">
            <a:extLst>
              <a:ext uri="{FF2B5EF4-FFF2-40B4-BE49-F238E27FC236}">
                <a16:creationId xmlns:a16="http://schemas.microsoft.com/office/drawing/2014/main" xmlns="" id="{2FEBBE80-814E-47E1-A216-E0E813BAE40D}"/>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5" name="Picture 2" descr="Risultato immagini per simbolo media aritmetica">
            <a:extLst>
              <a:ext uri="{FF2B5EF4-FFF2-40B4-BE49-F238E27FC236}">
                <a16:creationId xmlns:a16="http://schemas.microsoft.com/office/drawing/2014/main" xmlns="" id="{93D92C7D-6DAE-4496-89B0-ED3CB0EB4ED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6" name="CasellaDiTesto 65">
            <a:extLst>
              <a:ext uri="{FF2B5EF4-FFF2-40B4-BE49-F238E27FC236}">
                <a16:creationId xmlns:a16="http://schemas.microsoft.com/office/drawing/2014/main" xmlns="" id="{F893DEF8-F8CF-4CD8-808F-13A5C0657F30}"/>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7" name="Rectangle 122">
            <a:extLst>
              <a:ext uri="{FF2B5EF4-FFF2-40B4-BE49-F238E27FC236}">
                <a16:creationId xmlns:a16="http://schemas.microsoft.com/office/drawing/2014/main" xmlns="" id="{B718B32D-F1E7-4DBB-8FA9-63B39B6A35C0}"/>
              </a:ext>
            </a:extLst>
          </p:cNvPr>
          <p:cNvSpPr/>
          <p:nvPr/>
        </p:nvSpPr>
        <p:spPr>
          <a:xfrm>
            <a:off x="1098192" y="4644397"/>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8" name="Rectangle 133">
            <a:extLst>
              <a:ext uri="{FF2B5EF4-FFF2-40B4-BE49-F238E27FC236}">
                <a16:creationId xmlns:a16="http://schemas.microsoft.com/office/drawing/2014/main" xmlns="" id="{73843990-906A-4167-AFFC-C56DDB0FEA29}"/>
              </a:ext>
            </a:extLst>
          </p:cNvPr>
          <p:cNvSpPr/>
          <p:nvPr/>
        </p:nvSpPr>
        <p:spPr>
          <a:xfrm>
            <a:off x="2263830" y="4638552"/>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9" name="Rectangle 141">
            <a:extLst>
              <a:ext uri="{FF2B5EF4-FFF2-40B4-BE49-F238E27FC236}">
                <a16:creationId xmlns:a16="http://schemas.microsoft.com/office/drawing/2014/main" xmlns="" id="{B18BCF9C-1CED-43B6-9F61-79825A08A56F}"/>
              </a:ext>
            </a:extLst>
          </p:cNvPr>
          <p:cNvSpPr/>
          <p:nvPr/>
        </p:nvSpPr>
        <p:spPr>
          <a:xfrm>
            <a:off x="3421438"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-39%</a:t>
            </a:r>
          </a:p>
        </p:txBody>
      </p:sp>
      <p:sp>
        <p:nvSpPr>
          <p:cNvPr id="70" name="Rectangle 145">
            <a:extLst>
              <a:ext uri="{FF2B5EF4-FFF2-40B4-BE49-F238E27FC236}">
                <a16:creationId xmlns:a16="http://schemas.microsoft.com/office/drawing/2014/main" xmlns="" id="{8699A107-43F2-43D6-BC5A-81FA6D913DAB}"/>
              </a:ext>
            </a:extLst>
          </p:cNvPr>
          <p:cNvSpPr/>
          <p:nvPr/>
        </p:nvSpPr>
        <p:spPr>
          <a:xfrm>
            <a:off x="458413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-52%</a:t>
            </a:r>
          </a:p>
        </p:txBody>
      </p:sp>
      <p:sp>
        <p:nvSpPr>
          <p:cNvPr id="71" name="Rectangle 149">
            <a:extLst>
              <a:ext uri="{FF2B5EF4-FFF2-40B4-BE49-F238E27FC236}">
                <a16:creationId xmlns:a16="http://schemas.microsoft.com/office/drawing/2014/main" xmlns="" id="{CC2505B1-4759-4D38-8F4B-DFD58C57B5BE}"/>
              </a:ext>
            </a:extLst>
          </p:cNvPr>
          <p:cNvSpPr/>
          <p:nvPr/>
        </p:nvSpPr>
        <p:spPr>
          <a:xfrm>
            <a:off x="578057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-62%</a:t>
            </a:r>
          </a:p>
        </p:txBody>
      </p:sp>
      <p:sp>
        <p:nvSpPr>
          <p:cNvPr id="72" name="Rectangle 153">
            <a:extLst>
              <a:ext uri="{FF2B5EF4-FFF2-40B4-BE49-F238E27FC236}">
                <a16:creationId xmlns:a16="http://schemas.microsoft.com/office/drawing/2014/main" xmlns="" id="{D54A9ADB-2F86-4165-8FDA-A8FB41C8F7AE}"/>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-76%</a:t>
            </a:r>
          </a:p>
        </p:txBody>
      </p:sp>
      <p:sp>
        <p:nvSpPr>
          <p:cNvPr id="73" name="Rectangle 157">
            <a:extLst>
              <a:ext uri="{FF2B5EF4-FFF2-40B4-BE49-F238E27FC236}">
                <a16:creationId xmlns:a16="http://schemas.microsoft.com/office/drawing/2014/main" xmlns="" id="{7478AB77-C170-49E1-A79E-CB462E22A3FC}"/>
              </a:ext>
            </a:extLst>
          </p:cNvPr>
          <p:cNvSpPr/>
          <p:nvPr/>
        </p:nvSpPr>
        <p:spPr>
          <a:xfrm>
            <a:off x="8141846"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-77%</a:t>
            </a:r>
          </a:p>
        </p:txBody>
      </p:sp>
      <p:sp>
        <p:nvSpPr>
          <p:cNvPr id="74" name="Rectangle 122">
            <a:extLst>
              <a:ext uri="{FF2B5EF4-FFF2-40B4-BE49-F238E27FC236}">
                <a16:creationId xmlns:a16="http://schemas.microsoft.com/office/drawing/2014/main" xmlns="" id="{3BD777C3-0E39-442B-AE66-2039765B040F}"/>
              </a:ext>
            </a:extLst>
          </p:cNvPr>
          <p:cNvSpPr/>
          <p:nvPr/>
        </p:nvSpPr>
        <p:spPr>
          <a:xfrm>
            <a:off x="1107969" y="4120015"/>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5" name="Rectangle 133">
            <a:extLst>
              <a:ext uri="{FF2B5EF4-FFF2-40B4-BE49-F238E27FC236}">
                <a16:creationId xmlns:a16="http://schemas.microsoft.com/office/drawing/2014/main" xmlns="" id="{957E94F6-B5F9-4F9E-BF4A-C981EEA128B5}"/>
              </a:ext>
            </a:extLst>
          </p:cNvPr>
          <p:cNvSpPr/>
          <p:nvPr/>
        </p:nvSpPr>
        <p:spPr>
          <a:xfrm>
            <a:off x="2273607" y="4114170"/>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6" name="Rectangle 141">
            <a:extLst>
              <a:ext uri="{FF2B5EF4-FFF2-40B4-BE49-F238E27FC236}">
                <a16:creationId xmlns:a16="http://schemas.microsoft.com/office/drawing/2014/main" xmlns="" id="{0FD7C636-56BF-41C9-84B1-5D3475F73340}"/>
              </a:ext>
            </a:extLst>
          </p:cNvPr>
          <p:cNvSpPr/>
          <p:nvPr/>
        </p:nvSpPr>
        <p:spPr>
          <a:xfrm>
            <a:off x="3431215"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-22%</a:t>
            </a:r>
          </a:p>
        </p:txBody>
      </p:sp>
      <p:sp>
        <p:nvSpPr>
          <p:cNvPr id="77" name="Rectangle 145">
            <a:extLst>
              <a:ext uri="{FF2B5EF4-FFF2-40B4-BE49-F238E27FC236}">
                <a16:creationId xmlns:a16="http://schemas.microsoft.com/office/drawing/2014/main" xmlns="" id="{F12BE990-FBB2-4185-A46D-D2E065DFABB9}"/>
              </a:ext>
            </a:extLst>
          </p:cNvPr>
          <p:cNvSpPr/>
          <p:nvPr/>
        </p:nvSpPr>
        <p:spPr>
          <a:xfrm>
            <a:off x="459391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-34%</a:t>
            </a:r>
          </a:p>
        </p:txBody>
      </p:sp>
      <p:sp>
        <p:nvSpPr>
          <p:cNvPr id="78" name="Rectangle 149">
            <a:extLst>
              <a:ext uri="{FF2B5EF4-FFF2-40B4-BE49-F238E27FC236}">
                <a16:creationId xmlns:a16="http://schemas.microsoft.com/office/drawing/2014/main" xmlns="" id="{43167474-93AB-443B-8909-8C6CA6E73092}"/>
              </a:ext>
            </a:extLst>
          </p:cNvPr>
          <p:cNvSpPr/>
          <p:nvPr/>
        </p:nvSpPr>
        <p:spPr>
          <a:xfrm>
            <a:off x="579035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-44%</a:t>
            </a:r>
          </a:p>
        </p:txBody>
      </p:sp>
      <p:sp>
        <p:nvSpPr>
          <p:cNvPr id="79" name="Rectangle 153">
            <a:extLst>
              <a:ext uri="{FF2B5EF4-FFF2-40B4-BE49-F238E27FC236}">
                <a16:creationId xmlns:a16="http://schemas.microsoft.com/office/drawing/2014/main" xmlns="" id="{F37CAE0B-2088-4EE5-BA8A-E32DBE9490E0}"/>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-54%</a:t>
            </a:r>
          </a:p>
        </p:txBody>
      </p:sp>
      <p:sp>
        <p:nvSpPr>
          <p:cNvPr id="80" name="Rectangle 157">
            <a:extLst>
              <a:ext uri="{FF2B5EF4-FFF2-40B4-BE49-F238E27FC236}">
                <a16:creationId xmlns:a16="http://schemas.microsoft.com/office/drawing/2014/main" xmlns="" id="{6163E9B6-A7A0-4C7F-9A5D-3F17BA659B38}"/>
              </a:ext>
            </a:extLst>
          </p:cNvPr>
          <p:cNvSpPr/>
          <p:nvPr/>
        </p:nvSpPr>
        <p:spPr>
          <a:xfrm>
            <a:off x="8151623"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-63%</a:t>
            </a:r>
          </a:p>
        </p:txBody>
      </p:sp>
    </p:spTree>
    <p:extLst>
      <p:ext uri="{BB962C8B-B14F-4D97-AF65-F5344CB8AC3E}">
        <p14:creationId xmlns:p14="http://schemas.microsoft.com/office/powerpoint/2010/main" val="3256664235"/>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AREA C – </a:t>
            </a:r>
            <a:r>
              <a:rPr lang="en-US" altLang="it-IT" sz="2500" b="1" dirty="0" err="1"/>
              <a:t>Ingressi</a:t>
            </a:r>
            <a:r>
              <a:rPr lang="en-US" altLang="it-IT" sz="2500" b="1" dirty="0"/>
              <a:t> Taxi</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22</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xmlns="" id="{F46F10B8-5D19-4316-91E4-513594D74485}"/>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6" name="Rectangle 25">
            <a:extLst>
              <a:ext uri="{FF2B5EF4-FFF2-40B4-BE49-F238E27FC236}">
                <a16:creationId xmlns:a16="http://schemas.microsoft.com/office/drawing/2014/main" xmlns="" id="{DD751907-66C7-422D-8AAF-43325D36FE8E}"/>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7" name="Rectangle 26">
            <a:extLst>
              <a:ext uri="{FF2B5EF4-FFF2-40B4-BE49-F238E27FC236}">
                <a16:creationId xmlns:a16="http://schemas.microsoft.com/office/drawing/2014/main" xmlns="" id="{11BA80AB-E57C-4EDC-83F0-F673C887D15E}"/>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8" name="Rectangle 27">
            <a:extLst>
              <a:ext uri="{FF2B5EF4-FFF2-40B4-BE49-F238E27FC236}">
                <a16:creationId xmlns:a16="http://schemas.microsoft.com/office/drawing/2014/main" xmlns="" id="{007BC1CC-F35D-4F5E-8907-E486CD316AAE}"/>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29" name="Rounded Rectangle 4">
            <a:extLst>
              <a:ext uri="{FF2B5EF4-FFF2-40B4-BE49-F238E27FC236}">
                <a16:creationId xmlns:a16="http://schemas.microsoft.com/office/drawing/2014/main" xmlns="" id="{8B783395-416A-4A1B-8FFD-BDFA42870E91}"/>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1" name="Rectangle 30">
            <a:extLst>
              <a:ext uri="{FF2B5EF4-FFF2-40B4-BE49-F238E27FC236}">
                <a16:creationId xmlns:a16="http://schemas.microsoft.com/office/drawing/2014/main" xmlns="" id="{B5A9A8A2-1623-4D49-892C-A5FA15E94C08}"/>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2" name="Rectangle 31">
            <a:extLst>
              <a:ext uri="{FF2B5EF4-FFF2-40B4-BE49-F238E27FC236}">
                <a16:creationId xmlns:a16="http://schemas.microsoft.com/office/drawing/2014/main" xmlns="" id="{3CCF7879-DE62-4FE1-8C8B-81255E316A50}"/>
              </a:ext>
            </a:extLst>
          </p:cNvPr>
          <p:cNvSpPr/>
          <p:nvPr/>
        </p:nvSpPr>
        <p:spPr>
          <a:xfrm>
            <a:off x="1043310"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22 Feb</a:t>
            </a:r>
          </a:p>
        </p:txBody>
      </p:sp>
      <p:sp>
        <p:nvSpPr>
          <p:cNvPr id="34" name="Rounded Rectangle 4">
            <a:extLst>
              <a:ext uri="{FF2B5EF4-FFF2-40B4-BE49-F238E27FC236}">
                <a16:creationId xmlns:a16="http://schemas.microsoft.com/office/drawing/2014/main" xmlns="" id="{78114C27-E89A-48D7-894C-4A66A7A63E31}"/>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6" name="Rectangle 35">
            <a:extLst>
              <a:ext uri="{FF2B5EF4-FFF2-40B4-BE49-F238E27FC236}">
                <a16:creationId xmlns:a16="http://schemas.microsoft.com/office/drawing/2014/main" xmlns="" id="{5266912C-DBCF-42B7-A303-78039E615042}"/>
              </a:ext>
            </a:extLst>
          </p:cNvPr>
          <p:cNvSpPr/>
          <p:nvPr/>
        </p:nvSpPr>
        <p:spPr>
          <a:xfrm>
            <a:off x="2208947" y="3066616"/>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23 Feb</a:t>
            </a:r>
          </a:p>
        </p:txBody>
      </p:sp>
      <p:sp>
        <p:nvSpPr>
          <p:cNvPr id="38" name="Rounded Rectangle 4">
            <a:extLst>
              <a:ext uri="{FF2B5EF4-FFF2-40B4-BE49-F238E27FC236}">
                <a16:creationId xmlns:a16="http://schemas.microsoft.com/office/drawing/2014/main" xmlns="" id="{A065FCD9-690A-4267-B56C-2C05365E457D}"/>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9" name="Rounded Rectangle 5">
            <a:extLst>
              <a:ext uri="{FF2B5EF4-FFF2-40B4-BE49-F238E27FC236}">
                <a16:creationId xmlns:a16="http://schemas.microsoft.com/office/drawing/2014/main" xmlns="" id="{D6D12CEE-C4E8-4BA1-AD9C-690E2A9CE15B}"/>
              </a:ext>
            </a:extLst>
          </p:cNvPr>
          <p:cNvSpPr/>
          <p:nvPr/>
        </p:nvSpPr>
        <p:spPr>
          <a:xfrm>
            <a:off x="3359866" y="4290021"/>
            <a:ext cx="648000" cy="1828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0" name="Rectangle 39">
            <a:extLst>
              <a:ext uri="{FF2B5EF4-FFF2-40B4-BE49-F238E27FC236}">
                <a16:creationId xmlns:a16="http://schemas.microsoft.com/office/drawing/2014/main" xmlns="" id="{22BC078D-BEF9-486D-ADFC-A7DCA3CF249B}"/>
              </a:ext>
            </a:extLst>
          </p:cNvPr>
          <p:cNvSpPr/>
          <p:nvPr/>
        </p:nvSpPr>
        <p:spPr>
          <a:xfrm>
            <a:off x="3374572"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24 Feb</a:t>
            </a:r>
          </a:p>
        </p:txBody>
      </p:sp>
      <p:sp>
        <p:nvSpPr>
          <p:cNvPr id="41" name="Rectangle 40">
            <a:extLst>
              <a:ext uri="{FF2B5EF4-FFF2-40B4-BE49-F238E27FC236}">
                <a16:creationId xmlns:a16="http://schemas.microsoft.com/office/drawing/2014/main" xmlns="" id="{417044A6-5D04-44FB-81B7-573ABDC9EC4B}"/>
              </a:ext>
            </a:extLst>
          </p:cNvPr>
          <p:cNvSpPr/>
          <p:nvPr/>
        </p:nvSpPr>
        <p:spPr>
          <a:xfrm>
            <a:off x="3394988"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-29%</a:t>
            </a:r>
          </a:p>
        </p:txBody>
      </p:sp>
      <p:sp>
        <p:nvSpPr>
          <p:cNvPr id="42" name="Rounded Rectangle 4">
            <a:extLst>
              <a:ext uri="{FF2B5EF4-FFF2-40B4-BE49-F238E27FC236}">
                <a16:creationId xmlns:a16="http://schemas.microsoft.com/office/drawing/2014/main" xmlns="" id="{36A730C2-90E5-4B1A-8E5B-99349E1BB53E}"/>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3" name="Rounded Rectangle 5">
            <a:extLst>
              <a:ext uri="{FF2B5EF4-FFF2-40B4-BE49-F238E27FC236}">
                <a16:creationId xmlns:a16="http://schemas.microsoft.com/office/drawing/2014/main" xmlns="" id="{4124A169-8A73-4AA0-AA17-5404CC787328}"/>
              </a:ext>
            </a:extLst>
          </p:cNvPr>
          <p:cNvSpPr/>
          <p:nvPr/>
        </p:nvSpPr>
        <p:spPr>
          <a:xfrm>
            <a:off x="4522563" y="4601410"/>
            <a:ext cx="648000" cy="1522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4" name="Rectangle 43">
            <a:extLst>
              <a:ext uri="{FF2B5EF4-FFF2-40B4-BE49-F238E27FC236}">
                <a16:creationId xmlns:a16="http://schemas.microsoft.com/office/drawing/2014/main" xmlns="" id="{DC0F73B9-A8CD-483A-BBBA-18414168B112}"/>
              </a:ext>
            </a:extLst>
          </p:cNvPr>
          <p:cNvSpPr/>
          <p:nvPr/>
        </p:nvSpPr>
        <p:spPr>
          <a:xfrm>
            <a:off x="4537271" y="3065409"/>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25 Feb</a:t>
            </a:r>
          </a:p>
        </p:txBody>
      </p:sp>
      <p:sp>
        <p:nvSpPr>
          <p:cNvPr id="45" name="Rectangle 44">
            <a:extLst>
              <a:ext uri="{FF2B5EF4-FFF2-40B4-BE49-F238E27FC236}">
                <a16:creationId xmlns:a16="http://schemas.microsoft.com/office/drawing/2014/main" xmlns="" id="{12647793-7000-47C7-B9E8-BDD7D72CBD0D}"/>
              </a:ext>
            </a:extLst>
          </p:cNvPr>
          <p:cNvSpPr/>
          <p:nvPr/>
        </p:nvSpPr>
        <p:spPr>
          <a:xfrm>
            <a:off x="4557687"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-41%</a:t>
            </a:r>
          </a:p>
        </p:txBody>
      </p:sp>
      <p:sp>
        <p:nvSpPr>
          <p:cNvPr id="46" name="Rounded Rectangle 4">
            <a:extLst>
              <a:ext uri="{FF2B5EF4-FFF2-40B4-BE49-F238E27FC236}">
                <a16:creationId xmlns:a16="http://schemas.microsoft.com/office/drawing/2014/main" xmlns="" id="{BBE98DDD-2628-4FCD-BEF7-05F6AC27CE63}"/>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7" name="Rounded Rectangle 5">
            <a:extLst>
              <a:ext uri="{FF2B5EF4-FFF2-40B4-BE49-F238E27FC236}">
                <a16:creationId xmlns:a16="http://schemas.microsoft.com/office/drawing/2014/main" xmlns="" id="{CF48840B-D1BB-429A-9BBC-CD0AC46D9770}"/>
              </a:ext>
            </a:extLst>
          </p:cNvPr>
          <p:cNvSpPr/>
          <p:nvPr/>
        </p:nvSpPr>
        <p:spPr>
          <a:xfrm>
            <a:off x="5719003" y="4627900"/>
            <a:ext cx="648000" cy="1508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8" name="Rectangle 47">
            <a:extLst>
              <a:ext uri="{FF2B5EF4-FFF2-40B4-BE49-F238E27FC236}">
                <a16:creationId xmlns:a16="http://schemas.microsoft.com/office/drawing/2014/main" xmlns="" id="{114000D0-1CCF-4B3D-9FE6-34A5A18CBE5C}"/>
              </a:ext>
            </a:extLst>
          </p:cNvPr>
          <p:cNvSpPr/>
          <p:nvPr/>
        </p:nvSpPr>
        <p:spPr>
          <a:xfrm>
            <a:off x="5733710" y="308133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26 Feb</a:t>
            </a:r>
          </a:p>
        </p:txBody>
      </p:sp>
      <p:sp>
        <p:nvSpPr>
          <p:cNvPr id="49" name="Rectangle 48">
            <a:extLst>
              <a:ext uri="{FF2B5EF4-FFF2-40B4-BE49-F238E27FC236}">
                <a16:creationId xmlns:a16="http://schemas.microsoft.com/office/drawing/2014/main" xmlns="" id="{20E91EEC-3C94-4299-84DB-4EC6935E67E1}"/>
              </a:ext>
            </a:extLst>
          </p:cNvPr>
          <p:cNvSpPr/>
          <p:nvPr/>
        </p:nvSpPr>
        <p:spPr>
          <a:xfrm>
            <a:off x="575412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-44%</a:t>
            </a:r>
          </a:p>
        </p:txBody>
      </p:sp>
      <p:sp>
        <p:nvSpPr>
          <p:cNvPr id="50" name="Rounded Rectangle 4">
            <a:extLst>
              <a:ext uri="{FF2B5EF4-FFF2-40B4-BE49-F238E27FC236}">
                <a16:creationId xmlns:a16="http://schemas.microsoft.com/office/drawing/2014/main" xmlns="" id="{11D89014-1082-403D-B934-6664BD27F184}"/>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1" name="Rounded Rectangle 5">
            <a:extLst>
              <a:ext uri="{FF2B5EF4-FFF2-40B4-BE49-F238E27FC236}">
                <a16:creationId xmlns:a16="http://schemas.microsoft.com/office/drawing/2014/main" xmlns="" id="{57B1E337-B095-499D-9B31-2B108B38AAFD}"/>
              </a:ext>
            </a:extLst>
          </p:cNvPr>
          <p:cNvSpPr/>
          <p:nvPr/>
        </p:nvSpPr>
        <p:spPr>
          <a:xfrm>
            <a:off x="6896409" y="4751217"/>
            <a:ext cx="648000" cy="1371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2" name="Rectangle 51">
            <a:extLst>
              <a:ext uri="{FF2B5EF4-FFF2-40B4-BE49-F238E27FC236}">
                <a16:creationId xmlns:a16="http://schemas.microsoft.com/office/drawing/2014/main" xmlns="" id="{D78C7511-D4AC-40D6-9872-F98D47A11BD3}"/>
              </a:ext>
            </a:extLst>
          </p:cNvPr>
          <p:cNvSpPr/>
          <p:nvPr/>
        </p:nvSpPr>
        <p:spPr>
          <a:xfrm>
            <a:off x="6911116"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27 Feb</a:t>
            </a:r>
          </a:p>
        </p:txBody>
      </p:sp>
      <p:sp>
        <p:nvSpPr>
          <p:cNvPr id="53" name="Rectangle 52">
            <a:extLst>
              <a:ext uri="{FF2B5EF4-FFF2-40B4-BE49-F238E27FC236}">
                <a16:creationId xmlns:a16="http://schemas.microsoft.com/office/drawing/2014/main" xmlns="" id="{30A042B3-23B3-4951-A32F-4A710514E532}"/>
              </a:ext>
            </a:extLst>
          </p:cNvPr>
          <p:cNvSpPr/>
          <p:nvPr/>
        </p:nvSpPr>
        <p:spPr>
          <a:xfrm>
            <a:off x="6931531"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-47%</a:t>
            </a:r>
          </a:p>
        </p:txBody>
      </p:sp>
      <p:sp>
        <p:nvSpPr>
          <p:cNvPr id="54" name="Rounded Rectangle 4">
            <a:extLst>
              <a:ext uri="{FF2B5EF4-FFF2-40B4-BE49-F238E27FC236}">
                <a16:creationId xmlns:a16="http://schemas.microsoft.com/office/drawing/2014/main" xmlns="" id="{A582E236-1E6E-4A1C-AC7C-46765AD15A8D}"/>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5" name="Rounded Rectangle 5">
            <a:extLst>
              <a:ext uri="{FF2B5EF4-FFF2-40B4-BE49-F238E27FC236}">
                <a16:creationId xmlns:a16="http://schemas.microsoft.com/office/drawing/2014/main" xmlns="" id="{6C2DAD37-C640-44AB-B2B4-DED208E14143}"/>
              </a:ext>
            </a:extLst>
          </p:cNvPr>
          <p:cNvSpPr/>
          <p:nvPr/>
        </p:nvSpPr>
        <p:spPr>
          <a:xfrm>
            <a:off x="8080274" y="4800386"/>
            <a:ext cx="648000" cy="1321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6" name="Rectangle 55">
            <a:extLst>
              <a:ext uri="{FF2B5EF4-FFF2-40B4-BE49-F238E27FC236}">
                <a16:creationId xmlns:a16="http://schemas.microsoft.com/office/drawing/2014/main" xmlns="" id="{2164DE19-6E61-417F-B2D7-36B4A513F47B}"/>
              </a:ext>
            </a:extLst>
          </p:cNvPr>
          <p:cNvSpPr/>
          <p:nvPr/>
        </p:nvSpPr>
        <p:spPr>
          <a:xfrm>
            <a:off x="8094979" y="306455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28 Feb</a:t>
            </a:r>
          </a:p>
        </p:txBody>
      </p:sp>
      <p:sp>
        <p:nvSpPr>
          <p:cNvPr id="57" name="Rectangle 56">
            <a:extLst>
              <a:ext uri="{FF2B5EF4-FFF2-40B4-BE49-F238E27FC236}">
                <a16:creationId xmlns:a16="http://schemas.microsoft.com/office/drawing/2014/main" xmlns="" id="{DE52E5EA-C914-4103-85BC-9F516BEE4AC7}"/>
              </a:ext>
            </a:extLst>
          </p:cNvPr>
          <p:cNvSpPr/>
          <p:nvPr/>
        </p:nvSpPr>
        <p:spPr>
          <a:xfrm>
            <a:off x="8115396"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-49%</a:t>
            </a:r>
          </a:p>
        </p:txBody>
      </p:sp>
      <p:pic>
        <p:nvPicPr>
          <p:cNvPr id="2" name="Immagine 1">
            <a:extLst>
              <a:ext uri="{FF2B5EF4-FFF2-40B4-BE49-F238E27FC236}">
                <a16:creationId xmlns:a16="http://schemas.microsoft.com/office/drawing/2014/main" xmlns="" id="{B0D717D5-8FA1-40BA-ACAF-D54E848E36D6}"/>
              </a:ext>
            </a:extLst>
          </p:cNvPr>
          <p:cNvPicPr>
            <a:picLocks noChangeAspect="1"/>
          </p:cNvPicPr>
          <p:nvPr/>
        </p:nvPicPr>
        <p:blipFill>
          <a:blip r:embed="rId6"/>
          <a:stretch>
            <a:fillRect/>
          </a:stretch>
        </p:blipFill>
        <p:spPr>
          <a:xfrm>
            <a:off x="0" y="937211"/>
            <a:ext cx="9144000" cy="2065722"/>
          </a:xfrm>
          <a:prstGeom prst="rect">
            <a:avLst/>
          </a:prstGeom>
        </p:spPr>
      </p:pic>
      <p:sp>
        <p:nvSpPr>
          <p:cNvPr id="58" name="Rounded Rectangle 5">
            <a:extLst>
              <a:ext uri="{FF2B5EF4-FFF2-40B4-BE49-F238E27FC236}">
                <a16:creationId xmlns:a16="http://schemas.microsoft.com/office/drawing/2014/main" xmlns="" id="{6D615359-7D9C-44E3-99B3-0E4B7858D803}"/>
              </a:ext>
            </a:extLst>
          </p:cNvPr>
          <p:cNvSpPr/>
          <p:nvPr/>
        </p:nvSpPr>
        <p:spPr>
          <a:xfrm>
            <a:off x="1026574" y="3429000"/>
            <a:ext cx="676128" cy="2687349"/>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9" name="Rectangle 40">
            <a:extLst>
              <a:ext uri="{FF2B5EF4-FFF2-40B4-BE49-F238E27FC236}">
                <a16:creationId xmlns:a16="http://schemas.microsoft.com/office/drawing/2014/main" xmlns="" id="{D811B13A-BC91-4A62-AA9F-C6C2B947A705}"/>
              </a:ext>
            </a:extLst>
          </p:cNvPr>
          <p:cNvSpPr/>
          <p:nvPr/>
        </p:nvSpPr>
        <p:spPr>
          <a:xfrm>
            <a:off x="1078674" y="5685798"/>
            <a:ext cx="498856"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38%</a:t>
            </a:r>
          </a:p>
        </p:txBody>
      </p:sp>
      <p:sp>
        <p:nvSpPr>
          <p:cNvPr id="60" name="Rounded Rectangle 5">
            <a:extLst>
              <a:ext uri="{FF2B5EF4-FFF2-40B4-BE49-F238E27FC236}">
                <a16:creationId xmlns:a16="http://schemas.microsoft.com/office/drawing/2014/main" xmlns="" id="{C70CA7EC-44FC-4098-9C4C-ED356DB1C8EB}"/>
              </a:ext>
            </a:extLst>
          </p:cNvPr>
          <p:cNvSpPr/>
          <p:nvPr/>
        </p:nvSpPr>
        <p:spPr>
          <a:xfrm>
            <a:off x="2198014" y="3514942"/>
            <a:ext cx="648000" cy="2601407"/>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61" name="Rectangle 40">
            <a:extLst>
              <a:ext uri="{FF2B5EF4-FFF2-40B4-BE49-F238E27FC236}">
                <a16:creationId xmlns:a16="http://schemas.microsoft.com/office/drawing/2014/main" xmlns="" id="{A97CD881-040F-4B2A-A2E0-529D8373EDA8}"/>
              </a:ext>
            </a:extLst>
          </p:cNvPr>
          <p:cNvSpPr/>
          <p:nvPr/>
        </p:nvSpPr>
        <p:spPr>
          <a:xfrm>
            <a:off x="2270661" y="5685798"/>
            <a:ext cx="498856"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12%</a:t>
            </a:r>
          </a:p>
        </p:txBody>
      </p:sp>
      <p:sp>
        <p:nvSpPr>
          <p:cNvPr id="62" name="Arrow: Up 68">
            <a:extLst>
              <a:ext uri="{FF2B5EF4-FFF2-40B4-BE49-F238E27FC236}">
                <a16:creationId xmlns:a16="http://schemas.microsoft.com/office/drawing/2014/main" xmlns="" id="{D3F86064-C617-40B3-BA55-1BE5A441E5DF}"/>
              </a:ext>
            </a:extLst>
          </p:cNvPr>
          <p:cNvSpPr/>
          <p:nvPr/>
        </p:nvSpPr>
        <p:spPr>
          <a:xfrm>
            <a:off x="1700092" y="3649010"/>
            <a:ext cx="107825" cy="287089"/>
          </a:xfrm>
          <a:prstGeom prs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Freeform 407">
            <a:extLst>
              <a:ext uri="{FF2B5EF4-FFF2-40B4-BE49-F238E27FC236}">
                <a16:creationId xmlns:a16="http://schemas.microsoft.com/office/drawing/2014/main" xmlns="" id="{A6019A1A-029E-41FE-878B-85DCE58E3231}"/>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CasellaDiTesto 63">
            <a:extLst>
              <a:ext uri="{FF2B5EF4-FFF2-40B4-BE49-F238E27FC236}">
                <a16:creationId xmlns:a16="http://schemas.microsoft.com/office/drawing/2014/main" xmlns="" id="{0270D73D-2C0D-40A9-A315-592F0CF79087}"/>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65" name="CasellaDiTesto 64">
            <a:extLst>
              <a:ext uri="{FF2B5EF4-FFF2-40B4-BE49-F238E27FC236}">
                <a16:creationId xmlns:a16="http://schemas.microsoft.com/office/drawing/2014/main" xmlns="" id="{E101F56A-A3C8-406F-A0DC-2B40D9B5D990}"/>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6" name="Freeform 403">
            <a:extLst>
              <a:ext uri="{FF2B5EF4-FFF2-40B4-BE49-F238E27FC236}">
                <a16:creationId xmlns:a16="http://schemas.microsoft.com/office/drawing/2014/main" xmlns="" id="{2C9873D9-9658-4F1D-A47D-51C1DA6B9FE8}"/>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7" name="Picture 2" descr="Risultato immagini per simbolo media aritmetica">
            <a:extLst>
              <a:ext uri="{FF2B5EF4-FFF2-40B4-BE49-F238E27FC236}">
                <a16:creationId xmlns:a16="http://schemas.microsoft.com/office/drawing/2014/main" xmlns="" id="{5FFFD9F7-E518-4F0D-9EDD-CFF729878EC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8" name="CasellaDiTesto 67">
            <a:extLst>
              <a:ext uri="{FF2B5EF4-FFF2-40B4-BE49-F238E27FC236}">
                <a16:creationId xmlns:a16="http://schemas.microsoft.com/office/drawing/2014/main" xmlns="" id="{1B2A438D-541C-42FC-B2B5-F2A4B0A567B3}"/>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9" name="Rectangle 122">
            <a:extLst>
              <a:ext uri="{FF2B5EF4-FFF2-40B4-BE49-F238E27FC236}">
                <a16:creationId xmlns:a16="http://schemas.microsoft.com/office/drawing/2014/main" xmlns="" id="{5C71268A-5C8B-435F-804C-A3564D4FE7FE}"/>
              </a:ext>
            </a:extLst>
          </p:cNvPr>
          <p:cNvSpPr/>
          <p:nvPr/>
        </p:nvSpPr>
        <p:spPr>
          <a:xfrm>
            <a:off x="1113420" y="4644397"/>
            <a:ext cx="45397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32%</a:t>
            </a:r>
          </a:p>
        </p:txBody>
      </p:sp>
      <p:sp>
        <p:nvSpPr>
          <p:cNvPr id="70" name="Rectangle 133">
            <a:extLst>
              <a:ext uri="{FF2B5EF4-FFF2-40B4-BE49-F238E27FC236}">
                <a16:creationId xmlns:a16="http://schemas.microsoft.com/office/drawing/2014/main" xmlns="" id="{ABA21E1E-92EC-4142-9255-2151728878BE}"/>
              </a:ext>
            </a:extLst>
          </p:cNvPr>
          <p:cNvSpPr/>
          <p:nvPr/>
        </p:nvSpPr>
        <p:spPr>
          <a:xfrm>
            <a:off x="2295088" y="4638552"/>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a:t>
            </a:r>
          </a:p>
        </p:txBody>
      </p:sp>
      <p:sp>
        <p:nvSpPr>
          <p:cNvPr id="71" name="Rectangle 141">
            <a:extLst>
              <a:ext uri="{FF2B5EF4-FFF2-40B4-BE49-F238E27FC236}">
                <a16:creationId xmlns:a16="http://schemas.microsoft.com/office/drawing/2014/main" xmlns="" id="{2D3202E5-AB78-402D-A3D9-57DB9BA3BA89}"/>
              </a:ext>
            </a:extLst>
          </p:cNvPr>
          <p:cNvSpPr/>
          <p:nvPr/>
        </p:nvSpPr>
        <p:spPr>
          <a:xfrm>
            <a:off x="3421438"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-41%</a:t>
            </a:r>
          </a:p>
        </p:txBody>
      </p:sp>
      <p:sp>
        <p:nvSpPr>
          <p:cNvPr id="72" name="Rectangle 145">
            <a:extLst>
              <a:ext uri="{FF2B5EF4-FFF2-40B4-BE49-F238E27FC236}">
                <a16:creationId xmlns:a16="http://schemas.microsoft.com/office/drawing/2014/main" xmlns="" id="{34C5B4C7-1378-40E1-B166-BC6F2C27D959}"/>
              </a:ext>
            </a:extLst>
          </p:cNvPr>
          <p:cNvSpPr/>
          <p:nvPr/>
        </p:nvSpPr>
        <p:spPr>
          <a:xfrm>
            <a:off x="458413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-51%</a:t>
            </a:r>
          </a:p>
        </p:txBody>
      </p:sp>
      <p:sp>
        <p:nvSpPr>
          <p:cNvPr id="73" name="Rectangle 149">
            <a:extLst>
              <a:ext uri="{FF2B5EF4-FFF2-40B4-BE49-F238E27FC236}">
                <a16:creationId xmlns:a16="http://schemas.microsoft.com/office/drawing/2014/main" xmlns="" id="{A61A265F-E3BA-4AC7-9030-CF0A92C1BC32}"/>
              </a:ext>
            </a:extLst>
          </p:cNvPr>
          <p:cNvSpPr/>
          <p:nvPr/>
        </p:nvSpPr>
        <p:spPr>
          <a:xfrm>
            <a:off x="578057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-47%</a:t>
            </a:r>
          </a:p>
        </p:txBody>
      </p:sp>
      <p:sp>
        <p:nvSpPr>
          <p:cNvPr id="74" name="Rectangle 153">
            <a:extLst>
              <a:ext uri="{FF2B5EF4-FFF2-40B4-BE49-F238E27FC236}">
                <a16:creationId xmlns:a16="http://schemas.microsoft.com/office/drawing/2014/main" xmlns="" id="{3B48EA35-C69B-4166-9C5C-504175D698BC}"/>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-49%</a:t>
            </a:r>
          </a:p>
        </p:txBody>
      </p:sp>
      <p:sp>
        <p:nvSpPr>
          <p:cNvPr id="75" name="Rectangle 157">
            <a:extLst>
              <a:ext uri="{FF2B5EF4-FFF2-40B4-BE49-F238E27FC236}">
                <a16:creationId xmlns:a16="http://schemas.microsoft.com/office/drawing/2014/main" xmlns="" id="{8BF452FC-6AD9-45FD-884A-A5481A9CCE23}"/>
              </a:ext>
            </a:extLst>
          </p:cNvPr>
          <p:cNvSpPr/>
          <p:nvPr/>
        </p:nvSpPr>
        <p:spPr>
          <a:xfrm>
            <a:off x="8141846"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-45%</a:t>
            </a:r>
          </a:p>
        </p:txBody>
      </p:sp>
      <p:sp>
        <p:nvSpPr>
          <p:cNvPr id="76" name="Rectangle 122">
            <a:extLst>
              <a:ext uri="{FF2B5EF4-FFF2-40B4-BE49-F238E27FC236}">
                <a16:creationId xmlns:a16="http://schemas.microsoft.com/office/drawing/2014/main" xmlns="" id="{A05EB2C8-19CD-4B3B-9CD3-0B47CA516979}"/>
              </a:ext>
            </a:extLst>
          </p:cNvPr>
          <p:cNvSpPr/>
          <p:nvPr/>
        </p:nvSpPr>
        <p:spPr>
          <a:xfrm>
            <a:off x="1123197" y="4120015"/>
            <a:ext cx="45397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48%</a:t>
            </a:r>
          </a:p>
        </p:txBody>
      </p:sp>
      <p:sp>
        <p:nvSpPr>
          <p:cNvPr id="77" name="Rectangle 133">
            <a:extLst>
              <a:ext uri="{FF2B5EF4-FFF2-40B4-BE49-F238E27FC236}">
                <a16:creationId xmlns:a16="http://schemas.microsoft.com/office/drawing/2014/main" xmlns="" id="{FB0648B1-3936-4CE5-AC7F-0928EB3A2CE3}"/>
              </a:ext>
            </a:extLst>
          </p:cNvPr>
          <p:cNvSpPr/>
          <p:nvPr/>
        </p:nvSpPr>
        <p:spPr>
          <a:xfrm>
            <a:off x="2288835" y="4114170"/>
            <a:ext cx="45397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44%</a:t>
            </a:r>
          </a:p>
        </p:txBody>
      </p:sp>
      <p:sp>
        <p:nvSpPr>
          <p:cNvPr id="78" name="Rectangle 141">
            <a:extLst>
              <a:ext uri="{FF2B5EF4-FFF2-40B4-BE49-F238E27FC236}">
                <a16:creationId xmlns:a16="http://schemas.microsoft.com/office/drawing/2014/main" xmlns="" id="{451CD5E8-8CE9-4047-B814-3FEFACA8FE95}"/>
              </a:ext>
            </a:extLst>
          </p:cNvPr>
          <p:cNvSpPr/>
          <p:nvPr/>
        </p:nvSpPr>
        <p:spPr>
          <a:xfrm>
            <a:off x="3431215"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-12%</a:t>
            </a:r>
          </a:p>
        </p:txBody>
      </p:sp>
      <p:sp>
        <p:nvSpPr>
          <p:cNvPr id="79" name="Rectangle 145">
            <a:extLst>
              <a:ext uri="{FF2B5EF4-FFF2-40B4-BE49-F238E27FC236}">
                <a16:creationId xmlns:a16="http://schemas.microsoft.com/office/drawing/2014/main" xmlns="" id="{0CCDD14C-BEC7-4956-B064-074EEFA9BFF9}"/>
              </a:ext>
            </a:extLst>
          </p:cNvPr>
          <p:cNvSpPr/>
          <p:nvPr/>
        </p:nvSpPr>
        <p:spPr>
          <a:xfrm>
            <a:off x="459391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-23%</a:t>
            </a:r>
          </a:p>
        </p:txBody>
      </p:sp>
      <p:sp>
        <p:nvSpPr>
          <p:cNvPr id="80" name="Rectangle 149">
            <a:extLst>
              <a:ext uri="{FF2B5EF4-FFF2-40B4-BE49-F238E27FC236}">
                <a16:creationId xmlns:a16="http://schemas.microsoft.com/office/drawing/2014/main" xmlns="" id="{768A243E-0EBD-464E-9B7C-0947B66B7EE3}"/>
              </a:ext>
            </a:extLst>
          </p:cNvPr>
          <p:cNvSpPr/>
          <p:nvPr/>
        </p:nvSpPr>
        <p:spPr>
          <a:xfrm>
            <a:off x="579035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-27%</a:t>
            </a:r>
          </a:p>
        </p:txBody>
      </p:sp>
      <p:sp>
        <p:nvSpPr>
          <p:cNvPr id="81" name="Rectangle 153">
            <a:extLst>
              <a:ext uri="{FF2B5EF4-FFF2-40B4-BE49-F238E27FC236}">
                <a16:creationId xmlns:a16="http://schemas.microsoft.com/office/drawing/2014/main" xmlns="" id="{E6929808-FCCB-4B6C-9D1F-2EF6D46109C3}"/>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-35%</a:t>
            </a:r>
          </a:p>
        </p:txBody>
      </p:sp>
      <p:sp>
        <p:nvSpPr>
          <p:cNvPr id="82" name="Rectangle 157">
            <a:extLst>
              <a:ext uri="{FF2B5EF4-FFF2-40B4-BE49-F238E27FC236}">
                <a16:creationId xmlns:a16="http://schemas.microsoft.com/office/drawing/2014/main" xmlns="" id="{8724321C-CDBD-4EB3-A979-2E64CF41A69C}"/>
              </a:ext>
            </a:extLst>
          </p:cNvPr>
          <p:cNvSpPr/>
          <p:nvPr/>
        </p:nvSpPr>
        <p:spPr>
          <a:xfrm>
            <a:off x="8151623"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-36%</a:t>
            </a:r>
          </a:p>
        </p:txBody>
      </p:sp>
    </p:spTree>
    <p:extLst>
      <p:ext uri="{BB962C8B-B14F-4D97-AF65-F5344CB8AC3E}">
        <p14:creationId xmlns:p14="http://schemas.microsoft.com/office/powerpoint/2010/main" val="313917795"/>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AREA C – </a:t>
            </a:r>
            <a:r>
              <a:rPr lang="en-US" altLang="it-IT" sz="2500" b="1" dirty="0" err="1"/>
              <a:t>Ingressi</a:t>
            </a:r>
            <a:r>
              <a:rPr lang="en-US" altLang="it-IT" sz="2500" b="1" dirty="0"/>
              <a:t> Taxi</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23</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D988249F-C523-4B1D-8733-DB6FE631B798}"/>
              </a:ext>
            </a:extLst>
          </p:cNvPr>
          <p:cNvPicPr>
            <a:picLocks noChangeAspect="1"/>
          </p:cNvPicPr>
          <p:nvPr/>
        </p:nvPicPr>
        <p:blipFill>
          <a:blip r:embed="rId6"/>
          <a:stretch>
            <a:fillRect/>
          </a:stretch>
        </p:blipFill>
        <p:spPr>
          <a:xfrm>
            <a:off x="-4762" y="1032198"/>
            <a:ext cx="9144000" cy="2042031"/>
          </a:xfrm>
          <a:prstGeom prst="rect">
            <a:avLst/>
          </a:prstGeom>
        </p:spPr>
      </p:pic>
      <p:sp>
        <p:nvSpPr>
          <p:cNvPr id="21" name="Rectangle 20">
            <a:extLst>
              <a:ext uri="{FF2B5EF4-FFF2-40B4-BE49-F238E27FC236}">
                <a16:creationId xmlns:a16="http://schemas.microsoft.com/office/drawing/2014/main" xmlns="" id="{2CC3434A-1035-4045-BECF-CBA3AFEC1B17}"/>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2" name="Rectangle 21">
            <a:extLst>
              <a:ext uri="{FF2B5EF4-FFF2-40B4-BE49-F238E27FC236}">
                <a16:creationId xmlns:a16="http://schemas.microsoft.com/office/drawing/2014/main" xmlns="" id="{0E2F17AC-C384-4C18-87F3-9321483AA8E9}"/>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3" name="Rectangle 22">
            <a:extLst>
              <a:ext uri="{FF2B5EF4-FFF2-40B4-BE49-F238E27FC236}">
                <a16:creationId xmlns:a16="http://schemas.microsoft.com/office/drawing/2014/main" xmlns="" id="{C68F971E-5131-4197-A3BD-1025EAD065B0}"/>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4" name="Rectangle 23">
            <a:extLst>
              <a:ext uri="{FF2B5EF4-FFF2-40B4-BE49-F238E27FC236}">
                <a16:creationId xmlns:a16="http://schemas.microsoft.com/office/drawing/2014/main" xmlns="" id="{54787F41-67C4-424C-9C85-6A960D06A230}"/>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32" name="Rounded Rectangle 4">
            <a:extLst>
              <a:ext uri="{FF2B5EF4-FFF2-40B4-BE49-F238E27FC236}">
                <a16:creationId xmlns:a16="http://schemas.microsoft.com/office/drawing/2014/main" xmlns="" id="{6BA13B3B-B0EF-4B2D-B1B0-8B166718E6F3}"/>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3" name="Rounded Rectangle 5">
            <a:extLst>
              <a:ext uri="{FF2B5EF4-FFF2-40B4-BE49-F238E27FC236}">
                <a16:creationId xmlns:a16="http://schemas.microsoft.com/office/drawing/2014/main" xmlns="" id="{1FB29B36-4580-4A53-8138-874B5DA5DBE3}"/>
              </a:ext>
            </a:extLst>
          </p:cNvPr>
          <p:cNvSpPr/>
          <p:nvPr/>
        </p:nvSpPr>
        <p:spPr>
          <a:xfrm>
            <a:off x="1028605" y="4933608"/>
            <a:ext cx="646095" cy="1191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4" name="Rectangle 33">
            <a:extLst>
              <a:ext uri="{FF2B5EF4-FFF2-40B4-BE49-F238E27FC236}">
                <a16:creationId xmlns:a16="http://schemas.microsoft.com/office/drawing/2014/main" xmlns="" id="{EA892059-D9CE-4C2E-9D3A-4FE913466D06}"/>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5" name="Rectangle 34">
            <a:extLst>
              <a:ext uri="{FF2B5EF4-FFF2-40B4-BE49-F238E27FC236}">
                <a16:creationId xmlns:a16="http://schemas.microsoft.com/office/drawing/2014/main" xmlns="" id="{FB273581-74B6-4B71-AE35-194407C47DB9}"/>
              </a:ext>
            </a:extLst>
          </p:cNvPr>
          <p:cNvSpPr/>
          <p:nvPr/>
        </p:nvSpPr>
        <p:spPr>
          <a:xfrm>
            <a:off x="1043310"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29 Feb</a:t>
            </a:r>
          </a:p>
        </p:txBody>
      </p:sp>
      <p:sp>
        <p:nvSpPr>
          <p:cNvPr id="36" name="Rectangle 35">
            <a:extLst>
              <a:ext uri="{FF2B5EF4-FFF2-40B4-BE49-F238E27FC236}">
                <a16:creationId xmlns:a16="http://schemas.microsoft.com/office/drawing/2014/main" xmlns="" id="{9284E984-D43A-42B4-96B5-585E9528C47F}"/>
              </a:ext>
            </a:extLst>
          </p:cNvPr>
          <p:cNvSpPr/>
          <p:nvPr/>
        </p:nvSpPr>
        <p:spPr>
          <a:xfrm>
            <a:off x="1063727" y="5679394"/>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-54%</a:t>
            </a:r>
          </a:p>
        </p:txBody>
      </p:sp>
      <p:sp>
        <p:nvSpPr>
          <p:cNvPr id="37" name="Rounded Rectangle 4">
            <a:extLst>
              <a:ext uri="{FF2B5EF4-FFF2-40B4-BE49-F238E27FC236}">
                <a16:creationId xmlns:a16="http://schemas.microsoft.com/office/drawing/2014/main" xmlns="" id="{A97DA30A-A20C-4741-836B-CA8938E6305D}"/>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8" name="Rounded Rectangle 5">
            <a:extLst>
              <a:ext uri="{FF2B5EF4-FFF2-40B4-BE49-F238E27FC236}">
                <a16:creationId xmlns:a16="http://schemas.microsoft.com/office/drawing/2014/main" xmlns="" id="{10B61C82-D05A-40CB-A9EA-56797359603B}"/>
              </a:ext>
            </a:extLst>
          </p:cNvPr>
          <p:cNvSpPr/>
          <p:nvPr/>
        </p:nvSpPr>
        <p:spPr>
          <a:xfrm>
            <a:off x="2194243" y="5009705"/>
            <a:ext cx="648000" cy="1116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9" name="Rectangle 38">
            <a:extLst>
              <a:ext uri="{FF2B5EF4-FFF2-40B4-BE49-F238E27FC236}">
                <a16:creationId xmlns:a16="http://schemas.microsoft.com/office/drawing/2014/main" xmlns="" id="{B7AD6665-329A-400E-A70D-E401502417E8}"/>
              </a:ext>
            </a:extLst>
          </p:cNvPr>
          <p:cNvSpPr/>
          <p:nvPr/>
        </p:nvSpPr>
        <p:spPr>
          <a:xfrm>
            <a:off x="2235076" y="3066616"/>
            <a:ext cx="553358"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1 mar</a:t>
            </a:r>
          </a:p>
        </p:txBody>
      </p:sp>
      <p:sp>
        <p:nvSpPr>
          <p:cNvPr id="40" name="Rectangle 39">
            <a:extLst>
              <a:ext uri="{FF2B5EF4-FFF2-40B4-BE49-F238E27FC236}">
                <a16:creationId xmlns:a16="http://schemas.microsoft.com/office/drawing/2014/main" xmlns="" id="{F63BCC72-12DA-460A-B596-47611344C96B}"/>
              </a:ext>
            </a:extLst>
          </p:cNvPr>
          <p:cNvSpPr/>
          <p:nvPr/>
        </p:nvSpPr>
        <p:spPr>
          <a:xfrm>
            <a:off x="2229365" y="5673549"/>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-57%</a:t>
            </a:r>
          </a:p>
        </p:txBody>
      </p:sp>
      <p:sp>
        <p:nvSpPr>
          <p:cNvPr id="41" name="Rounded Rectangle 4">
            <a:extLst>
              <a:ext uri="{FF2B5EF4-FFF2-40B4-BE49-F238E27FC236}">
                <a16:creationId xmlns:a16="http://schemas.microsoft.com/office/drawing/2014/main" xmlns="" id="{F82EED83-294F-4A8A-BF7A-62F5D43AD9C6}"/>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3" name="Rectangle 42">
            <a:extLst>
              <a:ext uri="{FF2B5EF4-FFF2-40B4-BE49-F238E27FC236}">
                <a16:creationId xmlns:a16="http://schemas.microsoft.com/office/drawing/2014/main" xmlns="" id="{2D0A80D4-EC9F-4D30-8AD4-A9A90508775E}"/>
              </a:ext>
            </a:extLst>
          </p:cNvPr>
          <p:cNvSpPr/>
          <p:nvPr/>
        </p:nvSpPr>
        <p:spPr>
          <a:xfrm>
            <a:off x="3395891"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 Mar</a:t>
            </a:r>
          </a:p>
        </p:txBody>
      </p:sp>
      <p:sp>
        <p:nvSpPr>
          <p:cNvPr id="44" name="Rectangle 43">
            <a:extLst>
              <a:ext uri="{FF2B5EF4-FFF2-40B4-BE49-F238E27FC236}">
                <a16:creationId xmlns:a16="http://schemas.microsoft.com/office/drawing/2014/main" xmlns="" id="{01F7DF49-D358-4B8E-A64D-36E1EC5E6F17}"/>
              </a:ext>
            </a:extLst>
          </p:cNvPr>
          <p:cNvSpPr/>
          <p:nvPr/>
        </p:nvSpPr>
        <p:spPr>
          <a:xfrm>
            <a:off x="3404607" y="5688270"/>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45" name="Rounded Rectangle 4">
            <a:extLst>
              <a:ext uri="{FF2B5EF4-FFF2-40B4-BE49-F238E27FC236}">
                <a16:creationId xmlns:a16="http://schemas.microsoft.com/office/drawing/2014/main" xmlns="" id="{C5F5D5E0-DB3B-4BDB-B25A-466374887E82}"/>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7" name="Rectangle 46">
            <a:extLst>
              <a:ext uri="{FF2B5EF4-FFF2-40B4-BE49-F238E27FC236}">
                <a16:creationId xmlns:a16="http://schemas.microsoft.com/office/drawing/2014/main" xmlns="" id="{F4A1F3A2-0128-429E-A1C9-0E27A73D6E00}"/>
              </a:ext>
            </a:extLst>
          </p:cNvPr>
          <p:cNvSpPr/>
          <p:nvPr/>
        </p:nvSpPr>
        <p:spPr>
          <a:xfrm>
            <a:off x="4558591" y="3065409"/>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3 Mar</a:t>
            </a:r>
          </a:p>
        </p:txBody>
      </p:sp>
      <p:sp>
        <p:nvSpPr>
          <p:cNvPr id="48" name="Rectangle 47">
            <a:extLst>
              <a:ext uri="{FF2B5EF4-FFF2-40B4-BE49-F238E27FC236}">
                <a16:creationId xmlns:a16="http://schemas.microsoft.com/office/drawing/2014/main" xmlns="" id="{2CC45FDA-DC23-4AE7-99C3-68D5C7DB2624}"/>
              </a:ext>
            </a:extLst>
          </p:cNvPr>
          <p:cNvSpPr/>
          <p:nvPr/>
        </p:nvSpPr>
        <p:spPr>
          <a:xfrm>
            <a:off x="4567306" y="5672342"/>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49" name="Rounded Rectangle 4">
            <a:extLst>
              <a:ext uri="{FF2B5EF4-FFF2-40B4-BE49-F238E27FC236}">
                <a16:creationId xmlns:a16="http://schemas.microsoft.com/office/drawing/2014/main" xmlns="" id="{037C320A-D766-4733-A7B1-196DDF40B534}"/>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1" name="Rectangle 50">
            <a:extLst>
              <a:ext uri="{FF2B5EF4-FFF2-40B4-BE49-F238E27FC236}">
                <a16:creationId xmlns:a16="http://schemas.microsoft.com/office/drawing/2014/main" xmlns="" id="{86C6D46D-B07A-4BD7-9837-67D1899EEC48}"/>
              </a:ext>
            </a:extLst>
          </p:cNvPr>
          <p:cNvSpPr/>
          <p:nvPr/>
        </p:nvSpPr>
        <p:spPr>
          <a:xfrm>
            <a:off x="5755030" y="3081337"/>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4 Mar</a:t>
            </a:r>
          </a:p>
        </p:txBody>
      </p:sp>
      <p:sp>
        <p:nvSpPr>
          <p:cNvPr id="52" name="Rectangle 51">
            <a:extLst>
              <a:ext uri="{FF2B5EF4-FFF2-40B4-BE49-F238E27FC236}">
                <a16:creationId xmlns:a16="http://schemas.microsoft.com/office/drawing/2014/main" xmlns="" id="{05E6C11E-9B26-41A6-9837-85D7727E0C73}"/>
              </a:ext>
            </a:extLst>
          </p:cNvPr>
          <p:cNvSpPr/>
          <p:nvPr/>
        </p:nvSpPr>
        <p:spPr>
          <a:xfrm>
            <a:off x="5763745" y="5688270"/>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53" name="Rounded Rectangle 4">
            <a:extLst>
              <a:ext uri="{FF2B5EF4-FFF2-40B4-BE49-F238E27FC236}">
                <a16:creationId xmlns:a16="http://schemas.microsoft.com/office/drawing/2014/main" xmlns="" id="{180D04A8-9459-4694-AC8E-27061DB5952A}"/>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5" name="Rectangle 54">
            <a:extLst>
              <a:ext uri="{FF2B5EF4-FFF2-40B4-BE49-F238E27FC236}">
                <a16:creationId xmlns:a16="http://schemas.microsoft.com/office/drawing/2014/main" xmlns="" id="{53CF63E8-C12E-4A9F-9FD3-3FA3B0AD8ABA}"/>
              </a:ext>
            </a:extLst>
          </p:cNvPr>
          <p:cNvSpPr/>
          <p:nvPr/>
        </p:nvSpPr>
        <p:spPr>
          <a:xfrm>
            <a:off x="6932435" y="3081337"/>
            <a:ext cx="56297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5 Mar</a:t>
            </a:r>
          </a:p>
        </p:txBody>
      </p:sp>
      <p:sp>
        <p:nvSpPr>
          <p:cNvPr id="56" name="Rectangle 55">
            <a:extLst>
              <a:ext uri="{FF2B5EF4-FFF2-40B4-BE49-F238E27FC236}">
                <a16:creationId xmlns:a16="http://schemas.microsoft.com/office/drawing/2014/main" xmlns="" id="{8DFD71FC-F0D3-47D2-B6E6-4C82D222CB3F}"/>
              </a:ext>
            </a:extLst>
          </p:cNvPr>
          <p:cNvSpPr/>
          <p:nvPr/>
        </p:nvSpPr>
        <p:spPr>
          <a:xfrm>
            <a:off x="6941150" y="5688270"/>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57" name="Rounded Rectangle 4">
            <a:extLst>
              <a:ext uri="{FF2B5EF4-FFF2-40B4-BE49-F238E27FC236}">
                <a16:creationId xmlns:a16="http://schemas.microsoft.com/office/drawing/2014/main" xmlns="" id="{F3191DFB-E079-4CF3-862D-54D82F807067}"/>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9" name="Rectangle 58">
            <a:extLst>
              <a:ext uri="{FF2B5EF4-FFF2-40B4-BE49-F238E27FC236}">
                <a16:creationId xmlns:a16="http://schemas.microsoft.com/office/drawing/2014/main" xmlns="" id="{7E8767D1-DD34-4E96-BF01-B35E10DF8E14}"/>
              </a:ext>
            </a:extLst>
          </p:cNvPr>
          <p:cNvSpPr/>
          <p:nvPr/>
        </p:nvSpPr>
        <p:spPr>
          <a:xfrm>
            <a:off x="8116299" y="3064557"/>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6 Mar</a:t>
            </a:r>
          </a:p>
        </p:txBody>
      </p:sp>
      <p:sp>
        <p:nvSpPr>
          <p:cNvPr id="60" name="Rectangle 59">
            <a:extLst>
              <a:ext uri="{FF2B5EF4-FFF2-40B4-BE49-F238E27FC236}">
                <a16:creationId xmlns:a16="http://schemas.microsoft.com/office/drawing/2014/main" xmlns="" id="{B27A5F99-7B4F-404B-A893-6312BF1C65A4}"/>
              </a:ext>
            </a:extLst>
          </p:cNvPr>
          <p:cNvSpPr/>
          <p:nvPr/>
        </p:nvSpPr>
        <p:spPr>
          <a:xfrm>
            <a:off x="8125015" y="5671490"/>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42" name="Freeform 407">
            <a:extLst>
              <a:ext uri="{FF2B5EF4-FFF2-40B4-BE49-F238E27FC236}">
                <a16:creationId xmlns:a16="http://schemas.microsoft.com/office/drawing/2014/main" xmlns="" id="{C1243AEA-C899-4CE0-9ADA-21B40C61CE0E}"/>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CasellaDiTesto 45">
            <a:extLst>
              <a:ext uri="{FF2B5EF4-FFF2-40B4-BE49-F238E27FC236}">
                <a16:creationId xmlns:a16="http://schemas.microsoft.com/office/drawing/2014/main" xmlns="" id="{CEC0E909-E09C-41FF-9037-40C64A367FD6}"/>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50" name="CasellaDiTesto 49">
            <a:extLst>
              <a:ext uri="{FF2B5EF4-FFF2-40B4-BE49-F238E27FC236}">
                <a16:creationId xmlns:a16="http://schemas.microsoft.com/office/drawing/2014/main" xmlns="" id="{7C729DD6-D6B2-47AD-AA45-5AEA29BB8734}"/>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54" name="Freeform 403">
            <a:extLst>
              <a:ext uri="{FF2B5EF4-FFF2-40B4-BE49-F238E27FC236}">
                <a16:creationId xmlns:a16="http://schemas.microsoft.com/office/drawing/2014/main" xmlns="" id="{23BB9D18-FE1E-4FA1-95BB-77F4B6105EDA}"/>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58" name="Picture 2" descr="Risultato immagini per simbolo media aritmetica">
            <a:extLst>
              <a:ext uri="{FF2B5EF4-FFF2-40B4-BE49-F238E27FC236}">
                <a16:creationId xmlns:a16="http://schemas.microsoft.com/office/drawing/2014/main" xmlns="" id="{077A0B86-F21A-496A-9550-81CACFDE0E7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1" name="CasellaDiTesto 60">
            <a:extLst>
              <a:ext uri="{FF2B5EF4-FFF2-40B4-BE49-F238E27FC236}">
                <a16:creationId xmlns:a16="http://schemas.microsoft.com/office/drawing/2014/main" xmlns="" id="{FB3914C9-5FC5-44C6-9FCA-BBF0ADDC1E76}"/>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2" name="Rectangle 122">
            <a:extLst>
              <a:ext uri="{FF2B5EF4-FFF2-40B4-BE49-F238E27FC236}">
                <a16:creationId xmlns:a16="http://schemas.microsoft.com/office/drawing/2014/main" xmlns="" id="{859C6690-937D-40B4-AFD9-44D87772F534}"/>
              </a:ext>
            </a:extLst>
          </p:cNvPr>
          <p:cNvSpPr/>
          <p:nvPr/>
        </p:nvSpPr>
        <p:spPr>
          <a:xfrm>
            <a:off x="10901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-52%</a:t>
            </a:r>
          </a:p>
        </p:txBody>
      </p:sp>
      <p:sp>
        <p:nvSpPr>
          <p:cNvPr id="63" name="Rectangle 133">
            <a:extLst>
              <a:ext uri="{FF2B5EF4-FFF2-40B4-BE49-F238E27FC236}">
                <a16:creationId xmlns:a16="http://schemas.microsoft.com/office/drawing/2014/main" xmlns="" id="{035673CC-3DDC-42B5-AD29-73D6547AA0AD}"/>
              </a:ext>
            </a:extLst>
          </p:cNvPr>
          <p:cNvSpPr/>
          <p:nvPr/>
        </p:nvSpPr>
        <p:spPr>
          <a:xfrm>
            <a:off x="2255815"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-52%</a:t>
            </a:r>
          </a:p>
        </p:txBody>
      </p:sp>
      <p:sp>
        <p:nvSpPr>
          <p:cNvPr id="64" name="Rectangle 141">
            <a:extLst>
              <a:ext uri="{FF2B5EF4-FFF2-40B4-BE49-F238E27FC236}">
                <a16:creationId xmlns:a16="http://schemas.microsoft.com/office/drawing/2014/main" xmlns="" id="{0B25FBAA-0225-413E-A7D7-DD2DE6F9C256}"/>
              </a:ext>
            </a:extLst>
          </p:cNvPr>
          <p:cNvSpPr/>
          <p:nvPr/>
        </p:nvSpPr>
        <p:spPr>
          <a:xfrm>
            <a:off x="3429453" y="4653273"/>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5" name="Rectangle 145">
            <a:extLst>
              <a:ext uri="{FF2B5EF4-FFF2-40B4-BE49-F238E27FC236}">
                <a16:creationId xmlns:a16="http://schemas.microsoft.com/office/drawing/2014/main" xmlns="" id="{2462478B-471C-4850-9997-057B44F8176C}"/>
              </a:ext>
            </a:extLst>
          </p:cNvPr>
          <p:cNvSpPr/>
          <p:nvPr/>
        </p:nvSpPr>
        <p:spPr>
          <a:xfrm>
            <a:off x="4592152" y="4637345"/>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6" name="Rectangle 149">
            <a:extLst>
              <a:ext uri="{FF2B5EF4-FFF2-40B4-BE49-F238E27FC236}">
                <a16:creationId xmlns:a16="http://schemas.microsoft.com/office/drawing/2014/main" xmlns="" id="{E5CC9516-FA6A-4C41-967A-B88349E5FA0A}"/>
              </a:ext>
            </a:extLst>
          </p:cNvPr>
          <p:cNvSpPr/>
          <p:nvPr/>
        </p:nvSpPr>
        <p:spPr>
          <a:xfrm>
            <a:off x="5788591" y="4653273"/>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7" name="Rectangle 153">
            <a:extLst>
              <a:ext uri="{FF2B5EF4-FFF2-40B4-BE49-F238E27FC236}">
                <a16:creationId xmlns:a16="http://schemas.microsoft.com/office/drawing/2014/main" xmlns="" id="{611A82E3-85BF-4D1B-ADFF-5591D174E911}"/>
              </a:ext>
            </a:extLst>
          </p:cNvPr>
          <p:cNvSpPr/>
          <p:nvPr/>
        </p:nvSpPr>
        <p:spPr>
          <a:xfrm>
            <a:off x="6965996" y="4653273"/>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8" name="Rectangle 157">
            <a:extLst>
              <a:ext uri="{FF2B5EF4-FFF2-40B4-BE49-F238E27FC236}">
                <a16:creationId xmlns:a16="http://schemas.microsoft.com/office/drawing/2014/main" xmlns="" id="{F3E9A414-4518-4FD4-955B-7D26DEAA6E50}"/>
              </a:ext>
            </a:extLst>
          </p:cNvPr>
          <p:cNvSpPr/>
          <p:nvPr/>
        </p:nvSpPr>
        <p:spPr>
          <a:xfrm>
            <a:off x="8149861" y="4636493"/>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9" name="Rectangle 122">
            <a:extLst>
              <a:ext uri="{FF2B5EF4-FFF2-40B4-BE49-F238E27FC236}">
                <a16:creationId xmlns:a16="http://schemas.microsoft.com/office/drawing/2014/main" xmlns="" id="{DAC8BD2F-3E86-4DCD-9DFD-AA8F0B41A086}"/>
              </a:ext>
            </a:extLst>
          </p:cNvPr>
          <p:cNvSpPr/>
          <p:nvPr/>
        </p:nvSpPr>
        <p:spPr>
          <a:xfrm>
            <a:off x="10999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-50%</a:t>
            </a:r>
          </a:p>
        </p:txBody>
      </p:sp>
      <p:sp>
        <p:nvSpPr>
          <p:cNvPr id="70" name="Rectangle 133">
            <a:extLst>
              <a:ext uri="{FF2B5EF4-FFF2-40B4-BE49-F238E27FC236}">
                <a16:creationId xmlns:a16="http://schemas.microsoft.com/office/drawing/2014/main" xmlns="" id="{6246B4F8-F771-4902-880A-9125BB18E2AB}"/>
              </a:ext>
            </a:extLst>
          </p:cNvPr>
          <p:cNvSpPr/>
          <p:nvPr/>
        </p:nvSpPr>
        <p:spPr>
          <a:xfrm>
            <a:off x="2265592" y="4114170"/>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-54%</a:t>
            </a:r>
          </a:p>
        </p:txBody>
      </p:sp>
      <p:sp>
        <p:nvSpPr>
          <p:cNvPr id="71" name="Rectangle 141">
            <a:extLst>
              <a:ext uri="{FF2B5EF4-FFF2-40B4-BE49-F238E27FC236}">
                <a16:creationId xmlns:a16="http://schemas.microsoft.com/office/drawing/2014/main" xmlns="" id="{EC126917-2AAC-4091-A217-188FF0BED67C}"/>
              </a:ext>
            </a:extLst>
          </p:cNvPr>
          <p:cNvSpPr/>
          <p:nvPr/>
        </p:nvSpPr>
        <p:spPr>
          <a:xfrm>
            <a:off x="3439230" y="4128891"/>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2" name="Rectangle 145">
            <a:extLst>
              <a:ext uri="{FF2B5EF4-FFF2-40B4-BE49-F238E27FC236}">
                <a16:creationId xmlns:a16="http://schemas.microsoft.com/office/drawing/2014/main" xmlns="" id="{613D641F-69A6-441A-B503-B84648234848}"/>
              </a:ext>
            </a:extLst>
          </p:cNvPr>
          <p:cNvSpPr/>
          <p:nvPr/>
        </p:nvSpPr>
        <p:spPr>
          <a:xfrm>
            <a:off x="4601929" y="4112963"/>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3" name="Rectangle 149">
            <a:extLst>
              <a:ext uri="{FF2B5EF4-FFF2-40B4-BE49-F238E27FC236}">
                <a16:creationId xmlns:a16="http://schemas.microsoft.com/office/drawing/2014/main" xmlns="" id="{9563E325-C0F3-4D62-B03B-058699B71487}"/>
              </a:ext>
            </a:extLst>
          </p:cNvPr>
          <p:cNvSpPr/>
          <p:nvPr/>
        </p:nvSpPr>
        <p:spPr>
          <a:xfrm>
            <a:off x="5798368" y="4128891"/>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4" name="Rectangle 153">
            <a:extLst>
              <a:ext uri="{FF2B5EF4-FFF2-40B4-BE49-F238E27FC236}">
                <a16:creationId xmlns:a16="http://schemas.microsoft.com/office/drawing/2014/main" xmlns="" id="{0CE1A9C6-EE4D-4C26-96CE-25BC2F28463E}"/>
              </a:ext>
            </a:extLst>
          </p:cNvPr>
          <p:cNvSpPr/>
          <p:nvPr/>
        </p:nvSpPr>
        <p:spPr>
          <a:xfrm>
            <a:off x="6975773" y="4128891"/>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5" name="Rectangle 157">
            <a:extLst>
              <a:ext uri="{FF2B5EF4-FFF2-40B4-BE49-F238E27FC236}">
                <a16:creationId xmlns:a16="http://schemas.microsoft.com/office/drawing/2014/main" xmlns="" id="{77C8A8FD-95A2-4FA4-B83F-7180C1EF529D}"/>
              </a:ext>
            </a:extLst>
          </p:cNvPr>
          <p:cNvSpPr/>
          <p:nvPr/>
        </p:nvSpPr>
        <p:spPr>
          <a:xfrm>
            <a:off x="8159638" y="4112111"/>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Tree>
    <p:extLst>
      <p:ext uri="{BB962C8B-B14F-4D97-AF65-F5344CB8AC3E}">
        <p14:creationId xmlns:p14="http://schemas.microsoft.com/office/powerpoint/2010/main" val="2265732077"/>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AREA C – </a:t>
            </a:r>
            <a:r>
              <a:rPr lang="en-US" altLang="it-IT" sz="2500" b="1" dirty="0" err="1"/>
              <a:t>Ingressi</a:t>
            </a:r>
            <a:r>
              <a:rPr lang="en-US" altLang="it-IT" sz="2500" b="1" dirty="0"/>
              <a:t> Taxi</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24</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ttangolo 17">
            <a:extLst>
              <a:ext uri="{FF2B5EF4-FFF2-40B4-BE49-F238E27FC236}">
                <a16:creationId xmlns:a16="http://schemas.microsoft.com/office/drawing/2014/main" xmlns="" id="{9E45BFF4-F5F2-47BC-80F7-48E91341408B}"/>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1" name="Rectangle 20">
            <a:extLst>
              <a:ext uri="{FF2B5EF4-FFF2-40B4-BE49-F238E27FC236}">
                <a16:creationId xmlns:a16="http://schemas.microsoft.com/office/drawing/2014/main" xmlns="" id="{4B74F227-FAC6-4E3F-B828-5245B0E2C541}"/>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2" name="Rectangle 21">
            <a:extLst>
              <a:ext uri="{FF2B5EF4-FFF2-40B4-BE49-F238E27FC236}">
                <a16:creationId xmlns:a16="http://schemas.microsoft.com/office/drawing/2014/main" xmlns="" id="{291A2E6F-3057-4132-A0B9-B1665C3DF461}"/>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3" name="Rectangle 22">
            <a:extLst>
              <a:ext uri="{FF2B5EF4-FFF2-40B4-BE49-F238E27FC236}">
                <a16:creationId xmlns:a16="http://schemas.microsoft.com/office/drawing/2014/main" xmlns="" id="{FD978919-5C09-4FE5-85AC-5047FC165EFC}"/>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4" name="Rectangle 23">
            <a:extLst>
              <a:ext uri="{FF2B5EF4-FFF2-40B4-BE49-F238E27FC236}">
                <a16:creationId xmlns:a16="http://schemas.microsoft.com/office/drawing/2014/main" xmlns="" id="{164BA3DC-77A6-425A-8CF0-A1312D982455}"/>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25" name="Rounded Rectangle 4">
            <a:extLst>
              <a:ext uri="{FF2B5EF4-FFF2-40B4-BE49-F238E27FC236}">
                <a16:creationId xmlns:a16="http://schemas.microsoft.com/office/drawing/2014/main" xmlns="" id="{5B37B39C-90C9-4B09-ADCE-AE817575E4E7}"/>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27" name="Rectangle 26">
            <a:extLst>
              <a:ext uri="{FF2B5EF4-FFF2-40B4-BE49-F238E27FC236}">
                <a16:creationId xmlns:a16="http://schemas.microsoft.com/office/drawing/2014/main" xmlns="" id="{3212E5EB-C2DB-4E79-8A5C-6764CC129E46}"/>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28" name="Rectangle 27">
            <a:extLst>
              <a:ext uri="{FF2B5EF4-FFF2-40B4-BE49-F238E27FC236}">
                <a16:creationId xmlns:a16="http://schemas.microsoft.com/office/drawing/2014/main" xmlns="" id="{8D6E3BF4-35DA-49F5-802C-F259F4B1ECFA}"/>
              </a:ext>
            </a:extLst>
          </p:cNvPr>
          <p:cNvSpPr/>
          <p:nvPr/>
        </p:nvSpPr>
        <p:spPr>
          <a:xfrm>
            <a:off x="1064630" y="3072461"/>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7 Mar</a:t>
            </a:r>
          </a:p>
        </p:txBody>
      </p:sp>
      <p:sp>
        <p:nvSpPr>
          <p:cNvPr id="29" name="Rectangle 28">
            <a:extLst>
              <a:ext uri="{FF2B5EF4-FFF2-40B4-BE49-F238E27FC236}">
                <a16:creationId xmlns:a16="http://schemas.microsoft.com/office/drawing/2014/main" xmlns="" id="{CE6D6224-D788-4582-9C6B-E489B1441BFE}"/>
              </a:ext>
            </a:extLst>
          </p:cNvPr>
          <p:cNvSpPr/>
          <p:nvPr/>
        </p:nvSpPr>
        <p:spPr>
          <a:xfrm>
            <a:off x="1073346" y="5679394"/>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30" name="Rounded Rectangle 4">
            <a:extLst>
              <a:ext uri="{FF2B5EF4-FFF2-40B4-BE49-F238E27FC236}">
                <a16:creationId xmlns:a16="http://schemas.microsoft.com/office/drawing/2014/main" xmlns="" id="{FFED6A63-F7B3-4233-AE4E-FC99305B266E}"/>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9" name="Rectangle 38">
            <a:extLst>
              <a:ext uri="{FF2B5EF4-FFF2-40B4-BE49-F238E27FC236}">
                <a16:creationId xmlns:a16="http://schemas.microsoft.com/office/drawing/2014/main" xmlns="" id="{4C39523E-5B6A-42DC-A34F-4187349475F4}"/>
              </a:ext>
            </a:extLst>
          </p:cNvPr>
          <p:cNvSpPr/>
          <p:nvPr/>
        </p:nvSpPr>
        <p:spPr>
          <a:xfrm>
            <a:off x="2235076" y="3066616"/>
            <a:ext cx="553357"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8 mar</a:t>
            </a:r>
          </a:p>
        </p:txBody>
      </p:sp>
      <p:sp>
        <p:nvSpPr>
          <p:cNvPr id="40" name="Rectangle 39">
            <a:extLst>
              <a:ext uri="{FF2B5EF4-FFF2-40B4-BE49-F238E27FC236}">
                <a16:creationId xmlns:a16="http://schemas.microsoft.com/office/drawing/2014/main" xmlns="" id="{9C0E78E5-C606-43D6-8847-4F536F40CA4D}"/>
              </a:ext>
            </a:extLst>
          </p:cNvPr>
          <p:cNvSpPr/>
          <p:nvPr/>
        </p:nvSpPr>
        <p:spPr>
          <a:xfrm>
            <a:off x="2238984" y="5673549"/>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41" name="Rounded Rectangle 4">
            <a:extLst>
              <a:ext uri="{FF2B5EF4-FFF2-40B4-BE49-F238E27FC236}">
                <a16:creationId xmlns:a16="http://schemas.microsoft.com/office/drawing/2014/main" xmlns="" id="{AB6FF5BB-0310-42B8-BFE2-DA29C4647E46}"/>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2" name="Rounded Rectangle 5">
            <a:extLst>
              <a:ext uri="{FF2B5EF4-FFF2-40B4-BE49-F238E27FC236}">
                <a16:creationId xmlns:a16="http://schemas.microsoft.com/office/drawing/2014/main" xmlns="" id="{04062DC2-8F23-4BFB-A936-AD5AB78F7350}"/>
              </a:ext>
            </a:extLst>
          </p:cNvPr>
          <p:cNvSpPr/>
          <p:nvPr/>
        </p:nvSpPr>
        <p:spPr>
          <a:xfrm>
            <a:off x="3359866" y="5260366"/>
            <a:ext cx="648000" cy="864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3" name="Rectangle 42">
            <a:extLst>
              <a:ext uri="{FF2B5EF4-FFF2-40B4-BE49-F238E27FC236}">
                <a16:creationId xmlns:a16="http://schemas.microsoft.com/office/drawing/2014/main" xmlns="" id="{2082872A-D77A-4548-8FA3-C9255545D439}"/>
              </a:ext>
            </a:extLst>
          </p:cNvPr>
          <p:cNvSpPr/>
          <p:nvPr/>
        </p:nvSpPr>
        <p:spPr>
          <a:xfrm>
            <a:off x="3395890"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9 Mar</a:t>
            </a:r>
          </a:p>
        </p:txBody>
      </p:sp>
      <p:sp>
        <p:nvSpPr>
          <p:cNvPr id="44" name="Rectangle 43">
            <a:extLst>
              <a:ext uri="{FF2B5EF4-FFF2-40B4-BE49-F238E27FC236}">
                <a16:creationId xmlns:a16="http://schemas.microsoft.com/office/drawing/2014/main" xmlns="" id="{359795BF-F855-4D66-8AAA-C750CF98CF26}"/>
              </a:ext>
            </a:extLst>
          </p:cNvPr>
          <p:cNvSpPr/>
          <p:nvPr/>
        </p:nvSpPr>
        <p:spPr>
          <a:xfrm>
            <a:off x="3394988"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-67%</a:t>
            </a:r>
          </a:p>
        </p:txBody>
      </p:sp>
      <p:sp>
        <p:nvSpPr>
          <p:cNvPr id="45" name="Rounded Rectangle 4">
            <a:extLst>
              <a:ext uri="{FF2B5EF4-FFF2-40B4-BE49-F238E27FC236}">
                <a16:creationId xmlns:a16="http://schemas.microsoft.com/office/drawing/2014/main" xmlns="" id="{BB5BA7A2-D444-4883-B015-500F31C8B27A}"/>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6" name="Rounded Rectangle 5">
            <a:extLst>
              <a:ext uri="{FF2B5EF4-FFF2-40B4-BE49-F238E27FC236}">
                <a16:creationId xmlns:a16="http://schemas.microsoft.com/office/drawing/2014/main" xmlns="" id="{F46969EE-1AB8-44DC-8930-F61BF56963D3}"/>
              </a:ext>
            </a:extLst>
          </p:cNvPr>
          <p:cNvSpPr/>
          <p:nvPr/>
        </p:nvSpPr>
        <p:spPr>
          <a:xfrm>
            <a:off x="4522564" y="5511703"/>
            <a:ext cx="648000" cy="608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7" name="Rectangle 46">
            <a:extLst>
              <a:ext uri="{FF2B5EF4-FFF2-40B4-BE49-F238E27FC236}">
                <a16:creationId xmlns:a16="http://schemas.microsoft.com/office/drawing/2014/main" xmlns="" id="{5A10C0E9-B240-49A5-9568-E39F70565A21}"/>
              </a:ext>
            </a:extLst>
          </p:cNvPr>
          <p:cNvSpPr/>
          <p:nvPr/>
        </p:nvSpPr>
        <p:spPr>
          <a:xfrm>
            <a:off x="4519317" y="3065409"/>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10 Mar</a:t>
            </a:r>
          </a:p>
        </p:txBody>
      </p:sp>
      <p:sp>
        <p:nvSpPr>
          <p:cNvPr id="48" name="Rectangle 47">
            <a:extLst>
              <a:ext uri="{FF2B5EF4-FFF2-40B4-BE49-F238E27FC236}">
                <a16:creationId xmlns:a16="http://schemas.microsoft.com/office/drawing/2014/main" xmlns="" id="{B8F314AD-205B-4333-90EF-EB256E6A55BF}"/>
              </a:ext>
            </a:extLst>
          </p:cNvPr>
          <p:cNvSpPr/>
          <p:nvPr/>
        </p:nvSpPr>
        <p:spPr>
          <a:xfrm>
            <a:off x="4557687"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-77%</a:t>
            </a:r>
          </a:p>
        </p:txBody>
      </p:sp>
      <p:sp>
        <p:nvSpPr>
          <p:cNvPr id="49" name="Rounded Rectangle 4">
            <a:extLst>
              <a:ext uri="{FF2B5EF4-FFF2-40B4-BE49-F238E27FC236}">
                <a16:creationId xmlns:a16="http://schemas.microsoft.com/office/drawing/2014/main" xmlns="" id="{6C26AA77-4114-4CDD-9CFA-255B98F1F471}"/>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0" name="Rounded Rectangle 5">
            <a:extLst>
              <a:ext uri="{FF2B5EF4-FFF2-40B4-BE49-F238E27FC236}">
                <a16:creationId xmlns:a16="http://schemas.microsoft.com/office/drawing/2014/main" xmlns="" id="{635D10F8-56AE-41FE-9A60-2E3C2A832332}"/>
              </a:ext>
            </a:extLst>
          </p:cNvPr>
          <p:cNvSpPr/>
          <p:nvPr/>
        </p:nvSpPr>
        <p:spPr>
          <a:xfrm>
            <a:off x="5719003" y="5594793"/>
            <a:ext cx="648000" cy="532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1" name="Rectangle 50">
            <a:extLst>
              <a:ext uri="{FF2B5EF4-FFF2-40B4-BE49-F238E27FC236}">
                <a16:creationId xmlns:a16="http://schemas.microsoft.com/office/drawing/2014/main" xmlns="" id="{96B11121-AEEE-437E-A1F5-CA64DC38F9DB}"/>
              </a:ext>
            </a:extLst>
          </p:cNvPr>
          <p:cNvSpPr/>
          <p:nvPr/>
        </p:nvSpPr>
        <p:spPr>
          <a:xfrm>
            <a:off x="5715756" y="308133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11 Mar</a:t>
            </a:r>
          </a:p>
        </p:txBody>
      </p:sp>
      <p:sp>
        <p:nvSpPr>
          <p:cNvPr id="52" name="Rectangle 51">
            <a:extLst>
              <a:ext uri="{FF2B5EF4-FFF2-40B4-BE49-F238E27FC236}">
                <a16:creationId xmlns:a16="http://schemas.microsoft.com/office/drawing/2014/main" xmlns="" id="{63240EBA-14FA-4C3D-9F40-837572A4CFD9}"/>
              </a:ext>
            </a:extLst>
          </p:cNvPr>
          <p:cNvSpPr/>
          <p:nvPr/>
        </p:nvSpPr>
        <p:spPr>
          <a:xfrm>
            <a:off x="575412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-80%</a:t>
            </a:r>
          </a:p>
        </p:txBody>
      </p:sp>
      <p:sp>
        <p:nvSpPr>
          <p:cNvPr id="53" name="Rounded Rectangle 4">
            <a:extLst>
              <a:ext uri="{FF2B5EF4-FFF2-40B4-BE49-F238E27FC236}">
                <a16:creationId xmlns:a16="http://schemas.microsoft.com/office/drawing/2014/main" xmlns="" id="{FB238BA3-FFC2-406B-974B-8A5C126F65E3}"/>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4" name="Rounded Rectangle 5">
            <a:extLst>
              <a:ext uri="{FF2B5EF4-FFF2-40B4-BE49-F238E27FC236}">
                <a16:creationId xmlns:a16="http://schemas.microsoft.com/office/drawing/2014/main" xmlns="" id="{10C35B47-893A-4542-BCD4-20D46C2A4412}"/>
              </a:ext>
            </a:extLst>
          </p:cNvPr>
          <p:cNvSpPr/>
          <p:nvPr/>
        </p:nvSpPr>
        <p:spPr>
          <a:xfrm>
            <a:off x="6896409" y="5661647"/>
            <a:ext cx="648000" cy="457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5" name="Rectangle 54">
            <a:extLst>
              <a:ext uri="{FF2B5EF4-FFF2-40B4-BE49-F238E27FC236}">
                <a16:creationId xmlns:a16="http://schemas.microsoft.com/office/drawing/2014/main" xmlns="" id="{ACB3C9AA-2BF3-4CC6-A647-CA1B1AD377A1}"/>
              </a:ext>
            </a:extLst>
          </p:cNvPr>
          <p:cNvSpPr/>
          <p:nvPr/>
        </p:nvSpPr>
        <p:spPr>
          <a:xfrm>
            <a:off x="6893161" y="3081337"/>
            <a:ext cx="641522"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12 Mar</a:t>
            </a:r>
          </a:p>
        </p:txBody>
      </p:sp>
      <p:sp>
        <p:nvSpPr>
          <p:cNvPr id="56" name="Rectangle 55">
            <a:extLst>
              <a:ext uri="{FF2B5EF4-FFF2-40B4-BE49-F238E27FC236}">
                <a16:creationId xmlns:a16="http://schemas.microsoft.com/office/drawing/2014/main" xmlns="" id="{9FD6F33F-2E2E-4157-AB3B-BF424DCD34F1}"/>
              </a:ext>
            </a:extLst>
          </p:cNvPr>
          <p:cNvSpPr/>
          <p:nvPr/>
        </p:nvSpPr>
        <p:spPr>
          <a:xfrm>
            <a:off x="6931530"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-83%</a:t>
            </a:r>
          </a:p>
        </p:txBody>
      </p:sp>
      <p:sp>
        <p:nvSpPr>
          <p:cNvPr id="57" name="Rounded Rectangle 4">
            <a:extLst>
              <a:ext uri="{FF2B5EF4-FFF2-40B4-BE49-F238E27FC236}">
                <a16:creationId xmlns:a16="http://schemas.microsoft.com/office/drawing/2014/main" xmlns="" id="{D184D8A9-1ACF-49E3-8903-1EAD2FD337CF}"/>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8" name="Rounded Rectangle 5">
            <a:extLst>
              <a:ext uri="{FF2B5EF4-FFF2-40B4-BE49-F238E27FC236}">
                <a16:creationId xmlns:a16="http://schemas.microsoft.com/office/drawing/2014/main" xmlns="" id="{0B7FD389-38D6-4A15-B170-1180CD43B491}"/>
              </a:ext>
            </a:extLst>
          </p:cNvPr>
          <p:cNvSpPr/>
          <p:nvPr/>
        </p:nvSpPr>
        <p:spPr>
          <a:xfrm>
            <a:off x="8080273" y="5712470"/>
            <a:ext cx="648000" cy="406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9" name="Rectangle 58">
            <a:extLst>
              <a:ext uri="{FF2B5EF4-FFF2-40B4-BE49-F238E27FC236}">
                <a16:creationId xmlns:a16="http://schemas.microsoft.com/office/drawing/2014/main" xmlns="" id="{C4BC0BBD-5202-41C5-B728-A7FD265CA69B}"/>
              </a:ext>
            </a:extLst>
          </p:cNvPr>
          <p:cNvSpPr/>
          <p:nvPr/>
        </p:nvSpPr>
        <p:spPr>
          <a:xfrm>
            <a:off x="8077025" y="306455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13 Mar</a:t>
            </a:r>
          </a:p>
        </p:txBody>
      </p:sp>
      <p:sp>
        <p:nvSpPr>
          <p:cNvPr id="60" name="Rectangle 59">
            <a:extLst>
              <a:ext uri="{FF2B5EF4-FFF2-40B4-BE49-F238E27FC236}">
                <a16:creationId xmlns:a16="http://schemas.microsoft.com/office/drawing/2014/main" xmlns="" id="{05ABD952-921F-4D82-BC35-ECB72923876A}"/>
              </a:ext>
            </a:extLst>
          </p:cNvPr>
          <p:cNvSpPr/>
          <p:nvPr/>
        </p:nvSpPr>
        <p:spPr>
          <a:xfrm>
            <a:off x="8115396"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-85%</a:t>
            </a:r>
          </a:p>
        </p:txBody>
      </p:sp>
      <p:pic>
        <p:nvPicPr>
          <p:cNvPr id="3" name="Immagine 2">
            <a:extLst>
              <a:ext uri="{FF2B5EF4-FFF2-40B4-BE49-F238E27FC236}">
                <a16:creationId xmlns:a16="http://schemas.microsoft.com/office/drawing/2014/main" xmlns="" id="{6615DB64-FD21-4350-BA55-3750B55CC849}"/>
              </a:ext>
            </a:extLst>
          </p:cNvPr>
          <p:cNvPicPr>
            <a:picLocks noChangeAspect="1"/>
          </p:cNvPicPr>
          <p:nvPr/>
        </p:nvPicPr>
        <p:blipFill>
          <a:blip r:embed="rId6"/>
          <a:stretch>
            <a:fillRect/>
          </a:stretch>
        </p:blipFill>
        <p:spPr>
          <a:xfrm>
            <a:off x="0" y="899781"/>
            <a:ext cx="9144000" cy="2140589"/>
          </a:xfrm>
          <a:prstGeom prst="rect">
            <a:avLst/>
          </a:prstGeom>
        </p:spPr>
      </p:pic>
      <p:sp>
        <p:nvSpPr>
          <p:cNvPr id="61" name="Freeform 407">
            <a:extLst>
              <a:ext uri="{FF2B5EF4-FFF2-40B4-BE49-F238E27FC236}">
                <a16:creationId xmlns:a16="http://schemas.microsoft.com/office/drawing/2014/main" xmlns="" id="{5CA0D8E2-E943-456C-B49D-F2C6236BB7B9}"/>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CasellaDiTesto 61">
            <a:extLst>
              <a:ext uri="{FF2B5EF4-FFF2-40B4-BE49-F238E27FC236}">
                <a16:creationId xmlns:a16="http://schemas.microsoft.com/office/drawing/2014/main" xmlns="" id="{75F3C9E6-A13E-4253-9135-0711936C612B}"/>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63" name="CasellaDiTesto 62">
            <a:extLst>
              <a:ext uri="{FF2B5EF4-FFF2-40B4-BE49-F238E27FC236}">
                <a16:creationId xmlns:a16="http://schemas.microsoft.com/office/drawing/2014/main" xmlns="" id="{E678968B-178C-4502-A781-A37DDD43D36D}"/>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4" name="Freeform 403">
            <a:extLst>
              <a:ext uri="{FF2B5EF4-FFF2-40B4-BE49-F238E27FC236}">
                <a16:creationId xmlns:a16="http://schemas.microsoft.com/office/drawing/2014/main" xmlns="" id="{C9C407B6-4430-448B-9E60-BA3B80085806}"/>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5" name="Picture 2" descr="Risultato immagini per simbolo media aritmetica">
            <a:extLst>
              <a:ext uri="{FF2B5EF4-FFF2-40B4-BE49-F238E27FC236}">
                <a16:creationId xmlns:a16="http://schemas.microsoft.com/office/drawing/2014/main" xmlns="" id="{DF8EABEC-B1BD-44AC-9F16-0B29C6B5074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6" name="CasellaDiTesto 65">
            <a:extLst>
              <a:ext uri="{FF2B5EF4-FFF2-40B4-BE49-F238E27FC236}">
                <a16:creationId xmlns:a16="http://schemas.microsoft.com/office/drawing/2014/main" xmlns="" id="{16301D23-F299-4C9D-9C2E-5B60F009E845}"/>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7" name="Rectangle 122">
            <a:extLst>
              <a:ext uri="{FF2B5EF4-FFF2-40B4-BE49-F238E27FC236}">
                <a16:creationId xmlns:a16="http://schemas.microsoft.com/office/drawing/2014/main" xmlns="" id="{80ECDD66-5DBD-4A21-AC86-6608C3E014E7}"/>
              </a:ext>
            </a:extLst>
          </p:cNvPr>
          <p:cNvSpPr/>
          <p:nvPr/>
        </p:nvSpPr>
        <p:spPr>
          <a:xfrm>
            <a:off x="1098192" y="4644397"/>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8" name="Rectangle 133">
            <a:extLst>
              <a:ext uri="{FF2B5EF4-FFF2-40B4-BE49-F238E27FC236}">
                <a16:creationId xmlns:a16="http://schemas.microsoft.com/office/drawing/2014/main" xmlns="" id="{78BD9A13-407F-43D7-BE3C-D0A3B488814D}"/>
              </a:ext>
            </a:extLst>
          </p:cNvPr>
          <p:cNvSpPr/>
          <p:nvPr/>
        </p:nvSpPr>
        <p:spPr>
          <a:xfrm>
            <a:off x="2263830" y="4638552"/>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9" name="Rectangle 141">
            <a:extLst>
              <a:ext uri="{FF2B5EF4-FFF2-40B4-BE49-F238E27FC236}">
                <a16:creationId xmlns:a16="http://schemas.microsoft.com/office/drawing/2014/main" xmlns="" id="{BF0932BC-C1F9-46B5-B673-F423C702474F}"/>
              </a:ext>
            </a:extLst>
          </p:cNvPr>
          <p:cNvSpPr/>
          <p:nvPr/>
        </p:nvSpPr>
        <p:spPr>
          <a:xfrm>
            <a:off x="3421438"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-74%</a:t>
            </a:r>
          </a:p>
        </p:txBody>
      </p:sp>
      <p:sp>
        <p:nvSpPr>
          <p:cNvPr id="70" name="Rectangle 145">
            <a:extLst>
              <a:ext uri="{FF2B5EF4-FFF2-40B4-BE49-F238E27FC236}">
                <a16:creationId xmlns:a16="http://schemas.microsoft.com/office/drawing/2014/main" xmlns="" id="{A6DEB854-1799-46B4-A2E4-20212E71EE07}"/>
              </a:ext>
            </a:extLst>
          </p:cNvPr>
          <p:cNvSpPr/>
          <p:nvPr/>
        </p:nvSpPr>
        <p:spPr>
          <a:xfrm>
            <a:off x="458413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-85%</a:t>
            </a:r>
          </a:p>
        </p:txBody>
      </p:sp>
      <p:sp>
        <p:nvSpPr>
          <p:cNvPr id="71" name="Rectangle 149">
            <a:extLst>
              <a:ext uri="{FF2B5EF4-FFF2-40B4-BE49-F238E27FC236}">
                <a16:creationId xmlns:a16="http://schemas.microsoft.com/office/drawing/2014/main" xmlns="" id="{C5E3A067-A0E1-43E7-BE34-E11ACE848498}"/>
              </a:ext>
            </a:extLst>
          </p:cNvPr>
          <p:cNvSpPr/>
          <p:nvPr/>
        </p:nvSpPr>
        <p:spPr>
          <a:xfrm>
            <a:off x="578057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-83%</a:t>
            </a:r>
          </a:p>
        </p:txBody>
      </p:sp>
      <p:sp>
        <p:nvSpPr>
          <p:cNvPr id="72" name="Rectangle 153">
            <a:extLst>
              <a:ext uri="{FF2B5EF4-FFF2-40B4-BE49-F238E27FC236}">
                <a16:creationId xmlns:a16="http://schemas.microsoft.com/office/drawing/2014/main" xmlns="" id="{93B5CA7B-FEE6-4A94-8DB6-5FBA1B14FD84}"/>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-87%</a:t>
            </a:r>
          </a:p>
        </p:txBody>
      </p:sp>
      <p:sp>
        <p:nvSpPr>
          <p:cNvPr id="73" name="Rectangle 157">
            <a:extLst>
              <a:ext uri="{FF2B5EF4-FFF2-40B4-BE49-F238E27FC236}">
                <a16:creationId xmlns:a16="http://schemas.microsoft.com/office/drawing/2014/main" xmlns="" id="{02919551-36A4-417B-A7D5-D9BCE872A9C7}"/>
              </a:ext>
            </a:extLst>
          </p:cNvPr>
          <p:cNvSpPr/>
          <p:nvPr/>
        </p:nvSpPr>
        <p:spPr>
          <a:xfrm>
            <a:off x="8141846"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-89%</a:t>
            </a:r>
          </a:p>
        </p:txBody>
      </p:sp>
      <p:sp>
        <p:nvSpPr>
          <p:cNvPr id="74" name="Rectangle 122">
            <a:extLst>
              <a:ext uri="{FF2B5EF4-FFF2-40B4-BE49-F238E27FC236}">
                <a16:creationId xmlns:a16="http://schemas.microsoft.com/office/drawing/2014/main" xmlns="" id="{BD75B90B-A08D-4F50-82DB-BD907CA0A739}"/>
              </a:ext>
            </a:extLst>
          </p:cNvPr>
          <p:cNvSpPr/>
          <p:nvPr/>
        </p:nvSpPr>
        <p:spPr>
          <a:xfrm>
            <a:off x="1107969" y="4120015"/>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5" name="Rectangle 133">
            <a:extLst>
              <a:ext uri="{FF2B5EF4-FFF2-40B4-BE49-F238E27FC236}">
                <a16:creationId xmlns:a16="http://schemas.microsoft.com/office/drawing/2014/main" xmlns="" id="{929AD85C-512B-4E14-827D-00538EA7F790}"/>
              </a:ext>
            </a:extLst>
          </p:cNvPr>
          <p:cNvSpPr/>
          <p:nvPr/>
        </p:nvSpPr>
        <p:spPr>
          <a:xfrm>
            <a:off x="2273607" y="4114170"/>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6" name="Rectangle 141">
            <a:extLst>
              <a:ext uri="{FF2B5EF4-FFF2-40B4-BE49-F238E27FC236}">
                <a16:creationId xmlns:a16="http://schemas.microsoft.com/office/drawing/2014/main" xmlns="" id="{D80E9700-5514-4874-A113-6A06164378DF}"/>
              </a:ext>
            </a:extLst>
          </p:cNvPr>
          <p:cNvSpPr/>
          <p:nvPr/>
        </p:nvSpPr>
        <p:spPr>
          <a:xfrm>
            <a:off x="3431215"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-48%</a:t>
            </a:r>
          </a:p>
        </p:txBody>
      </p:sp>
      <p:sp>
        <p:nvSpPr>
          <p:cNvPr id="77" name="Rectangle 145">
            <a:extLst>
              <a:ext uri="{FF2B5EF4-FFF2-40B4-BE49-F238E27FC236}">
                <a16:creationId xmlns:a16="http://schemas.microsoft.com/office/drawing/2014/main" xmlns="" id="{FD6ADC06-C5A6-4861-9625-15674163ED8A}"/>
              </a:ext>
            </a:extLst>
          </p:cNvPr>
          <p:cNvSpPr/>
          <p:nvPr/>
        </p:nvSpPr>
        <p:spPr>
          <a:xfrm>
            <a:off x="459391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-69%</a:t>
            </a:r>
          </a:p>
        </p:txBody>
      </p:sp>
      <p:sp>
        <p:nvSpPr>
          <p:cNvPr id="78" name="Rectangle 149">
            <a:extLst>
              <a:ext uri="{FF2B5EF4-FFF2-40B4-BE49-F238E27FC236}">
                <a16:creationId xmlns:a16="http://schemas.microsoft.com/office/drawing/2014/main" xmlns="" id="{43C9A6DA-EF33-46FD-AE45-EF40BE0355CA}"/>
              </a:ext>
            </a:extLst>
          </p:cNvPr>
          <p:cNvSpPr/>
          <p:nvPr/>
        </p:nvSpPr>
        <p:spPr>
          <a:xfrm>
            <a:off x="579035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-71%</a:t>
            </a:r>
          </a:p>
        </p:txBody>
      </p:sp>
      <p:sp>
        <p:nvSpPr>
          <p:cNvPr id="79" name="Rectangle 153">
            <a:extLst>
              <a:ext uri="{FF2B5EF4-FFF2-40B4-BE49-F238E27FC236}">
                <a16:creationId xmlns:a16="http://schemas.microsoft.com/office/drawing/2014/main" xmlns="" id="{00D1463A-A212-44DE-94DF-3619C3E98C9B}"/>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-82%</a:t>
            </a:r>
          </a:p>
        </p:txBody>
      </p:sp>
      <p:sp>
        <p:nvSpPr>
          <p:cNvPr id="80" name="Rectangle 157">
            <a:extLst>
              <a:ext uri="{FF2B5EF4-FFF2-40B4-BE49-F238E27FC236}">
                <a16:creationId xmlns:a16="http://schemas.microsoft.com/office/drawing/2014/main" xmlns="" id="{EC7978F6-38EA-4C2A-965F-F348DB4E1504}"/>
              </a:ext>
            </a:extLst>
          </p:cNvPr>
          <p:cNvSpPr/>
          <p:nvPr/>
        </p:nvSpPr>
        <p:spPr>
          <a:xfrm>
            <a:off x="8151623"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-79%</a:t>
            </a:r>
          </a:p>
        </p:txBody>
      </p:sp>
    </p:spTree>
    <p:extLst>
      <p:ext uri="{BB962C8B-B14F-4D97-AF65-F5344CB8AC3E}">
        <p14:creationId xmlns:p14="http://schemas.microsoft.com/office/powerpoint/2010/main" val="1304352850"/>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AREA C – Bus </a:t>
            </a:r>
            <a:r>
              <a:rPr lang="en-US" altLang="it-IT" sz="2500" b="1" dirty="0" err="1"/>
              <a:t>Turistici</a:t>
            </a:r>
            <a:endParaRPr lang="en-US" altLang="it-IT" sz="2500" b="1" dirty="0"/>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25</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xmlns="" id="{D5A0E113-AA0B-4804-BBA7-BCE52DD66475}"/>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6" name="Rectangle 25">
            <a:extLst>
              <a:ext uri="{FF2B5EF4-FFF2-40B4-BE49-F238E27FC236}">
                <a16:creationId xmlns:a16="http://schemas.microsoft.com/office/drawing/2014/main" xmlns="" id="{7815FAEA-3524-4D4E-8505-6018C6E9560D}"/>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7" name="Rectangle 26">
            <a:extLst>
              <a:ext uri="{FF2B5EF4-FFF2-40B4-BE49-F238E27FC236}">
                <a16:creationId xmlns:a16="http://schemas.microsoft.com/office/drawing/2014/main" xmlns="" id="{1F1942C9-8EF5-4321-A671-CDFD2EBD9366}"/>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8" name="Rectangle 27">
            <a:extLst>
              <a:ext uri="{FF2B5EF4-FFF2-40B4-BE49-F238E27FC236}">
                <a16:creationId xmlns:a16="http://schemas.microsoft.com/office/drawing/2014/main" xmlns="" id="{B6C24186-691D-4374-AE2C-2CF412D2931F}"/>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29" name="Rounded Rectangle 4">
            <a:extLst>
              <a:ext uri="{FF2B5EF4-FFF2-40B4-BE49-F238E27FC236}">
                <a16:creationId xmlns:a16="http://schemas.microsoft.com/office/drawing/2014/main" xmlns="" id="{8BEEF2DF-1F56-4039-BF94-FC159F47267A}"/>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1" name="Rectangle 30">
            <a:extLst>
              <a:ext uri="{FF2B5EF4-FFF2-40B4-BE49-F238E27FC236}">
                <a16:creationId xmlns:a16="http://schemas.microsoft.com/office/drawing/2014/main" xmlns="" id="{4C17BF43-1378-494F-8410-1AD426BB2ACD}"/>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2" name="Rectangle 31">
            <a:extLst>
              <a:ext uri="{FF2B5EF4-FFF2-40B4-BE49-F238E27FC236}">
                <a16:creationId xmlns:a16="http://schemas.microsoft.com/office/drawing/2014/main" xmlns="" id="{0F2E8B8C-15D0-45EE-AD41-58BDDA07462A}"/>
              </a:ext>
            </a:extLst>
          </p:cNvPr>
          <p:cNvSpPr/>
          <p:nvPr/>
        </p:nvSpPr>
        <p:spPr>
          <a:xfrm>
            <a:off x="1043310"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22 Feb</a:t>
            </a:r>
          </a:p>
        </p:txBody>
      </p:sp>
      <p:sp>
        <p:nvSpPr>
          <p:cNvPr id="34" name="Rounded Rectangle 4">
            <a:extLst>
              <a:ext uri="{FF2B5EF4-FFF2-40B4-BE49-F238E27FC236}">
                <a16:creationId xmlns:a16="http://schemas.microsoft.com/office/drawing/2014/main" xmlns="" id="{478CF5B0-FA0D-40A6-9100-DDE7945560A5}"/>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6" name="Rectangle 35">
            <a:extLst>
              <a:ext uri="{FF2B5EF4-FFF2-40B4-BE49-F238E27FC236}">
                <a16:creationId xmlns:a16="http://schemas.microsoft.com/office/drawing/2014/main" xmlns="" id="{446ED078-61AF-49BF-A9A5-2EA338D87CFC}"/>
              </a:ext>
            </a:extLst>
          </p:cNvPr>
          <p:cNvSpPr/>
          <p:nvPr/>
        </p:nvSpPr>
        <p:spPr>
          <a:xfrm>
            <a:off x="2208947" y="3066616"/>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23 Feb</a:t>
            </a:r>
          </a:p>
        </p:txBody>
      </p:sp>
      <p:sp>
        <p:nvSpPr>
          <p:cNvPr id="38" name="Rounded Rectangle 4">
            <a:extLst>
              <a:ext uri="{FF2B5EF4-FFF2-40B4-BE49-F238E27FC236}">
                <a16:creationId xmlns:a16="http://schemas.microsoft.com/office/drawing/2014/main" xmlns="" id="{7CC6DB8A-8ED9-47A1-8147-4178A327481E}"/>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9" name="Rounded Rectangle 5">
            <a:extLst>
              <a:ext uri="{FF2B5EF4-FFF2-40B4-BE49-F238E27FC236}">
                <a16:creationId xmlns:a16="http://schemas.microsoft.com/office/drawing/2014/main" xmlns="" id="{312458B9-EF15-4D7C-B7FE-C8F9C66B5CE1}"/>
              </a:ext>
            </a:extLst>
          </p:cNvPr>
          <p:cNvSpPr/>
          <p:nvPr/>
        </p:nvSpPr>
        <p:spPr>
          <a:xfrm>
            <a:off x="3359865" y="5332285"/>
            <a:ext cx="648000" cy="788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0" name="Rectangle 39">
            <a:extLst>
              <a:ext uri="{FF2B5EF4-FFF2-40B4-BE49-F238E27FC236}">
                <a16:creationId xmlns:a16="http://schemas.microsoft.com/office/drawing/2014/main" xmlns="" id="{09F4362D-CF7B-415B-8DA4-EA91B4AABADC}"/>
              </a:ext>
            </a:extLst>
          </p:cNvPr>
          <p:cNvSpPr/>
          <p:nvPr/>
        </p:nvSpPr>
        <p:spPr>
          <a:xfrm>
            <a:off x="3374572"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24 Feb</a:t>
            </a:r>
          </a:p>
        </p:txBody>
      </p:sp>
      <p:sp>
        <p:nvSpPr>
          <p:cNvPr id="41" name="Rectangle 40">
            <a:extLst>
              <a:ext uri="{FF2B5EF4-FFF2-40B4-BE49-F238E27FC236}">
                <a16:creationId xmlns:a16="http://schemas.microsoft.com/office/drawing/2014/main" xmlns="" id="{374C51B0-2561-45B3-8643-2163D9A4A63A}"/>
              </a:ext>
            </a:extLst>
          </p:cNvPr>
          <p:cNvSpPr/>
          <p:nvPr/>
        </p:nvSpPr>
        <p:spPr>
          <a:xfrm>
            <a:off x="3394988"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-70%</a:t>
            </a:r>
          </a:p>
        </p:txBody>
      </p:sp>
      <p:sp>
        <p:nvSpPr>
          <p:cNvPr id="42" name="Rounded Rectangle 4">
            <a:extLst>
              <a:ext uri="{FF2B5EF4-FFF2-40B4-BE49-F238E27FC236}">
                <a16:creationId xmlns:a16="http://schemas.microsoft.com/office/drawing/2014/main" xmlns="" id="{9C521893-AF9A-42B7-9BD1-5F467C8835BE}"/>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3" name="Rounded Rectangle 5">
            <a:extLst>
              <a:ext uri="{FF2B5EF4-FFF2-40B4-BE49-F238E27FC236}">
                <a16:creationId xmlns:a16="http://schemas.microsoft.com/office/drawing/2014/main" xmlns="" id="{BFB58C64-A33D-41B8-B3A3-7DA6731EAEEA}"/>
              </a:ext>
            </a:extLst>
          </p:cNvPr>
          <p:cNvSpPr/>
          <p:nvPr/>
        </p:nvSpPr>
        <p:spPr>
          <a:xfrm>
            <a:off x="4522563" y="5332285"/>
            <a:ext cx="648000" cy="788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4" name="Rectangle 43">
            <a:extLst>
              <a:ext uri="{FF2B5EF4-FFF2-40B4-BE49-F238E27FC236}">
                <a16:creationId xmlns:a16="http://schemas.microsoft.com/office/drawing/2014/main" xmlns="" id="{33F09620-ADBC-4C1C-A56F-498356F12CDC}"/>
              </a:ext>
            </a:extLst>
          </p:cNvPr>
          <p:cNvSpPr/>
          <p:nvPr/>
        </p:nvSpPr>
        <p:spPr>
          <a:xfrm>
            <a:off x="4537271" y="3065409"/>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25 Feb</a:t>
            </a:r>
          </a:p>
        </p:txBody>
      </p:sp>
      <p:sp>
        <p:nvSpPr>
          <p:cNvPr id="45" name="Rectangle 44">
            <a:extLst>
              <a:ext uri="{FF2B5EF4-FFF2-40B4-BE49-F238E27FC236}">
                <a16:creationId xmlns:a16="http://schemas.microsoft.com/office/drawing/2014/main" xmlns="" id="{EE75B4A6-438D-49D6-89FE-E49C5AEB74DC}"/>
              </a:ext>
            </a:extLst>
          </p:cNvPr>
          <p:cNvSpPr/>
          <p:nvPr/>
        </p:nvSpPr>
        <p:spPr>
          <a:xfrm>
            <a:off x="4557687"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-70%</a:t>
            </a:r>
          </a:p>
        </p:txBody>
      </p:sp>
      <p:sp>
        <p:nvSpPr>
          <p:cNvPr id="46" name="Rounded Rectangle 4">
            <a:extLst>
              <a:ext uri="{FF2B5EF4-FFF2-40B4-BE49-F238E27FC236}">
                <a16:creationId xmlns:a16="http://schemas.microsoft.com/office/drawing/2014/main" xmlns="" id="{5A2F2384-4FED-4996-BCF9-807597715088}"/>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7" name="Rounded Rectangle 5">
            <a:extLst>
              <a:ext uri="{FF2B5EF4-FFF2-40B4-BE49-F238E27FC236}">
                <a16:creationId xmlns:a16="http://schemas.microsoft.com/office/drawing/2014/main" xmlns="" id="{1761B460-1841-4A17-8BE3-B7B038055905}"/>
              </a:ext>
            </a:extLst>
          </p:cNvPr>
          <p:cNvSpPr/>
          <p:nvPr/>
        </p:nvSpPr>
        <p:spPr>
          <a:xfrm>
            <a:off x="5719001" y="5387088"/>
            <a:ext cx="648000" cy="738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8" name="Rectangle 47">
            <a:extLst>
              <a:ext uri="{FF2B5EF4-FFF2-40B4-BE49-F238E27FC236}">
                <a16:creationId xmlns:a16="http://schemas.microsoft.com/office/drawing/2014/main" xmlns="" id="{AFB0593F-E76F-4663-B291-A2FD9AED3C57}"/>
              </a:ext>
            </a:extLst>
          </p:cNvPr>
          <p:cNvSpPr/>
          <p:nvPr/>
        </p:nvSpPr>
        <p:spPr>
          <a:xfrm>
            <a:off x="5733710" y="308133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26 Feb</a:t>
            </a:r>
          </a:p>
        </p:txBody>
      </p:sp>
      <p:sp>
        <p:nvSpPr>
          <p:cNvPr id="49" name="Rectangle 48">
            <a:extLst>
              <a:ext uri="{FF2B5EF4-FFF2-40B4-BE49-F238E27FC236}">
                <a16:creationId xmlns:a16="http://schemas.microsoft.com/office/drawing/2014/main" xmlns="" id="{CEB4242F-C42A-4AEC-9160-16E7C6F2129D}"/>
              </a:ext>
            </a:extLst>
          </p:cNvPr>
          <p:cNvSpPr/>
          <p:nvPr/>
        </p:nvSpPr>
        <p:spPr>
          <a:xfrm>
            <a:off x="575412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-72%</a:t>
            </a:r>
          </a:p>
        </p:txBody>
      </p:sp>
      <p:sp>
        <p:nvSpPr>
          <p:cNvPr id="50" name="Rounded Rectangle 4">
            <a:extLst>
              <a:ext uri="{FF2B5EF4-FFF2-40B4-BE49-F238E27FC236}">
                <a16:creationId xmlns:a16="http://schemas.microsoft.com/office/drawing/2014/main" xmlns="" id="{364E365C-B37F-4523-BEC3-294450DD2D73}"/>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1" name="Rounded Rectangle 5">
            <a:extLst>
              <a:ext uri="{FF2B5EF4-FFF2-40B4-BE49-F238E27FC236}">
                <a16:creationId xmlns:a16="http://schemas.microsoft.com/office/drawing/2014/main" xmlns="" id="{203CEADF-18CB-4DBA-90DE-7F9E69DD4761}"/>
              </a:ext>
            </a:extLst>
          </p:cNvPr>
          <p:cNvSpPr/>
          <p:nvPr/>
        </p:nvSpPr>
        <p:spPr>
          <a:xfrm>
            <a:off x="6896410" y="5615341"/>
            <a:ext cx="648000" cy="507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2" name="Rectangle 51">
            <a:extLst>
              <a:ext uri="{FF2B5EF4-FFF2-40B4-BE49-F238E27FC236}">
                <a16:creationId xmlns:a16="http://schemas.microsoft.com/office/drawing/2014/main" xmlns="" id="{6EF533F3-340A-46BC-94D2-0F44313CA8A3}"/>
              </a:ext>
            </a:extLst>
          </p:cNvPr>
          <p:cNvSpPr/>
          <p:nvPr/>
        </p:nvSpPr>
        <p:spPr>
          <a:xfrm>
            <a:off x="6911116"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27 Feb</a:t>
            </a:r>
          </a:p>
        </p:txBody>
      </p:sp>
      <p:sp>
        <p:nvSpPr>
          <p:cNvPr id="53" name="Rectangle 52">
            <a:extLst>
              <a:ext uri="{FF2B5EF4-FFF2-40B4-BE49-F238E27FC236}">
                <a16:creationId xmlns:a16="http://schemas.microsoft.com/office/drawing/2014/main" xmlns="" id="{8A9D2D08-DE69-4629-BD09-174020449B19}"/>
              </a:ext>
            </a:extLst>
          </p:cNvPr>
          <p:cNvSpPr/>
          <p:nvPr/>
        </p:nvSpPr>
        <p:spPr>
          <a:xfrm>
            <a:off x="6931531"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-81%</a:t>
            </a:r>
          </a:p>
        </p:txBody>
      </p:sp>
      <p:sp>
        <p:nvSpPr>
          <p:cNvPr id="54" name="Rounded Rectangle 4">
            <a:extLst>
              <a:ext uri="{FF2B5EF4-FFF2-40B4-BE49-F238E27FC236}">
                <a16:creationId xmlns:a16="http://schemas.microsoft.com/office/drawing/2014/main" xmlns="" id="{17C21E81-878A-4E40-B872-9EF05D817830}"/>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5" name="Rounded Rectangle 5">
            <a:extLst>
              <a:ext uri="{FF2B5EF4-FFF2-40B4-BE49-F238E27FC236}">
                <a16:creationId xmlns:a16="http://schemas.microsoft.com/office/drawing/2014/main" xmlns="" id="{DBF5F28C-AD67-4157-B5D0-96607425656B}"/>
              </a:ext>
            </a:extLst>
          </p:cNvPr>
          <p:cNvSpPr/>
          <p:nvPr/>
        </p:nvSpPr>
        <p:spPr>
          <a:xfrm>
            <a:off x="8080274" y="5563971"/>
            <a:ext cx="643156" cy="558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6" name="Rectangle 55">
            <a:extLst>
              <a:ext uri="{FF2B5EF4-FFF2-40B4-BE49-F238E27FC236}">
                <a16:creationId xmlns:a16="http://schemas.microsoft.com/office/drawing/2014/main" xmlns="" id="{1E38538E-304E-4098-94ED-F17B393E39FB}"/>
              </a:ext>
            </a:extLst>
          </p:cNvPr>
          <p:cNvSpPr/>
          <p:nvPr/>
        </p:nvSpPr>
        <p:spPr>
          <a:xfrm>
            <a:off x="8094979" y="306455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28 Feb</a:t>
            </a:r>
          </a:p>
        </p:txBody>
      </p:sp>
      <p:sp>
        <p:nvSpPr>
          <p:cNvPr id="57" name="Rectangle 56">
            <a:extLst>
              <a:ext uri="{FF2B5EF4-FFF2-40B4-BE49-F238E27FC236}">
                <a16:creationId xmlns:a16="http://schemas.microsoft.com/office/drawing/2014/main" xmlns="" id="{37BD74AC-D457-4F0D-94AD-6A8AB910981D}"/>
              </a:ext>
            </a:extLst>
          </p:cNvPr>
          <p:cNvSpPr/>
          <p:nvPr/>
        </p:nvSpPr>
        <p:spPr>
          <a:xfrm>
            <a:off x="8115396"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-79%</a:t>
            </a:r>
          </a:p>
        </p:txBody>
      </p:sp>
      <p:pic>
        <p:nvPicPr>
          <p:cNvPr id="2" name="Immagine 1">
            <a:extLst>
              <a:ext uri="{FF2B5EF4-FFF2-40B4-BE49-F238E27FC236}">
                <a16:creationId xmlns:a16="http://schemas.microsoft.com/office/drawing/2014/main" xmlns="" id="{794BFDD1-ECF3-4688-A216-6BE320976B47}"/>
              </a:ext>
            </a:extLst>
          </p:cNvPr>
          <p:cNvPicPr>
            <a:picLocks noChangeAspect="1"/>
          </p:cNvPicPr>
          <p:nvPr/>
        </p:nvPicPr>
        <p:blipFill>
          <a:blip r:embed="rId6"/>
          <a:stretch>
            <a:fillRect/>
          </a:stretch>
        </p:blipFill>
        <p:spPr>
          <a:xfrm>
            <a:off x="0" y="965810"/>
            <a:ext cx="9144000" cy="2049629"/>
          </a:xfrm>
          <a:prstGeom prst="rect">
            <a:avLst/>
          </a:prstGeom>
        </p:spPr>
      </p:pic>
      <p:sp>
        <p:nvSpPr>
          <p:cNvPr id="58" name="Rounded Rectangle 5">
            <a:extLst>
              <a:ext uri="{FF2B5EF4-FFF2-40B4-BE49-F238E27FC236}">
                <a16:creationId xmlns:a16="http://schemas.microsoft.com/office/drawing/2014/main" xmlns="" id="{739DA158-BAC1-47F8-A4F1-87C392E65188}"/>
              </a:ext>
            </a:extLst>
          </p:cNvPr>
          <p:cNvSpPr/>
          <p:nvPr/>
        </p:nvSpPr>
        <p:spPr>
          <a:xfrm>
            <a:off x="1027211" y="3515659"/>
            <a:ext cx="648000" cy="2606418"/>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9" name="Rectangle 40">
            <a:extLst>
              <a:ext uri="{FF2B5EF4-FFF2-40B4-BE49-F238E27FC236}">
                <a16:creationId xmlns:a16="http://schemas.microsoft.com/office/drawing/2014/main" xmlns="" id="{BC7C0C42-8135-4618-8235-C85C402D721D}"/>
              </a:ext>
            </a:extLst>
          </p:cNvPr>
          <p:cNvSpPr/>
          <p:nvPr/>
        </p:nvSpPr>
        <p:spPr>
          <a:xfrm>
            <a:off x="1135272" y="5689662"/>
            <a:ext cx="407484"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a:t>
            </a:r>
          </a:p>
        </p:txBody>
      </p:sp>
      <p:sp>
        <p:nvSpPr>
          <p:cNvPr id="60" name="Rounded Rectangle 5">
            <a:extLst>
              <a:ext uri="{FF2B5EF4-FFF2-40B4-BE49-F238E27FC236}">
                <a16:creationId xmlns:a16="http://schemas.microsoft.com/office/drawing/2014/main" xmlns="" id="{95BBB85B-71EC-4B2C-A382-6E23CD33E34B}"/>
              </a:ext>
            </a:extLst>
          </p:cNvPr>
          <p:cNvSpPr/>
          <p:nvPr/>
        </p:nvSpPr>
        <p:spPr>
          <a:xfrm>
            <a:off x="2186151" y="3606968"/>
            <a:ext cx="648000" cy="2512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61" name="Rectangle 40">
            <a:extLst>
              <a:ext uri="{FF2B5EF4-FFF2-40B4-BE49-F238E27FC236}">
                <a16:creationId xmlns:a16="http://schemas.microsoft.com/office/drawing/2014/main" xmlns="" id="{20826118-E444-4A37-93FA-347FF5A8B892}"/>
              </a:ext>
            </a:extLst>
          </p:cNvPr>
          <p:cNvSpPr/>
          <p:nvPr/>
        </p:nvSpPr>
        <p:spPr>
          <a:xfrm>
            <a:off x="2266960" y="5668455"/>
            <a:ext cx="461986"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a:t>
            </a:r>
          </a:p>
        </p:txBody>
      </p:sp>
      <p:sp>
        <p:nvSpPr>
          <p:cNvPr id="62" name="Arrow: Up 68">
            <a:extLst>
              <a:ext uri="{FF2B5EF4-FFF2-40B4-BE49-F238E27FC236}">
                <a16:creationId xmlns:a16="http://schemas.microsoft.com/office/drawing/2014/main" xmlns="" id="{62C4479E-3B57-41EF-9F62-311B1F46B9DD}"/>
              </a:ext>
            </a:extLst>
          </p:cNvPr>
          <p:cNvSpPr/>
          <p:nvPr/>
        </p:nvSpPr>
        <p:spPr>
          <a:xfrm>
            <a:off x="1700092" y="3649010"/>
            <a:ext cx="107825" cy="287089"/>
          </a:xfrm>
          <a:prstGeom prs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Freeform 407">
            <a:extLst>
              <a:ext uri="{FF2B5EF4-FFF2-40B4-BE49-F238E27FC236}">
                <a16:creationId xmlns:a16="http://schemas.microsoft.com/office/drawing/2014/main" xmlns="" id="{C9D281D5-4499-48FA-962E-46A70DCF3393}"/>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CasellaDiTesto 63">
            <a:extLst>
              <a:ext uri="{FF2B5EF4-FFF2-40B4-BE49-F238E27FC236}">
                <a16:creationId xmlns:a16="http://schemas.microsoft.com/office/drawing/2014/main" xmlns="" id="{EFE97D52-2B4F-44BE-AE69-0E3608C2CDF0}"/>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65" name="CasellaDiTesto 64">
            <a:extLst>
              <a:ext uri="{FF2B5EF4-FFF2-40B4-BE49-F238E27FC236}">
                <a16:creationId xmlns:a16="http://schemas.microsoft.com/office/drawing/2014/main" xmlns="" id="{B001B730-FAA6-4180-B005-F8A911F5A1F0}"/>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6" name="Freeform 403">
            <a:extLst>
              <a:ext uri="{FF2B5EF4-FFF2-40B4-BE49-F238E27FC236}">
                <a16:creationId xmlns:a16="http://schemas.microsoft.com/office/drawing/2014/main" xmlns="" id="{72091A02-D6C4-4244-8CF8-4F4A50957C1B}"/>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7" name="Picture 2" descr="Risultato immagini per simbolo media aritmetica">
            <a:extLst>
              <a:ext uri="{FF2B5EF4-FFF2-40B4-BE49-F238E27FC236}">
                <a16:creationId xmlns:a16="http://schemas.microsoft.com/office/drawing/2014/main" xmlns="" id="{E78451C0-5016-430D-BE0B-CB6BE48C52D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8" name="CasellaDiTesto 67">
            <a:extLst>
              <a:ext uri="{FF2B5EF4-FFF2-40B4-BE49-F238E27FC236}">
                <a16:creationId xmlns:a16="http://schemas.microsoft.com/office/drawing/2014/main" xmlns="" id="{76B8CAFA-0D0F-4E97-87E8-61CEC52C50E1}"/>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9" name="Rectangle 122">
            <a:extLst>
              <a:ext uri="{FF2B5EF4-FFF2-40B4-BE49-F238E27FC236}">
                <a16:creationId xmlns:a16="http://schemas.microsoft.com/office/drawing/2014/main" xmlns="" id="{4D0D5314-E363-403C-BEFD-E42C09F819C1}"/>
              </a:ext>
            </a:extLst>
          </p:cNvPr>
          <p:cNvSpPr/>
          <p:nvPr/>
        </p:nvSpPr>
        <p:spPr>
          <a:xfrm>
            <a:off x="10901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-17%</a:t>
            </a:r>
          </a:p>
        </p:txBody>
      </p:sp>
      <p:sp>
        <p:nvSpPr>
          <p:cNvPr id="70" name="Rectangle 133">
            <a:extLst>
              <a:ext uri="{FF2B5EF4-FFF2-40B4-BE49-F238E27FC236}">
                <a16:creationId xmlns:a16="http://schemas.microsoft.com/office/drawing/2014/main" xmlns="" id="{CE0F7901-C07A-459B-84C7-674CC0C476FA}"/>
              </a:ext>
            </a:extLst>
          </p:cNvPr>
          <p:cNvSpPr/>
          <p:nvPr/>
        </p:nvSpPr>
        <p:spPr>
          <a:xfrm>
            <a:off x="2255815"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-22%</a:t>
            </a:r>
          </a:p>
        </p:txBody>
      </p:sp>
      <p:sp>
        <p:nvSpPr>
          <p:cNvPr id="71" name="Rectangle 141">
            <a:extLst>
              <a:ext uri="{FF2B5EF4-FFF2-40B4-BE49-F238E27FC236}">
                <a16:creationId xmlns:a16="http://schemas.microsoft.com/office/drawing/2014/main" xmlns="" id="{4F297539-2DB7-4CFF-AD26-ECC3DAD9C5AA}"/>
              </a:ext>
            </a:extLst>
          </p:cNvPr>
          <p:cNvSpPr/>
          <p:nvPr/>
        </p:nvSpPr>
        <p:spPr>
          <a:xfrm>
            <a:off x="3382164" y="4653273"/>
            <a:ext cx="579006"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-100%</a:t>
            </a:r>
          </a:p>
        </p:txBody>
      </p:sp>
      <p:sp>
        <p:nvSpPr>
          <p:cNvPr id="72" name="Rectangle 145">
            <a:extLst>
              <a:ext uri="{FF2B5EF4-FFF2-40B4-BE49-F238E27FC236}">
                <a16:creationId xmlns:a16="http://schemas.microsoft.com/office/drawing/2014/main" xmlns="" id="{7796D306-4508-473C-A52C-82C4E8E8337C}"/>
              </a:ext>
            </a:extLst>
          </p:cNvPr>
          <p:cNvSpPr/>
          <p:nvPr/>
        </p:nvSpPr>
        <p:spPr>
          <a:xfrm>
            <a:off x="458413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-75%</a:t>
            </a:r>
          </a:p>
        </p:txBody>
      </p:sp>
      <p:sp>
        <p:nvSpPr>
          <p:cNvPr id="73" name="Rectangle 149">
            <a:extLst>
              <a:ext uri="{FF2B5EF4-FFF2-40B4-BE49-F238E27FC236}">
                <a16:creationId xmlns:a16="http://schemas.microsoft.com/office/drawing/2014/main" xmlns="" id="{32E435A3-04D9-4BD9-9267-90C4665FF65E}"/>
              </a:ext>
            </a:extLst>
          </p:cNvPr>
          <p:cNvSpPr/>
          <p:nvPr/>
        </p:nvSpPr>
        <p:spPr>
          <a:xfrm>
            <a:off x="578057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-84%</a:t>
            </a:r>
          </a:p>
        </p:txBody>
      </p:sp>
      <p:sp>
        <p:nvSpPr>
          <p:cNvPr id="74" name="Rectangle 153">
            <a:extLst>
              <a:ext uri="{FF2B5EF4-FFF2-40B4-BE49-F238E27FC236}">
                <a16:creationId xmlns:a16="http://schemas.microsoft.com/office/drawing/2014/main" xmlns="" id="{F4BB65EC-27C4-48B6-86AB-9D0E8BBCC5CB}"/>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-92%</a:t>
            </a:r>
          </a:p>
        </p:txBody>
      </p:sp>
      <p:sp>
        <p:nvSpPr>
          <p:cNvPr id="75" name="Rectangle 157">
            <a:extLst>
              <a:ext uri="{FF2B5EF4-FFF2-40B4-BE49-F238E27FC236}">
                <a16:creationId xmlns:a16="http://schemas.microsoft.com/office/drawing/2014/main" xmlns="" id="{96B3C679-88E3-4224-B7E0-B972A4414240}"/>
              </a:ext>
            </a:extLst>
          </p:cNvPr>
          <p:cNvSpPr/>
          <p:nvPr/>
        </p:nvSpPr>
        <p:spPr>
          <a:xfrm>
            <a:off x="8141846"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-91%</a:t>
            </a:r>
          </a:p>
        </p:txBody>
      </p:sp>
      <p:sp>
        <p:nvSpPr>
          <p:cNvPr id="76" name="Rectangle 122">
            <a:extLst>
              <a:ext uri="{FF2B5EF4-FFF2-40B4-BE49-F238E27FC236}">
                <a16:creationId xmlns:a16="http://schemas.microsoft.com/office/drawing/2014/main" xmlns="" id="{1B386012-B357-4EEF-A7EF-89C5802FF7E0}"/>
              </a:ext>
            </a:extLst>
          </p:cNvPr>
          <p:cNvSpPr/>
          <p:nvPr/>
        </p:nvSpPr>
        <p:spPr>
          <a:xfrm>
            <a:off x="10999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-22%</a:t>
            </a:r>
          </a:p>
        </p:txBody>
      </p:sp>
      <p:sp>
        <p:nvSpPr>
          <p:cNvPr id="77" name="Rectangle 133">
            <a:extLst>
              <a:ext uri="{FF2B5EF4-FFF2-40B4-BE49-F238E27FC236}">
                <a16:creationId xmlns:a16="http://schemas.microsoft.com/office/drawing/2014/main" xmlns="" id="{42FA8336-C0B7-49D4-9C0B-9E3B9C2F4E76}"/>
              </a:ext>
            </a:extLst>
          </p:cNvPr>
          <p:cNvSpPr/>
          <p:nvPr/>
        </p:nvSpPr>
        <p:spPr>
          <a:xfrm>
            <a:off x="2265592" y="4114170"/>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-15%</a:t>
            </a:r>
          </a:p>
        </p:txBody>
      </p:sp>
      <p:sp>
        <p:nvSpPr>
          <p:cNvPr id="78" name="Rectangle 141">
            <a:extLst>
              <a:ext uri="{FF2B5EF4-FFF2-40B4-BE49-F238E27FC236}">
                <a16:creationId xmlns:a16="http://schemas.microsoft.com/office/drawing/2014/main" xmlns="" id="{F12BB953-B251-4EF7-885C-F78CFB965EE9}"/>
              </a:ext>
            </a:extLst>
          </p:cNvPr>
          <p:cNvSpPr/>
          <p:nvPr/>
        </p:nvSpPr>
        <p:spPr>
          <a:xfrm>
            <a:off x="3431215"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-60%</a:t>
            </a:r>
          </a:p>
        </p:txBody>
      </p:sp>
      <p:sp>
        <p:nvSpPr>
          <p:cNvPr id="79" name="Rectangle 145">
            <a:extLst>
              <a:ext uri="{FF2B5EF4-FFF2-40B4-BE49-F238E27FC236}">
                <a16:creationId xmlns:a16="http://schemas.microsoft.com/office/drawing/2014/main" xmlns="" id="{FF89D5EC-3C8B-42E1-BC14-05084CFF71BF}"/>
              </a:ext>
            </a:extLst>
          </p:cNvPr>
          <p:cNvSpPr/>
          <p:nvPr/>
        </p:nvSpPr>
        <p:spPr>
          <a:xfrm>
            <a:off x="459391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-77%</a:t>
            </a:r>
          </a:p>
        </p:txBody>
      </p:sp>
      <p:sp>
        <p:nvSpPr>
          <p:cNvPr id="80" name="Rectangle 149">
            <a:extLst>
              <a:ext uri="{FF2B5EF4-FFF2-40B4-BE49-F238E27FC236}">
                <a16:creationId xmlns:a16="http://schemas.microsoft.com/office/drawing/2014/main" xmlns="" id="{243C6CBA-0B96-4251-B833-163BAC0DB862}"/>
              </a:ext>
            </a:extLst>
          </p:cNvPr>
          <p:cNvSpPr/>
          <p:nvPr/>
        </p:nvSpPr>
        <p:spPr>
          <a:xfrm>
            <a:off x="579035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-77%</a:t>
            </a:r>
          </a:p>
        </p:txBody>
      </p:sp>
      <p:sp>
        <p:nvSpPr>
          <p:cNvPr id="81" name="Rectangle 153">
            <a:extLst>
              <a:ext uri="{FF2B5EF4-FFF2-40B4-BE49-F238E27FC236}">
                <a16:creationId xmlns:a16="http://schemas.microsoft.com/office/drawing/2014/main" xmlns="" id="{C762EC33-1AF5-48DA-9DCA-D511A1F7CB17}"/>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-78%</a:t>
            </a:r>
          </a:p>
        </p:txBody>
      </p:sp>
      <p:sp>
        <p:nvSpPr>
          <p:cNvPr id="82" name="Rectangle 157">
            <a:extLst>
              <a:ext uri="{FF2B5EF4-FFF2-40B4-BE49-F238E27FC236}">
                <a16:creationId xmlns:a16="http://schemas.microsoft.com/office/drawing/2014/main" xmlns="" id="{1D67D78F-BB69-49C7-BF30-70B21B7BEE3E}"/>
              </a:ext>
            </a:extLst>
          </p:cNvPr>
          <p:cNvSpPr/>
          <p:nvPr/>
        </p:nvSpPr>
        <p:spPr>
          <a:xfrm>
            <a:off x="8151623"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-84%</a:t>
            </a:r>
          </a:p>
        </p:txBody>
      </p:sp>
    </p:spTree>
    <p:extLst>
      <p:ext uri="{BB962C8B-B14F-4D97-AF65-F5344CB8AC3E}">
        <p14:creationId xmlns:p14="http://schemas.microsoft.com/office/powerpoint/2010/main" val="1488473262"/>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AREA C – Bus </a:t>
            </a:r>
            <a:r>
              <a:rPr lang="en-US" altLang="it-IT" sz="2500" b="1" dirty="0" err="1"/>
              <a:t>Turistici</a:t>
            </a:r>
            <a:endParaRPr lang="en-US" altLang="it-IT" sz="2500" b="1" dirty="0"/>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26</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a:extLst>
              <a:ext uri="{FF2B5EF4-FFF2-40B4-BE49-F238E27FC236}">
                <a16:creationId xmlns:a16="http://schemas.microsoft.com/office/drawing/2014/main" xmlns="" id="{AFE93DBF-6A6F-4079-99F2-793567E7F53E}"/>
              </a:ext>
            </a:extLst>
          </p:cNvPr>
          <p:cNvSpPr/>
          <p:nvPr/>
        </p:nvSpPr>
        <p:spPr>
          <a:xfrm>
            <a:off x="1043310"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29 Feb</a:t>
            </a:r>
          </a:p>
        </p:txBody>
      </p:sp>
      <p:sp>
        <p:nvSpPr>
          <p:cNvPr id="39" name="Rectangle 38">
            <a:extLst>
              <a:ext uri="{FF2B5EF4-FFF2-40B4-BE49-F238E27FC236}">
                <a16:creationId xmlns:a16="http://schemas.microsoft.com/office/drawing/2014/main" xmlns="" id="{5858E2FA-861E-49CF-8399-74B4AAD6BDE0}"/>
              </a:ext>
            </a:extLst>
          </p:cNvPr>
          <p:cNvSpPr/>
          <p:nvPr/>
        </p:nvSpPr>
        <p:spPr>
          <a:xfrm>
            <a:off x="2235076" y="3066616"/>
            <a:ext cx="553358"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1 mar</a:t>
            </a:r>
          </a:p>
        </p:txBody>
      </p:sp>
      <p:sp>
        <p:nvSpPr>
          <p:cNvPr id="43" name="Rectangle 42">
            <a:extLst>
              <a:ext uri="{FF2B5EF4-FFF2-40B4-BE49-F238E27FC236}">
                <a16:creationId xmlns:a16="http://schemas.microsoft.com/office/drawing/2014/main" xmlns="" id="{1CAA2055-6D25-40E1-ABF7-944A66F62A25}"/>
              </a:ext>
            </a:extLst>
          </p:cNvPr>
          <p:cNvSpPr/>
          <p:nvPr/>
        </p:nvSpPr>
        <p:spPr>
          <a:xfrm>
            <a:off x="3395891"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 Mar</a:t>
            </a:r>
          </a:p>
        </p:txBody>
      </p:sp>
      <p:sp>
        <p:nvSpPr>
          <p:cNvPr id="47" name="Rectangle 46">
            <a:extLst>
              <a:ext uri="{FF2B5EF4-FFF2-40B4-BE49-F238E27FC236}">
                <a16:creationId xmlns:a16="http://schemas.microsoft.com/office/drawing/2014/main" xmlns="" id="{1EAC48E8-619B-40DA-A097-945E67F51E40}"/>
              </a:ext>
            </a:extLst>
          </p:cNvPr>
          <p:cNvSpPr/>
          <p:nvPr/>
        </p:nvSpPr>
        <p:spPr>
          <a:xfrm>
            <a:off x="4558591" y="3065409"/>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3 Mar</a:t>
            </a:r>
          </a:p>
        </p:txBody>
      </p:sp>
      <p:sp>
        <p:nvSpPr>
          <p:cNvPr id="51" name="Rectangle 50">
            <a:extLst>
              <a:ext uri="{FF2B5EF4-FFF2-40B4-BE49-F238E27FC236}">
                <a16:creationId xmlns:a16="http://schemas.microsoft.com/office/drawing/2014/main" xmlns="" id="{847800DD-5BC6-4B19-A788-421B0D7FE588}"/>
              </a:ext>
            </a:extLst>
          </p:cNvPr>
          <p:cNvSpPr/>
          <p:nvPr/>
        </p:nvSpPr>
        <p:spPr>
          <a:xfrm>
            <a:off x="5755030" y="3081337"/>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4 Mar</a:t>
            </a:r>
          </a:p>
        </p:txBody>
      </p:sp>
      <p:sp>
        <p:nvSpPr>
          <p:cNvPr id="55" name="Rectangle 54">
            <a:extLst>
              <a:ext uri="{FF2B5EF4-FFF2-40B4-BE49-F238E27FC236}">
                <a16:creationId xmlns:a16="http://schemas.microsoft.com/office/drawing/2014/main" xmlns="" id="{82AFB331-8031-4F6B-94A3-0C99D892997C}"/>
              </a:ext>
            </a:extLst>
          </p:cNvPr>
          <p:cNvSpPr/>
          <p:nvPr/>
        </p:nvSpPr>
        <p:spPr>
          <a:xfrm>
            <a:off x="6932435" y="3081337"/>
            <a:ext cx="56297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5 Mar</a:t>
            </a:r>
          </a:p>
        </p:txBody>
      </p:sp>
      <p:sp>
        <p:nvSpPr>
          <p:cNvPr id="59" name="Rectangle 58">
            <a:extLst>
              <a:ext uri="{FF2B5EF4-FFF2-40B4-BE49-F238E27FC236}">
                <a16:creationId xmlns:a16="http://schemas.microsoft.com/office/drawing/2014/main" xmlns="" id="{2C4E4F88-F989-48F2-9BD2-A71E72B2E89D}"/>
              </a:ext>
            </a:extLst>
          </p:cNvPr>
          <p:cNvSpPr/>
          <p:nvPr/>
        </p:nvSpPr>
        <p:spPr>
          <a:xfrm>
            <a:off x="8116299" y="3064557"/>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6 Mar</a:t>
            </a:r>
          </a:p>
        </p:txBody>
      </p:sp>
      <p:sp>
        <p:nvSpPr>
          <p:cNvPr id="61" name="Rectangle 24">
            <a:extLst>
              <a:ext uri="{FF2B5EF4-FFF2-40B4-BE49-F238E27FC236}">
                <a16:creationId xmlns:a16="http://schemas.microsoft.com/office/drawing/2014/main" xmlns="" id="{58304313-06A4-4418-BC25-7F45E3A49B87}"/>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62" name="Rectangle 25">
            <a:extLst>
              <a:ext uri="{FF2B5EF4-FFF2-40B4-BE49-F238E27FC236}">
                <a16:creationId xmlns:a16="http://schemas.microsoft.com/office/drawing/2014/main" xmlns="" id="{6DCD3087-5E15-41B1-B8DE-8F2E2969F750}"/>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63" name="Rectangle 26">
            <a:extLst>
              <a:ext uri="{FF2B5EF4-FFF2-40B4-BE49-F238E27FC236}">
                <a16:creationId xmlns:a16="http://schemas.microsoft.com/office/drawing/2014/main" xmlns="" id="{BE7B1A3A-CC4C-4832-83F2-077AF0AB5C0C}"/>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64" name="Rectangle 27">
            <a:extLst>
              <a:ext uri="{FF2B5EF4-FFF2-40B4-BE49-F238E27FC236}">
                <a16:creationId xmlns:a16="http://schemas.microsoft.com/office/drawing/2014/main" xmlns="" id="{68793D5A-0C29-4B94-ACF4-286AB782B7BC}"/>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65" name="Rounded Rectangle 4">
            <a:extLst>
              <a:ext uri="{FF2B5EF4-FFF2-40B4-BE49-F238E27FC236}">
                <a16:creationId xmlns:a16="http://schemas.microsoft.com/office/drawing/2014/main" xmlns="" id="{2247B1C8-26FE-4054-8455-1F5E0D48131E}"/>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67" name="Rectangle 30">
            <a:extLst>
              <a:ext uri="{FF2B5EF4-FFF2-40B4-BE49-F238E27FC236}">
                <a16:creationId xmlns:a16="http://schemas.microsoft.com/office/drawing/2014/main" xmlns="" id="{63C02840-F31E-4002-83BD-14004B77CC23}"/>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69" name="Rounded Rectangle 4">
            <a:extLst>
              <a:ext uri="{FF2B5EF4-FFF2-40B4-BE49-F238E27FC236}">
                <a16:creationId xmlns:a16="http://schemas.microsoft.com/office/drawing/2014/main" xmlns="" id="{33AB1816-AE57-4660-97B0-21D803969150}"/>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70" name="Rounded Rectangle 5">
            <a:extLst>
              <a:ext uri="{FF2B5EF4-FFF2-40B4-BE49-F238E27FC236}">
                <a16:creationId xmlns:a16="http://schemas.microsoft.com/office/drawing/2014/main" xmlns="" id="{AE90DFF7-99CB-4307-A404-C897C6721D9C}"/>
              </a:ext>
            </a:extLst>
          </p:cNvPr>
          <p:cNvSpPr/>
          <p:nvPr/>
        </p:nvSpPr>
        <p:spPr>
          <a:xfrm>
            <a:off x="2194242" y="5380500"/>
            <a:ext cx="648000" cy="738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71" name="Rectangle 36">
            <a:extLst>
              <a:ext uri="{FF2B5EF4-FFF2-40B4-BE49-F238E27FC236}">
                <a16:creationId xmlns:a16="http://schemas.microsoft.com/office/drawing/2014/main" xmlns="" id="{25B9074D-3C6E-4399-80B0-83CD6488FCF5}"/>
              </a:ext>
            </a:extLst>
          </p:cNvPr>
          <p:cNvSpPr/>
          <p:nvPr/>
        </p:nvSpPr>
        <p:spPr>
          <a:xfrm>
            <a:off x="2229365" y="5673549"/>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-72%</a:t>
            </a:r>
          </a:p>
        </p:txBody>
      </p:sp>
      <p:sp>
        <p:nvSpPr>
          <p:cNvPr id="72" name="Rounded Rectangle 4">
            <a:extLst>
              <a:ext uri="{FF2B5EF4-FFF2-40B4-BE49-F238E27FC236}">
                <a16:creationId xmlns:a16="http://schemas.microsoft.com/office/drawing/2014/main" xmlns="" id="{CCE10AF6-4E83-45AE-806A-B6C08AAF06AF}"/>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74" name="Rectangle 40">
            <a:extLst>
              <a:ext uri="{FF2B5EF4-FFF2-40B4-BE49-F238E27FC236}">
                <a16:creationId xmlns:a16="http://schemas.microsoft.com/office/drawing/2014/main" xmlns="" id="{7ACC9064-E6E4-49C6-B8FD-4613372F5297}"/>
              </a:ext>
            </a:extLst>
          </p:cNvPr>
          <p:cNvSpPr/>
          <p:nvPr/>
        </p:nvSpPr>
        <p:spPr>
          <a:xfrm>
            <a:off x="3404607" y="5688270"/>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75" name="Rounded Rectangle 4">
            <a:extLst>
              <a:ext uri="{FF2B5EF4-FFF2-40B4-BE49-F238E27FC236}">
                <a16:creationId xmlns:a16="http://schemas.microsoft.com/office/drawing/2014/main" xmlns="" id="{7ACE390D-80D5-4AED-9954-DE6D8AD1ED04}"/>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77" name="Rectangle 44">
            <a:extLst>
              <a:ext uri="{FF2B5EF4-FFF2-40B4-BE49-F238E27FC236}">
                <a16:creationId xmlns:a16="http://schemas.microsoft.com/office/drawing/2014/main" xmlns="" id="{D3FE4408-EDE1-470F-BAAA-B0853A962EDA}"/>
              </a:ext>
            </a:extLst>
          </p:cNvPr>
          <p:cNvSpPr/>
          <p:nvPr/>
        </p:nvSpPr>
        <p:spPr>
          <a:xfrm>
            <a:off x="4567306" y="5672342"/>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78" name="Rounded Rectangle 4">
            <a:extLst>
              <a:ext uri="{FF2B5EF4-FFF2-40B4-BE49-F238E27FC236}">
                <a16:creationId xmlns:a16="http://schemas.microsoft.com/office/drawing/2014/main" xmlns="" id="{54BE2FBF-B493-4DBE-817C-241E8B109F36}"/>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80" name="Rectangle 48">
            <a:extLst>
              <a:ext uri="{FF2B5EF4-FFF2-40B4-BE49-F238E27FC236}">
                <a16:creationId xmlns:a16="http://schemas.microsoft.com/office/drawing/2014/main" xmlns="" id="{E134387A-74C2-4932-9379-1EFDF5A562CE}"/>
              </a:ext>
            </a:extLst>
          </p:cNvPr>
          <p:cNvSpPr/>
          <p:nvPr/>
        </p:nvSpPr>
        <p:spPr>
          <a:xfrm>
            <a:off x="5763745" y="5688270"/>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81" name="Rounded Rectangle 4">
            <a:extLst>
              <a:ext uri="{FF2B5EF4-FFF2-40B4-BE49-F238E27FC236}">
                <a16:creationId xmlns:a16="http://schemas.microsoft.com/office/drawing/2014/main" xmlns="" id="{4DE4B742-AF8D-4E30-B350-D29DB2F73C79}"/>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83" name="Rectangle 52">
            <a:extLst>
              <a:ext uri="{FF2B5EF4-FFF2-40B4-BE49-F238E27FC236}">
                <a16:creationId xmlns:a16="http://schemas.microsoft.com/office/drawing/2014/main" xmlns="" id="{F419861A-1E08-4A17-8E7D-8297EF70555F}"/>
              </a:ext>
            </a:extLst>
          </p:cNvPr>
          <p:cNvSpPr/>
          <p:nvPr/>
        </p:nvSpPr>
        <p:spPr>
          <a:xfrm>
            <a:off x="6941150" y="5688270"/>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84" name="Rounded Rectangle 4">
            <a:extLst>
              <a:ext uri="{FF2B5EF4-FFF2-40B4-BE49-F238E27FC236}">
                <a16:creationId xmlns:a16="http://schemas.microsoft.com/office/drawing/2014/main" xmlns="" id="{CDD58F24-1D23-46D1-86A2-6A0E01C0AB7A}"/>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86" name="Rectangle 56">
            <a:extLst>
              <a:ext uri="{FF2B5EF4-FFF2-40B4-BE49-F238E27FC236}">
                <a16:creationId xmlns:a16="http://schemas.microsoft.com/office/drawing/2014/main" xmlns="" id="{178A53EB-920B-4146-AFFB-93A85CC60895}"/>
              </a:ext>
            </a:extLst>
          </p:cNvPr>
          <p:cNvSpPr/>
          <p:nvPr/>
        </p:nvSpPr>
        <p:spPr>
          <a:xfrm>
            <a:off x="8125015" y="5671490"/>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pic>
        <p:nvPicPr>
          <p:cNvPr id="2" name="Immagine 1">
            <a:extLst>
              <a:ext uri="{FF2B5EF4-FFF2-40B4-BE49-F238E27FC236}">
                <a16:creationId xmlns:a16="http://schemas.microsoft.com/office/drawing/2014/main" xmlns="" id="{67F933BD-55CD-4DA6-8AD9-80D143E920E8}"/>
              </a:ext>
            </a:extLst>
          </p:cNvPr>
          <p:cNvPicPr>
            <a:picLocks noChangeAspect="1"/>
          </p:cNvPicPr>
          <p:nvPr/>
        </p:nvPicPr>
        <p:blipFill>
          <a:blip r:embed="rId6"/>
          <a:stretch>
            <a:fillRect/>
          </a:stretch>
        </p:blipFill>
        <p:spPr>
          <a:xfrm>
            <a:off x="0" y="950621"/>
            <a:ext cx="9144000" cy="2038909"/>
          </a:xfrm>
          <a:prstGeom prst="rect">
            <a:avLst/>
          </a:prstGeom>
        </p:spPr>
      </p:pic>
      <p:sp>
        <p:nvSpPr>
          <p:cNvPr id="45" name="Rounded Rectangle 5">
            <a:extLst>
              <a:ext uri="{FF2B5EF4-FFF2-40B4-BE49-F238E27FC236}">
                <a16:creationId xmlns:a16="http://schemas.microsoft.com/office/drawing/2014/main" xmlns="" id="{3CED2C75-F00C-4699-AE78-29C98C213E8A}"/>
              </a:ext>
            </a:extLst>
          </p:cNvPr>
          <p:cNvSpPr/>
          <p:nvPr/>
        </p:nvSpPr>
        <p:spPr>
          <a:xfrm>
            <a:off x="1028603" y="5355523"/>
            <a:ext cx="648000" cy="763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6" name="Rectangle 48">
            <a:extLst>
              <a:ext uri="{FF2B5EF4-FFF2-40B4-BE49-F238E27FC236}">
                <a16:creationId xmlns:a16="http://schemas.microsoft.com/office/drawing/2014/main" xmlns="" id="{16E95B3B-4CAA-4F65-81E1-5B7603C50AF1}"/>
              </a:ext>
            </a:extLst>
          </p:cNvPr>
          <p:cNvSpPr/>
          <p:nvPr/>
        </p:nvSpPr>
        <p:spPr>
          <a:xfrm>
            <a:off x="1069106" y="5688270"/>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-71%</a:t>
            </a:r>
          </a:p>
        </p:txBody>
      </p:sp>
      <p:sp>
        <p:nvSpPr>
          <p:cNvPr id="40" name="Freeform 407">
            <a:extLst>
              <a:ext uri="{FF2B5EF4-FFF2-40B4-BE49-F238E27FC236}">
                <a16:creationId xmlns:a16="http://schemas.microsoft.com/office/drawing/2014/main" xmlns="" id="{4DAA5B5B-9A9E-4015-84F1-844057063FC8}"/>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CasellaDiTesto 40">
            <a:extLst>
              <a:ext uri="{FF2B5EF4-FFF2-40B4-BE49-F238E27FC236}">
                <a16:creationId xmlns:a16="http://schemas.microsoft.com/office/drawing/2014/main" xmlns="" id="{F58EE0A5-7904-46F2-98A2-7E33DD13F0E2}"/>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42" name="CasellaDiTesto 41">
            <a:extLst>
              <a:ext uri="{FF2B5EF4-FFF2-40B4-BE49-F238E27FC236}">
                <a16:creationId xmlns:a16="http://schemas.microsoft.com/office/drawing/2014/main" xmlns="" id="{93957C95-D417-43EF-99D8-B35621771C12}"/>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44" name="Freeform 403">
            <a:extLst>
              <a:ext uri="{FF2B5EF4-FFF2-40B4-BE49-F238E27FC236}">
                <a16:creationId xmlns:a16="http://schemas.microsoft.com/office/drawing/2014/main" xmlns="" id="{11CBE8A6-B791-4E91-8DFB-BFE1D91574A7}"/>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48" name="Picture 2" descr="Risultato immagini per simbolo media aritmetica">
            <a:extLst>
              <a:ext uri="{FF2B5EF4-FFF2-40B4-BE49-F238E27FC236}">
                <a16:creationId xmlns:a16="http://schemas.microsoft.com/office/drawing/2014/main" xmlns="" id="{9EC6B2FC-E536-4701-9995-D7913861F83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49" name="CasellaDiTesto 48">
            <a:extLst>
              <a:ext uri="{FF2B5EF4-FFF2-40B4-BE49-F238E27FC236}">
                <a16:creationId xmlns:a16="http://schemas.microsoft.com/office/drawing/2014/main" xmlns="" id="{AEF9417F-FE42-4BE9-BFB5-6CBCE7D0FDC6}"/>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50" name="Rectangle 122">
            <a:extLst>
              <a:ext uri="{FF2B5EF4-FFF2-40B4-BE49-F238E27FC236}">
                <a16:creationId xmlns:a16="http://schemas.microsoft.com/office/drawing/2014/main" xmlns="" id="{DA21AAC3-4E89-41B0-9745-F2CA80B58E25}"/>
              </a:ext>
            </a:extLst>
          </p:cNvPr>
          <p:cNvSpPr/>
          <p:nvPr/>
        </p:nvSpPr>
        <p:spPr>
          <a:xfrm>
            <a:off x="10901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-53%</a:t>
            </a:r>
          </a:p>
        </p:txBody>
      </p:sp>
      <p:sp>
        <p:nvSpPr>
          <p:cNvPr id="52" name="Rectangle 133">
            <a:extLst>
              <a:ext uri="{FF2B5EF4-FFF2-40B4-BE49-F238E27FC236}">
                <a16:creationId xmlns:a16="http://schemas.microsoft.com/office/drawing/2014/main" xmlns="" id="{FC719FF0-0EA5-4D9C-AB29-C4D261DC8402}"/>
              </a:ext>
            </a:extLst>
          </p:cNvPr>
          <p:cNvSpPr/>
          <p:nvPr/>
        </p:nvSpPr>
        <p:spPr>
          <a:xfrm>
            <a:off x="2255815"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-78%</a:t>
            </a:r>
          </a:p>
        </p:txBody>
      </p:sp>
      <p:sp>
        <p:nvSpPr>
          <p:cNvPr id="53" name="Rectangle 141">
            <a:extLst>
              <a:ext uri="{FF2B5EF4-FFF2-40B4-BE49-F238E27FC236}">
                <a16:creationId xmlns:a16="http://schemas.microsoft.com/office/drawing/2014/main" xmlns="" id="{71E8A5AC-96F0-42F3-A59F-869C6D49BED2}"/>
              </a:ext>
            </a:extLst>
          </p:cNvPr>
          <p:cNvSpPr/>
          <p:nvPr/>
        </p:nvSpPr>
        <p:spPr>
          <a:xfrm>
            <a:off x="3429453" y="4653273"/>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54" name="Rectangle 145">
            <a:extLst>
              <a:ext uri="{FF2B5EF4-FFF2-40B4-BE49-F238E27FC236}">
                <a16:creationId xmlns:a16="http://schemas.microsoft.com/office/drawing/2014/main" xmlns="" id="{16C3E59B-C394-4A29-BB75-B715E207A6FF}"/>
              </a:ext>
            </a:extLst>
          </p:cNvPr>
          <p:cNvSpPr/>
          <p:nvPr/>
        </p:nvSpPr>
        <p:spPr>
          <a:xfrm>
            <a:off x="4592152" y="4637345"/>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56" name="Rectangle 149">
            <a:extLst>
              <a:ext uri="{FF2B5EF4-FFF2-40B4-BE49-F238E27FC236}">
                <a16:creationId xmlns:a16="http://schemas.microsoft.com/office/drawing/2014/main" xmlns="" id="{2B8B2A5B-46DD-4518-AD36-0203100ACB82}"/>
              </a:ext>
            </a:extLst>
          </p:cNvPr>
          <p:cNvSpPr/>
          <p:nvPr/>
        </p:nvSpPr>
        <p:spPr>
          <a:xfrm>
            <a:off x="5788591" y="4653273"/>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57" name="Rectangle 153">
            <a:extLst>
              <a:ext uri="{FF2B5EF4-FFF2-40B4-BE49-F238E27FC236}">
                <a16:creationId xmlns:a16="http://schemas.microsoft.com/office/drawing/2014/main" xmlns="" id="{13349344-6103-4CC9-B5F8-B2A99BF25778}"/>
              </a:ext>
            </a:extLst>
          </p:cNvPr>
          <p:cNvSpPr/>
          <p:nvPr/>
        </p:nvSpPr>
        <p:spPr>
          <a:xfrm>
            <a:off x="6965996" y="4653273"/>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58" name="Rectangle 157">
            <a:extLst>
              <a:ext uri="{FF2B5EF4-FFF2-40B4-BE49-F238E27FC236}">
                <a16:creationId xmlns:a16="http://schemas.microsoft.com/office/drawing/2014/main" xmlns="" id="{6CD37A33-88CF-4F3F-A6BE-DD070E1BF6C8}"/>
              </a:ext>
            </a:extLst>
          </p:cNvPr>
          <p:cNvSpPr/>
          <p:nvPr/>
        </p:nvSpPr>
        <p:spPr>
          <a:xfrm>
            <a:off x="8149861" y="4636493"/>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0" name="Rectangle 122">
            <a:extLst>
              <a:ext uri="{FF2B5EF4-FFF2-40B4-BE49-F238E27FC236}">
                <a16:creationId xmlns:a16="http://schemas.microsoft.com/office/drawing/2014/main" xmlns="" id="{1BCEC661-A6C8-4A41-BD26-84624D1FDD1E}"/>
              </a:ext>
            </a:extLst>
          </p:cNvPr>
          <p:cNvSpPr/>
          <p:nvPr/>
        </p:nvSpPr>
        <p:spPr>
          <a:xfrm>
            <a:off x="10999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-78%</a:t>
            </a:r>
          </a:p>
        </p:txBody>
      </p:sp>
      <p:sp>
        <p:nvSpPr>
          <p:cNvPr id="66" name="Rectangle 133">
            <a:extLst>
              <a:ext uri="{FF2B5EF4-FFF2-40B4-BE49-F238E27FC236}">
                <a16:creationId xmlns:a16="http://schemas.microsoft.com/office/drawing/2014/main" xmlns="" id="{91B9BC9F-4B0A-47A2-940B-8FE3B0614955}"/>
              </a:ext>
            </a:extLst>
          </p:cNvPr>
          <p:cNvSpPr/>
          <p:nvPr/>
        </p:nvSpPr>
        <p:spPr>
          <a:xfrm>
            <a:off x="2265592" y="4114170"/>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-75%</a:t>
            </a:r>
          </a:p>
        </p:txBody>
      </p:sp>
      <p:sp>
        <p:nvSpPr>
          <p:cNvPr id="68" name="Rectangle 141">
            <a:extLst>
              <a:ext uri="{FF2B5EF4-FFF2-40B4-BE49-F238E27FC236}">
                <a16:creationId xmlns:a16="http://schemas.microsoft.com/office/drawing/2014/main" xmlns="" id="{DBA25B95-D1FF-4C13-969E-2852437EE56E}"/>
              </a:ext>
            </a:extLst>
          </p:cNvPr>
          <p:cNvSpPr/>
          <p:nvPr/>
        </p:nvSpPr>
        <p:spPr>
          <a:xfrm>
            <a:off x="3439230" y="4128891"/>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3" name="Rectangle 145">
            <a:extLst>
              <a:ext uri="{FF2B5EF4-FFF2-40B4-BE49-F238E27FC236}">
                <a16:creationId xmlns:a16="http://schemas.microsoft.com/office/drawing/2014/main" xmlns="" id="{1AAFB23F-1DFC-4D0B-9B70-62CFE5A540EC}"/>
              </a:ext>
            </a:extLst>
          </p:cNvPr>
          <p:cNvSpPr/>
          <p:nvPr/>
        </p:nvSpPr>
        <p:spPr>
          <a:xfrm>
            <a:off x="4601929" y="4112963"/>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6" name="Rectangle 149">
            <a:extLst>
              <a:ext uri="{FF2B5EF4-FFF2-40B4-BE49-F238E27FC236}">
                <a16:creationId xmlns:a16="http://schemas.microsoft.com/office/drawing/2014/main" xmlns="" id="{3F5DB89F-0392-4C72-8924-211A8671B8E7}"/>
              </a:ext>
            </a:extLst>
          </p:cNvPr>
          <p:cNvSpPr/>
          <p:nvPr/>
        </p:nvSpPr>
        <p:spPr>
          <a:xfrm>
            <a:off x="5798368" y="4128891"/>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9" name="Rectangle 153">
            <a:extLst>
              <a:ext uri="{FF2B5EF4-FFF2-40B4-BE49-F238E27FC236}">
                <a16:creationId xmlns:a16="http://schemas.microsoft.com/office/drawing/2014/main" xmlns="" id="{88C9359A-EB17-481E-B8B0-B2A5E2045299}"/>
              </a:ext>
            </a:extLst>
          </p:cNvPr>
          <p:cNvSpPr/>
          <p:nvPr/>
        </p:nvSpPr>
        <p:spPr>
          <a:xfrm>
            <a:off x="6975773" y="4128891"/>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82" name="Rectangle 157">
            <a:extLst>
              <a:ext uri="{FF2B5EF4-FFF2-40B4-BE49-F238E27FC236}">
                <a16:creationId xmlns:a16="http://schemas.microsoft.com/office/drawing/2014/main" xmlns="" id="{CCB80569-4E2F-4260-AF5A-9D437C9F2737}"/>
              </a:ext>
            </a:extLst>
          </p:cNvPr>
          <p:cNvSpPr/>
          <p:nvPr/>
        </p:nvSpPr>
        <p:spPr>
          <a:xfrm>
            <a:off x="8159638" y="4112111"/>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Tree>
    <p:extLst>
      <p:ext uri="{BB962C8B-B14F-4D97-AF65-F5344CB8AC3E}">
        <p14:creationId xmlns:p14="http://schemas.microsoft.com/office/powerpoint/2010/main" val="3914796749"/>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AREA C – Bus </a:t>
            </a:r>
            <a:r>
              <a:rPr lang="en-US" altLang="it-IT" sz="2500" b="1" dirty="0" err="1"/>
              <a:t>Turistici</a:t>
            </a:r>
            <a:endParaRPr lang="en-US" altLang="it-IT" sz="2500" b="1" dirty="0"/>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27</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ttangolo 17">
            <a:extLst>
              <a:ext uri="{FF2B5EF4-FFF2-40B4-BE49-F238E27FC236}">
                <a16:creationId xmlns:a16="http://schemas.microsoft.com/office/drawing/2014/main" xmlns="" id="{E55AA569-5EE7-4D10-90C0-CFCBB19AC4E7}"/>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8" name="Rectangle 27">
            <a:extLst>
              <a:ext uri="{FF2B5EF4-FFF2-40B4-BE49-F238E27FC236}">
                <a16:creationId xmlns:a16="http://schemas.microsoft.com/office/drawing/2014/main" xmlns="" id="{19B5E5D3-76C8-4EDC-96CB-403BE8B59775}"/>
              </a:ext>
            </a:extLst>
          </p:cNvPr>
          <p:cNvSpPr/>
          <p:nvPr/>
        </p:nvSpPr>
        <p:spPr>
          <a:xfrm>
            <a:off x="1064630" y="3072461"/>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7 Mar</a:t>
            </a:r>
          </a:p>
        </p:txBody>
      </p:sp>
      <p:sp>
        <p:nvSpPr>
          <p:cNvPr id="39" name="Rectangle 38">
            <a:extLst>
              <a:ext uri="{FF2B5EF4-FFF2-40B4-BE49-F238E27FC236}">
                <a16:creationId xmlns:a16="http://schemas.microsoft.com/office/drawing/2014/main" xmlns="" id="{DF7EF2D2-0D06-4963-9588-E9CD46813BEF}"/>
              </a:ext>
            </a:extLst>
          </p:cNvPr>
          <p:cNvSpPr/>
          <p:nvPr/>
        </p:nvSpPr>
        <p:spPr>
          <a:xfrm>
            <a:off x="2235076" y="3066616"/>
            <a:ext cx="553357"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8 mar</a:t>
            </a:r>
          </a:p>
        </p:txBody>
      </p:sp>
      <p:sp>
        <p:nvSpPr>
          <p:cNvPr id="43" name="Rectangle 42">
            <a:extLst>
              <a:ext uri="{FF2B5EF4-FFF2-40B4-BE49-F238E27FC236}">
                <a16:creationId xmlns:a16="http://schemas.microsoft.com/office/drawing/2014/main" xmlns="" id="{4B03C9AC-26AA-4080-A903-2E1544E4049A}"/>
              </a:ext>
            </a:extLst>
          </p:cNvPr>
          <p:cNvSpPr/>
          <p:nvPr/>
        </p:nvSpPr>
        <p:spPr>
          <a:xfrm>
            <a:off x="3395890"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9 Mar</a:t>
            </a:r>
          </a:p>
        </p:txBody>
      </p:sp>
      <p:sp>
        <p:nvSpPr>
          <p:cNvPr id="47" name="Rectangle 46">
            <a:extLst>
              <a:ext uri="{FF2B5EF4-FFF2-40B4-BE49-F238E27FC236}">
                <a16:creationId xmlns:a16="http://schemas.microsoft.com/office/drawing/2014/main" xmlns="" id="{251970B0-C26A-4692-A911-884C54C184E3}"/>
              </a:ext>
            </a:extLst>
          </p:cNvPr>
          <p:cNvSpPr/>
          <p:nvPr/>
        </p:nvSpPr>
        <p:spPr>
          <a:xfrm>
            <a:off x="4519317" y="3065409"/>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10 Mar</a:t>
            </a:r>
          </a:p>
        </p:txBody>
      </p:sp>
      <p:sp>
        <p:nvSpPr>
          <p:cNvPr id="51" name="Rectangle 50">
            <a:extLst>
              <a:ext uri="{FF2B5EF4-FFF2-40B4-BE49-F238E27FC236}">
                <a16:creationId xmlns:a16="http://schemas.microsoft.com/office/drawing/2014/main" xmlns="" id="{8B9CEBFF-3F26-4488-B144-8D413D8330C4}"/>
              </a:ext>
            </a:extLst>
          </p:cNvPr>
          <p:cNvSpPr/>
          <p:nvPr/>
        </p:nvSpPr>
        <p:spPr>
          <a:xfrm>
            <a:off x="5715756" y="308133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11 Mar</a:t>
            </a:r>
          </a:p>
        </p:txBody>
      </p:sp>
      <p:sp>
        <p:nvSpPr>
          <p:cNvPr id="55" name="Rectangle 54">
            <a:extLst>
              <a:ext uri="{FF2B5EF4-FFF2-40B4-BE49-F238E27FC236}">
                <a16:creationId xmlns:a16="http://schemas.microsoft.com/office/drawing/2014/main" xmlns="" id="{FE704B20-2519-4AFA-A90E-BB40ED200717}"/>
              </a:ext>
            </a:extLst>
          </p:cNvPr>
          <p:cNvSpPr/>
          <p:nvPr/>
        </p:nvSpPr>
        <p:spPr>
          <a:xfrm>
            <a:off x="6893161" y="3081337"/>
            <a:ext cx="641522"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12 Mar</a:t>
            </a:r>
          </a:p>
        </p:txBody>
      </p:sp>
      <p:sp>
        <p:nvSpPr>
          <p:cNvPr id="59" name="Rectangle 58">
            <a:extLst>
              <a:ext uri="{FF2B5EF4-FFF2-40B4-BE49-F238E27FC236}">
                <a16:creationId xmlns:a16="http://schemas.microsoft.com/office/drawing/2014/main" xmlns="" id="{A0858ECD-86C7-48F6-AFE5-F9BA8280486F}"/>
              </a:ext>
            </a:extLst>
          </p:cNvPr>
          <p:cNvSpPr/>
          <p:nvPr/>
        </p:nvSpPr>
        <p:spPr>
          <a:xfrm>
            <a:off x="8077025" y="306455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13 Mar</a:t>
            </a:r>
          </a:p>
        </p:txBody>
      </p:sp>
      <p:sp>
        <p:nvSpPr>
          <p:cNvPr id="71" name="Rectangle 24">
            <a:extLst>
              <a:ext uri="{FF2B5EF4-FFF2-40B4-BE49-F238E27FC236}">
                <a16:creationId xmlns:a16="http://schemas.microsoft.com/office/drawing/2014/main" xmlns="" id="{DBCC8E91-3B82-4C6D-AB9A-76E2ACA84A43}"/>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72" name="Rectangle 25">
            <a:extLst>
              <a:ext uri="{FF2B5EF4-FFF2-40B4-BE49-F238E27FC236}">
                <a16:creationId xmlns:a16="http://schemas.microsoft.com/office/drawing/2014/main" xmlns="" id="{A042B923-AEC5-407A-B6D2-E8D907F370CD}"/>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73" name="Rectangle 26">
            <a:extLst>
              <a:ext uri="{FF2B5EF4-FFF2-40B4-BE49-F238E27FC236}">
                <a16:creationId xmlns:a16="http://schemas.microsoft.com/office/drawing/2014/main" xmlns="" id="{905E3877-16FA-461C-9EA3-7C756706AB1D}"/>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74" name="Rectangle 27">
            <a:extLst>
              <a:ext uri="{FF2B5EF4-FFF2-40B4-BE49-F238E27FC236}">
                <a16:creationId xmlns:a16="http://schemas.microsoft.com/office/drawing/2014/main" xmlns="" id="{0B3917CB-E2A7-452D-B8D6-F66A5707E2EA}"/>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75" name="Rounded Rectangle 4">
            <a:extLst>
              <a:ext uri="{FF2B5EF4-FFF2-40B4-BE49-F238E27FC236}">
                <a16:creationId xmlns:a16="http://schemas.microsoft.com/office/drawing/2014/main" xmlns="" id="{1D85DB5B-65F0-4030-B273-0502F29BF2B7}"/>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77" name="Rectangle 30">
            <a:extLst>
              <a:ext uri="{FF2B5EF4-FFF2-40B4-BE49-F238E27FC236}">
                <a16:creationId xmlns:a16="http://schemas.microsoft.com/office/drawing/2014/main" xmlns="" id="{5AE272EE-3ECB-4CA9-A0AB-F06873DDAE0D}"/>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78" name="Rectangle 32">
            <a:extLst>
              <a:ext uri="{FF2B5EF4-FFF2-40B4-BE49-F238E27FC236}">
                <a16:creationId xmlns:a16="http://schemas.microsoft.com/office/drawing/2014/main" xmlns="" id="{14582DCD-C312-4280-9DC4-A51198CEF658}"/>
              </a:ext>
            </a:extLst>
          </p:cNvPr>
          <p:cNvSpPr/>
          <p:nvPr/>
        </p:nvSpPr>
        <p:spPr>
          <a:xfrm>
            <a:off x="1073345" y="5679394"/>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79" name="Rounded Rectangle 4">
            <a:extLst>
              <a:ext uri="{FF2B5EF4-FFF2-40B4-BE49-F238E27FC236}">
                <a16:creationId xmlns:a16="http://schemas.microsoft.com/office/drawing/2014/main" xmlns="" id="{86A17DB2-4822-44EF-8AD7-902A6BADE34A}"/>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81" name="Rectangle 36">
            <a:extLst>
              <a:ext uri="{FF2B5EF4-FFF2-40B4-BE49-F238E27FC236}">
                <a16:creationId xmlns:a16="http://schemas.microsoft.com/office/drawing/2014/main" xmlns="" id="{38A594F1-F7EB-4D08-9694-B6AE612F0E1C}"/>
              </a:ext>
            </a:extLst>
          </p:cNvPr>
          <p:cNvSpPr/>
          <p:nvPr/>
        </p:nvSpPr>
        <p:spPr>
          <a:xfrm>
            <a:off x="2238984" y="5673549"/>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82" name="Rounded Rectangle 4">
            <a:extLst>
              <a:ext uri="{FF2B5EF4-FFF2-40B4-BE49-F238E27FC236}">
                <a16:creationId xmlns:a16="http://schemas.microsoft.com/office/drawing/2014/main" xmlns="" id="{46921768-A0E3-40F7-8E57-AB3D831A902C}"/>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83" name="Rounded Rectangle 5">
            <a:extLst>
              <a:ext uri="{FF2B5EF4-FFF2-40B4-BE49-F238E27FC236}">
                <a16:creationId xmlns:a16="http://schemas.microsoft.com/office/drawing/2014/main" xmlns="" id="{3F07FE9E-1612-4567-B7D2-9FB08C921B74}"/>
              </a:ext>
            </a:extLst>
          </p:cNvPr>
          <p:cNvSpPr/>
          <p:nvPr/>
        </p:nvSpPr>
        <p:spPr>
          <a:xfrm>
            <a:off x="3359866" y="5857863"/>
            <a:ext cx="648000" cy="253721"/>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84" name="Rectangle 40">
            <a:extLst>
              <a:ext uri="{FF2B5EF4-FFF2-40B4-BE49-F238E27FC236}">
                <a16:creationId xmlns:a16="http://schemas.microsoft.com/office/drawing/2014/main" xmlns="" id="{9038641E-E597-4AA1-899B-D5810015055A}"/>
              </a:ext>
            </a:extLst>
          </p:cNvPr>
          <p:cNvSpPr/>
          <p:nvPr/>
        </p:nvSpPr>
        <p:spPr>
          <a:xfrm>
            <a:off x="3394988" y="5842380"/>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-95%</a:t>
            </a:r>
          </a:p>
        </p:txBody>
      </p:sp>
      <p:sp>
        <p:nvSpPr>
          <p:cNvPr id="85" name="Rounded Rectangle 4">
            <a:extLst>
              <a:ext uri="{FF2B5EF4-FFF2-40B4-BE49-F238E27FC236}">
                <a16:creationId xmlns:a16="http://schemas.microsoft.com/office/drawing/2014/main" xmlns="" id="{900BFAEA-5834-4D04-99F3-14AB757CBAB6}"/>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86" name="Rounded Rectangle 5">
            <a:extLst>
              <a:ext uri="{FF2B5EF4-FFF2-40B4-BE49-F238E27FC236}">
                <a16:creationId xmlns:a16="http://schemas.microsoft.com/office/drawing/2014/main" xmlns="" id="{A3B38B74-39B3-437C-9B24-C6D5E7F765AD}"/>
              </a:ext>
            </a:extLst>
          </p:cNvPr>
          <p:cNvSpPr/>
          <p:nvPr/>
        </p:nvSpPr>
        <p:spPr>
          <a:xfrm>
            <a:off x="4522564" y="5918296"/>
            <a:ext cx="638275" cy="195114"/>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87" name="Rectangle 44">
            <a:extLst>
              <a:ext uri="{FF2B5EF4-FFF2-40B4-BE49-F238E27FC236}">
                <a16:creationId xmlns:a16="http://schemas.microsoft.com/office/drawing/2014/main" xmlns="" id="{F596D3DA-90B9-44E1-BE93-A39EBADA6C9F}"/>
              </a:ext>
            </a:extLst>
          </p:cNvPr>
          <p:cNvSpPr/>
          <p:nvPr/>
        </p:nvSpPr>
        <p:spPr>
          <a:xfrm>
            <a:off x="4557687" y="5857274"/>
            <a:ext cx="631950" cy="297004"/>
          </a:xfrm>
          <a:prstGeom prst="rect">
            <a:avLst/>
          </a:prstGeom>
        </p:spPr>
        <p:txBody>
          <a:bodyPr wrap="square" anchor="ctr">
            <a:spAutoFit/>
          </a:bodyPr>
          <a:lstStyle/>
          <a:p>
            <a:pPr algn="ctr">
              <a:lnSpc>
                <a:spcPct val="95000"/>
              </a:lnSpc>
            </a:pPr>
            <a:r>
              <a:rPr lang="en-US" b="1" dirty="0">
                <a:solidFill>
                  <a:schemeClr val="bg1"/>
                </a:solidFill>
                <a:latin typeface="Poppins" pitchFamily="2" charset="77"/>
                <a:cs typeface="Poppins" pitchFamily="2" charset="77"/>
              </a:rPr>
              <a:t>-98%</a:t>
            </a:r>
          </a:p>
        </p:txBody>
      </p:sp>
      <p:sp>
        <p:nvSpPr>
          <p:cNvPr id="88" name="Rounded Rectangle 4">
            <a:extLst>
              <a:ext uri="{FF2B5EF4-FFF2-40B4-BE49-F238E27FC236}">
                <a16:creationId xmlns:a16="http://schemas.microsoft.com/office/drawing/2014/main" xmlns="" id="{19A99855-3F7E-4F39-9FBD-7A5B73AFE4A0}"/>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91" name="Rounded Rectangle 4">
            <a:extLst>
              <a:ext uri="{FF2B5EF4-FFF2-40B4-BE49-F238E27FC236}">
                <a16:creationId xmlns:a16="http://schemas.microsoft.com/office/drawing/2014/main" xmlns="" id="{69749786-C0B8-47D3-8A14-3E7BCD4F91F7}"/>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92" name="Rounded Rectangle 5">
            <a:extLst>
              <a:ext uri="{FF2B5EF4-FFF2-40B4-BE49-F238E27FC236}">
                <a16:creationId xmlns:a16="http://schemas.microsoft.com/office/drawing/2014/main" xmlns="" id="{1F6BF22A-AEAA-4CA2-8276-5E71080585E6}"/>
              </a:ext>
            </a:extLst>
          </p:cNvPr>
          <p:cNvSpPr/>
          <p:nvPr/>
        </p:nvSpPr>
        <p:spPr>
          <a:xfrm>
            <a:off x="6896409" y="5918296"/>
            <a:ext cx="628451" cy="211042"/>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93" name="Rectangle 52">
            <a:extLst>
              <a:ext uri="{FF2B5EF4-FFF2-40B4-BE49-F238E27FC236}">
                <a16:creationId xmlns:a16="http://schemas.microsoft.com/office/drawing/2014/main" xmlns="" id="{D010CE5E-6F9D-4F8A-8CF7-13587238DAFE}"/>
              </a:ext>
            </a:extLst>
          </p:cNvPr>
          <p:cNvSpPr/>
          <p:nvPr/>
        </p:nvSpPr>
        <p:spPr>
          <a:xfrm>
            <a:off x="6931531" y="5873202"/>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-96%</a:t>
            </a:r>
          </a:p>
        </p:txBody>
      </p:sp>
      <p:sp>
        <p:nvSpPr>
          <p:cNvPr id="94" name="Rounded Rectangle 4">
            <a:extLst>
              <a:ext uri="{FF2B5EF4-FFF2-40B4-BE49-F238E27FC236}">
                <a16:creationId xmlns:a16="http://schemas.microsoft.com/office/drawing/2014/main" xmlns="" id="{D09C688A-8E39-407A-994E-415FEFDE9E3C}"/>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95" name="Rounded Rectangle 5">
            <a:extLst>
              <a:ext uri="{FF2B5EF4-FFF2-40B4-BE49-F238E27FC236}">
                <a16:creationId xmlns:a16="http://schemas.microsoft.com/office/drawing/2014/main" xmlns="" id="{24F3E8DD-4804-4C53-9521-7A2ABD63BFA5}"/>
              </a:ext>
            </a:extLst>
          </p:cNvPr>
          <p:cNvSpPr/>
          <p:nvPr/>
        </p:nvSpPr>
        <p:spPr>
          <a:xfrm>
            <a:off x="8080274" y="5917443"/>
            <a:ext cx="638273" cy="195113"/>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96" name="Rectangle 56">
            <a:extLst>
              <a:ext uri="{FF2B5EF4-FFF2-40B4-BE49-F238E27FC236}">
                <a16:creationId xmlns:a16="http://schemas.microsoft.com/office/drawing/2014/main" xmlns="" id="{8BB55EC5-D11E-439B-AEA6-899C5F55FD8D}"/>
              </a:ext>
            </a:extLst>
          </p:cNvPr>
          <p:cNvSpPr/>
          <p:nvPr/>
        </p:nvSpPr>
        <p:spPr>
          <a:xfrm>
            <a:off x="8115396" y="5856422"/>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-97%</a:t>
            </a:r>
          </a:p>
        </p:txBody>
      </p:sp>
      <p:pic>
        <p:nvPicPr>
          <p:cNvPr id="2" name="Immagine 1">
            <a:extLst>
              <a:ext uri="{FF2B5EF4-FFF2-40B4-BE49-F238E27FC236}">
                <a16:creationId xmlns:a16="http://schemas.microsoft.com/office/drawing/2014/main" xmlns="" id="{482D6B97-DFE1-4DA2-866A-66E4EADD58DB}"/>
              </a:ext>
            </a:extLst>
          </p:cNvPr>
          <p:cNvPicPr>
            <a:picLocks noChangeAspect="1"/>
          </p:cNvPicPr>
          <p:nvPr/>
        </p:nvPicPr>
        <p:blipFill>
          <a:blip r:embed="rId6"/>
          <a:stretch>
            <a:fillRect/>
          </a:stretch>
        </p:blipFill>
        <p:spPr>
          <a:xfrm>
            <a:off x="0" y="938461"/>
            <a:ext cx="9144000" cy="2124872"/>
          </a:xfrm>
          <a:prstGeom prst="rect">
            <a:avLst/>
          </a:prstGeom>
        </p:spPr>
      </p:pic>
      <p:sp>
        <p:nvSpPr>
          <p:cNvPr id="45" name="Rounded Rectangle 5">
            <a:extLst>
              <a:ext uri="{FF2B5EF4-FFF2-40B4-BE49-F238E27FC236}">
                <a16:creationId xmlns:a16="http://schemas.microsoft.com/office/drawing/2014/main" xmlns="" id="{342AF305-4960-4188-9725-7DEFC9C177B0}"/>
              </a:ext>
            </a:extLst>
          </p:cNvPr>
          <p:cNvSpPr/>
          <p:nvPr/>
        </p:nvSpPr>
        <p:spPr>
          <a:xfrm>
            <a:off x="5723885" y="5934223"/>
            <a:ext cx="638275" cy="186237"/>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6" name="Rectangle 44">
            <a:extLst>
              <a:ext uri="{FF2B5EF4-FFF2-40B4-BE49-F238E27FC236}">
                <a16:creationId xmlns:a16="http://schemas.microsoft.com/office/drawing/2014/main" xmlns="" id="{EDA69554-37E0-4D93-89F7-6F7D5A50F194}"/>
              </a:ext>
            </a:extLst>
          </p:cNvPr>
          <p:cNvSpPr/>
          <p:nvPr/>
        </p:nvSpPr>
        <p:spPr>
          <a:xfrm>
            <a:off x="5759838" y="5875486"/>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-98%</a:t>
            </a:r>
          </a:p>
        </p:txBody>
      </p:sp>
      <p:sp>
        <p:nvSpPr>
          <p:cNvPr id="42" name="Freeform 407">
            <a:extLst>
              <a:ext uri="{FF2B5EF4-FFF2-40B4-BE49-F238E27FC236}">
                <a16:creationId xmlns:a16="http://schemas.microsoft.com/office/drawing/2014/main" xmlns="" id="{011EE729-84E3-4446-B721-2064430D4214}"/>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CasellaDiTesto 43">
            <a:extLst>
              <a:ext uri="{FF2B5EF4-FFF2-40B4-BE49-F238E27FC236}">
                <a16:creationId xmlns:a16="http://schemas.microsoft.com/office/drawing/2014/main" xmlns="" id="{9EF2AE13-CB72-4FC3-9A82-9ACB942231DF}"/>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48" name="CasellaDiTesto 47">
            <a:extLst>
              <a:ext uri="{FF2B5EF4-FFF2-40B4-BE49-F238E27FC236}">
                <a16:creationId xmlns:a16="http://schemas.microsoft.com/office/drawing/2014/main" xmlns="" id="{A7220643-1ABE-47C8-AFE5-2D8F15CA9EF6}"/>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49" name="Freeform 403">
            <a:extLst>
              <a:ext uri="{FF2B5EF4-FFF2-40B4-BE49-F238E27FC236}">
                <a16:creationId xmlns:a16="http://schemas.microsoft.com/office/drawing/2014/main" xmlns="" id="{C0AB6411-7956-472D-B1C8-BF8DE868E745}"/>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50" name="Picture 2" descr="Risultato immagini per simbolo media aritmetica">
            <a:extLst>
              <a:ext uri="{FF2B5EF4-FFF2-40B4-BE49-F238E27FC236}">
                <a16:creationId xmlns:a16="http://schemas.microsoft.com/office/drawing/2014/main" xmlns="" id="{95B0BFB7-6CA3-4111-B90D-B7DDC017CA9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52" name="CasellaDiTesto 51">
            <a:extLst>
              <a:ext uri="{FF2B5EF4-FFF2-40B4-BE49-F238E27FC236}">
                <a16:creationId xmlns:a16="http://schemas.microsoft.com/office/drawing/2014/main" xmlns="" id="{C9DE1D46-5E41-43BC-B805-F57F0A6EF123}"/>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53" name="Rectangle 122">
            <a:extLst>
              <a:ext uri="{FF2B5EF4-FFF2-40B4-BE49-F238E27FC236}">
                <a16:creationId xmlns:a16="http://schemas.microsoft.com/office/drawing/2014/main" xmlns="" id="{B9E6022C-9749-456F-A0C1-0F03F0955A57}"/>
              </a:ext>
            </a:extLst>
          </p:cNvPr>
          <p:cNvSpPr/>
          <p:nvPr/>
        </p:nvSpPr>
        <p:spPr>
          <a:xfrm>
            <a:off x="1098192" y="4644397"/>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54" name="Rectangle 133">
            <a:extLst>
              <a:ext uri="{FF2B5EF4-FFF2-40B4-BE49-F238E27FC236}">
                <a16:creationId xmlns:a16="http://schemas.microsoft.com/office/drawing/2014/main" xmlns="" id="{35E81012-FC4E-4273-94F9-D41D8A6EAA50}"/>
              </a:ext>
            </a:extLst>
          </p:cNvPr>
          <p:cNvSpPr/>
          <p:nvPr/>
        </p:nvSpPr>
        <p:spPr>
          <a:xfrm>
            <a:off x="2263830" y="4638552"/>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56" name="Rectangle 141">
            <a:extLst>
              <a:ext uri="{FF2B5EF4-FFF2-40B4-BE49-F238E27FC236}">
                <a16:creationId xmlns:a16="http://schemas.microsoft.com/office/drawing/2014/main" xmlns="" id="{8DAB3480-6A1C-42B7-9DC4-3B132C05EBDE}"/>
              </a:ext>
            </a:extLst>
          </p:cNvPr>
          <p:cNvSpPr/>
          <p:nvPr/>
        </p:nvSpPr>
        <p:spPr>
          <a:xfrm>
            <a:off x="3382164" y="4653273"/>
            <a:ext cx="579006"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-100%</a:t>
            </a:r>
          </a:p>
        </p:txBody>
      </p:sp>
      <p:sp>
        <p:nvSpPr>
          <p:cNvPr id="57" name="Rectangle 145">
            <a:extLst>
              <a:ext uri="{FF2B5EF4-FFF2-40B4-BE49-F238E27FC236}">
                <a16:creationId xmlns:a16="http://schemas.microsoft.com/office/drawing/2014/main" xmlns="" id="{8FF58E16-033B-41F9-980A-342C487E4D2F}"/>
              </a:ext>
            </a:extLst>
          </p:cNvPr>
          <p:cNvSpPr/>
          <p:nvPr/>
        </p:nvSpPr>
        <p:spPr>
          <a:xfrm>
            <a:off x="458413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-96%</a:t>
            </a:r>
          </a:p>
        </p:txBody>
      </p:sp>
      <p:sp>
        <p:nvSpPr>
          <p:cNvPr id="58" name="Rectangle 149">
            <a:extLst>
              <a:ext uri="{FF2B5EF4-FFF2-40B4-BE49-F238E27FC236}">
                <a16:creationId xmlns:a16="http://schemas.microsoft.com/office/drawing/2014/main" xmlns="" id="{48676298-519D-47A0-97BD-93752108B8D2}"/>
              </a:ext>
            </a:extLst>
          </p:cNvPr>
          <p:cNvSpPr/>
          <p:nvPr/>
        </p:nvSpPr>
        <p:spPr>
          <a:xfrm>
            <a:off x="5741302" y="4653273"/>
            <a:ext cx="579006"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-100%</a:t>
            </a:r>
          </a:p>
        </p:txBody>
      </p:sp>
      <p:sp>
        <p:nvSpPr>
          <p:cNvPr id="60" name="Rectangle 153">
            <a:extLst>
              <a:ext uri="{FF2B5EF4-FFF2-40B4-BE49-F238E27FC236}">
                <a16:creationId xmlns:a16="http://schemas.microsoft.com/office/drawing/2014/main" xmlns="" id="{29EA0D22-AB1D-4428-8C14-08F202534955}"/>
              </a:ext>
            </a:extLst>
          </p:cNvPr>
          <p:cNvSpPr/>
          <p:nvPr/>
        </p:nvSpPr>
        <p:spPr>
          <a:xfrm>
            <a:off x="6918707" y="4653273"/>
            <a:ext cx="579006"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-100%</a:t>
            </a:r>
          </a:p>
        </p:txBody>
      </p:sp>
      <p:sp>
        <p:nvSpPr>
          <p:cNvPr id="61" name="Rectangle 157">
            <a:extLst>
              <a:ext uri="{FF2B5EF4-FFF2-40B4-BE49-F238E27FC236}">
                <a16:creationId xmlns:a16="http://schemas.microsoft.com/office/drawing/2014/main" xmlns="" id="{69062C36-B135-446C-9EA7-637A279A3929}"/>
              </a:ext>
            </a:extLst>
          </p:cNvPr>
          <p:cNvSpPr/>
          <p:nvPr/>
        </p:nvSpPr>
        <p:spPr>
          <a:xfrm>
            <a:off x="8102572" y="4636493"/>
            <a:ext cx="579006"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-100%</a:t>
            </a:r>
          </a:p>
        </p:txBody>
      </p:sp>
      <p:sp>
        <p:nvSpPr>
          <p:cNvPr id="62" name="Rectangle 122">
            <a:extLst>
              <a:ext uri="{FF2B5EF4-FFF2-40B4-BE49-F238E27FC236}">
                <a16:creationId xmlns:a16="http://schemas.microsoft.com/office/drawing/2014/main" xmlns="" id="{28124D14-6EE6-4034-B845-D7F67490DFF9}"/>
              </a:ext>
            </a:extLst>
          </p:cNvPr>
          <p:cNvSpPr/>
          <p:nvPr/>
        </p:nvSpPr>
        <p:spPr>
          <a:xfrm>
            <a:off x="1107969" y="4120015"/>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63" name="Rectangle 133">
            <a:extLst>
              <a:ext uri="{FF2B5EF4-FFF2-40B4-BE49-F238E27FC236}">
                <a16:creationId xmlns:a16="http://schemas.microsoft.com/office/drawing/2014/main" xmlns="" id="{26838301-71AF-47CA-A853-B63C677985CF}"/>
              </a:ext>
            </a:extLst>
          </p:cNvPr>
          <p:cNvSpPr/>
          <p:nvPr/>
        </p:nvSpPr>
        <p:spPr>
          <a:xfrm>
            <a:off x="2273607" y="4114170"/>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64" name="Rectangle 141">
            <a:extLst>
              <a:ext uri="{FF2B5EF4-FFF2-40B4-BE49-F238E27FC236}">
                <a16:creationId xmlns:a16="http://schemas.microsoft.com/office/drawing/2014/main" xmlns="" id="{9A54A7D8-3EA1-460A-85BF-CD15FBC3CD64}"/>
              </a:ext>
            </a:extLst>
          </p:cNvPr>
          <p:cNvSpPr/>
          <p:nvPr/>
        </p:nvSpPr>
        <p:spPr>
          <a:xfrm>
            <a:off x="3391941" y="4128891"/>
            <a:ext cx="579006"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-100%</a:t>
            </a:r>
          </a:p>
        </p:txBody>
      </p:sp>
      <p:sp>
        <p:nvSpPr>
          <p:cNvPr id="65" name="Rectangle 145">
            <a:extLst>
              <a:ext uri="{FF2B5EF4-FFF2-40B4-BE49-F238E27FC236}">
                <a16:creationId xmlns:a16="http://schemas.microsoft.com/office/drawing/2014/main" xmlns="" id="{C0B9CB47-D163-4929-9D9B-97BAACD1D2F8}"/>
              </a:ext>
            </a:extLst>
          </p:cNvPr>
          <p:cNvSpPr/>
          <p:nvPr/>
        </p:nvSpPr>
        <p:spPr>
          <a:xfrm>
            <a:off x="4554640" y="4112963"/>
            <a:ext cx="579006"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-100%</a:t>
            </a:r>
          </a:p>
        </p:txBody>
      </p:sp>
      <p:sp>
        <p:nvSpPr>
          <p:cNvPr id="66" name="Rectangle 149">
            <a:extLst>
              <a:ext uri="{FF2B5EF4-FFF2-40B4-BE49-F238E27FC236}">
                <a16:creationId xmlns:a16="http://schemas.microsoft.com/office/drawing/2014/main" xmlns="" id="{2B6297F2-231C-4ECE-83BE-6AD213729635}"/>
              </a:ext>
            </a:extLst>
          </p:cNvPr>
          <p:cNvSpPr/>
          <p:nvPr/>
        </p:nvSpPr>
        <p:spPr>
          <a:xfrm>
            <a:off x="5751079" y="4128891"/>
            <a:ext cx="579006"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-100%</a:t>
            </a:r>
          </a:p>
        </p:txBody>
      </p:sp>
      <p:sp>
        <p:nvSpPr>
          <p:cNvPr id="67" name="Rectangle 153">
            <a:extLst>
              <a:ext uri="{FF2B5EF4-FFF2-40B4-BE49-F238E27FC236}">
                <a16:creationId xmlns:a16="http://schemas.microsoft.com/office/drawing/2014/main" xmlns="" id="{4B2DDA4C-6732-41CC-8F0D-97DCA7DEFABE}"/>
              </a:ext>
            </a:extLst>
          </p:cNvPr>
          <p:cNvSpPr/>
          <p:nvPr/>
        </p:nvSpPr>
        <p:spPr>
          <a:xfrm>
            <a:off x="6984431"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-97%</a:t>
            </a:r>
          </a:p>
        </p:txBody>
      </p:sp>
      <p:sp>
        <p:nvSpPr>
          <p:cNvPr id="68" name="Rectangle 157">
            <a:extLst>
              <a:ext uri="{FF2B5EF4-FFF2-40B4-BE49-F238E27FC236}">
                <a16:creationId xmlns:a16="http://schemas.microsoft.com/office/drawing/2014/main" xmlns="" id="{9D559882-0881-4029-9FBD-E7DB44F68795}"/>
              </a:ext>
            </a:extLst>
          </p:cNvPr>
          <p:cNvSpPr/>
          <p:nvPr/>
        </p:nvSpPr>
        <p:spPr>
          <a:xfrm>
            <a:off x="8112349" y="4112111"/>
            <a:ext cx="579006"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-100%</a:t>
            </a:r>
          </a:p>
        </p:txBody>
      </p:sp>
    </p:spTree>
    <p:extLst>
      <p:ext uri="{BB962C8B-B14F-4D97-AF65-F5344CB8AC3E}">
        <p14:creationId xmlns:p14="http://schemas.microsoft.com/office/powerpoint/2010/main" val="1358045591"/>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5032"/>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AREA C -  </a:t>
            </a:r>
            <a:r>
              <a:rPr lang="en-US" altLang="it-IT" sz="2500" b="1" dirty="0" err="1"/>
              <a:t>Ingressi</a:t>
            </a:r>
            <a:r>
              <a:rPr lang="en-US" altLang="it-IT" sz="2500" b="1" dirty="0"/>
              <a:t> </a:t>
            </a:r>
            <a:r>
              <a:rPr lang="en-US" altLang="it-IT" sz="2500" b="1" dirty="0" err="1"/>
              <a:t>Veicoli</a:t>
            </a:r>
            <a:r>
              <a:rPr lang="en-US" altLang="it-IT" sz="2500" b="1" dirty="0"/>
              <a:t> di </a:t>
            </a:r>
            <a:r>
              <a:rPr lang="en-US" altLang="it-IT" sz="2500" b="1" dirty="0" err="1"/>
              <a:t>Servizio</a:t>
            </a:r>
            <a:endParaRPr lang="en-US" altLang="it-IT" sz="2500" b="1" dirty="0"/>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28</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Rectangle 99">
            <a:extLst>
              <a:ext uri="{FF2B5EF4-FFF2-40B4-BE49-F238E27FC236}">
                <a16:creationId xmlns:a16="http://schemas.microsoft.com/office/drawing/2014/main" xmlns="" id="{52D7D11C-3F5C-4B14-9050-8DF27717371D}"/>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101" name="Rectangle 100">
            <a:extLst>
              <a:ext uri="{FF2B5EF4-FFF2-40B4-BE49-F238E27FC236}">
                <a16:creationId xmlns:a16="http://schemas.microsoft.com/office/drawing/2014/main" xmlns="" id="{73ACC9CD-633D-4F74-9F2C-FD4CA002BBE7}"/>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102" name="Rectangle 101">
            <a:extLst>
              <a:ext uri="{FF2B5EF4-FFF2-40B4-BE49-F238E27FC236}">
                <a16:creationId xmlns:a16="http://schemas.microsoft.com/office/drawing/2014/main" xmlns="" id="{2101CB4A-D06A-4BFB-9A88-BDDB956A761D}"/>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103" name="Rectangle 102">
            <a:extLst>
              <a:ext uri="{FF2B5EF4-FFF2-40B4-BE49-F238E27FC236}">
                <a16:creationId xmlns:a16="http://schemas.microsoft.com/office/drawing/2014/main" xmlns="" id="{2E9EB3CF-265E-440A-B8D3-1C166025FF2C}"/>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104" name="Rounded Rectangle 4">
            <a:extLst>
              <a:ext uri="{FF2B5EF4-FFF2-40B4-BE49-F238E27FC236}">
                <a16:creationId xmlns:a16="http://schemas.microsoft.com/office/drawing/2014/main" xmlns="" id="{964FBD2E-C4B3-414B-A433-908D423D9B0F}"/>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106" name="Rectangle 105">
            <a:extLst>
              <a:ext uri="{FF2B5EF4-FFF2-40B4-BE49-F238E27FC236}">
                <a16:creationId xmlns:a16="http://schemas.microsoft.com/office/drawing/2014/main" xmlns="" id="{91C27471-04FB-4340-867B-B5801A59A762}"/>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107" name="Rectangle 106">
            <a:extLst>
              <a:ext uri="{FF2B5EF4-FFF2-40B4-BE49-F238E27FC236}">
                <a16:creationId xmlns:a16="http://schemas.microsoft.com/office/drawing/2014/main" xmlns="" id="{A4A57021-383E-4860-A416-0B64869D1EDF}"/>
              </a:ext>
            </a:extLst>
          </p:cNvPr>
          <p:cNvSpPr/>
          <p:nvPr/>
        </p:nvSpPr>
        <p:spPr>
          <a:xfrm>
            <a:off x="1043310"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22 Feb</a:t>
            </a:r>
          </a:p>
        </p:txBody>
      </p:sp>
      <p:sp>
        <p:nvSpPr>
          <p:cNvPr id="109" name="Rounded Rectangle 4">
            <a:extLst>
              <a:ext uri="{FF2B5EF4-FFF2-40B4-BE49-F238E27FC236}">
                <a16:creationId xmlns:a16="http://schemas.microsoft.com/office/drawing/2014/main" xmlns="" id="{CCFB6C4F-3BAA-4D5C-AB0C-82DE98135746}"/>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111" name="Rectangle 110">
            <a:extLst>
              <a:ext uri="{FF2B5EF4-FFF2-40B4-BE49-F238E27FC236}">
                <a16:creationId xmlns:a16="http://schemas.microsoft.com/office/drawing/2014/main" xmlns="" id="{C1823CAA-4F33-4C6C-9DD9-D7C0C5DA582E}"/>
              </a:ext>
            </a:extLst>
          </p:cNvPr>
          <p:cNvSpPr/>
          <p:nvPr/>
        </p:nvSpPr>
        <p:spPr>
          <a:xfrm>
            <a:off x="2208947" y="3066616"/>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23 Feb</a:t>
            </a:r>
          </a:p>
        </p:txBody>
      </p:sp>
      <p:sp>
        <p:nvSpPr>
          <p:cNvPr id="113" name="Rounded Rectangle 4">
            <a:extLst>
              <a:ext uri="{FF2B5EF4-FFF2-40B4-BE49-F238E27FC236}">
                <a16:creationId xmlns:a16="http://schemas.microsoft.com/office/drawing/2014/main" xmlns="" id="{FAD29E3E-CD50-4124-8E10-829675DEED2C}"/>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114" name="Rounded Rectangle 5">
            <a:extLst>
              <a:ext uri="{FF2B5EF4-FFF2-40B4-BE49-F238E27FC236}">
                <a16:creationId xmlns:a16="http://schemas.microsoft.com/office/drawing/2014/main" xmlns="" id="{527305AB-56E9-4EE1-B0EE-E4B9BDA98D9E}"/>
              </a:ext>
            </a:extLst>
          </p:cNvPr>
          <p:cNvSpPr/>
          <p:nvPr/>
        </p:nvSpPr>
        <p:spPr>
          <a:xfrm>
            <a:off x="3359866" y="3687428"/>
            <a:ext cx="648000" cy="2437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115" name="Rectangle 114">
            <a:extLst>
              <a:ext uri="{FF2B5EF4-FFF2-40B4-BE49-F238E27FC236}">
                <a16:creationId xmlns:a16="http://schemas.microsoft.com/office/drawing/2014/main" xmlns="" id="{21092044-FF4C-461E-B3F4-A270C38044B7}"/>
              </a:ext>
            </a:extLst>
          </p:cNvPr>
          <p:cNvSpPr/>
          <p:nvPr/>
        </p:nvSpPr>
        <p:spPr>
          <a:xfrm>
            <a:off x="3374572"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24 Feb</a:t>
            </a:r>
          </a:p>
        </p:txBody>
      </p:sp>
      <p:sp>
        <p:nvSpPr>
          <p:cNvPr id="116" name="Rectangle 115">
            <a:extLst>
              <a:ext uri="{FF2B5EF4-FFF2-40B4-BE49-F238E27FC236}">
                <a16:creationId xmlns:a16="http://schemas.microsoft.com/office/drawing/2014/main" xmlns="" id="{AEB5B0D0-A9B4-424F-A84C-17D1F465E3DF}"/>
              </a:ext>
            </a:extLst>
          </p:cNvPr>
          <p:cNvSpPr/>
          <p:nvPr/>
        </p:nvSpPr>
        <p:spPr>
          <a:xfrm>
            <a:off x="3440674" y="5688270"/>
            <a:ext cx="461986"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a:t>
            </a:r>
          </a:p>
        </p:txBody>
      </p:sp>
      <p:sp>
        <p:nvSpPr>
          <p:cNvPr id="117" name="Rounded Rectangle 4">
            <a:extLst>
              <a:ext uri="{FF2B5EF4-FFF2-40B4-BE49-F238E27FC236}">
                <a16:creationId xmlns:a16="http://schemas.microsoft.com/office/drawing/2014/main" xmlns="" id="{8B84CED8-366A-4F16-BF2F-7F6B732F7B3D}"/>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118" name="Rounded Rectangle 5">
            <a:extLst>
              <a:ext uri="{FF2B5EF4-FFF2-40B4-BE49-F238E27FC236}">
                <a16:creationId xmlns:a16="http://schemas.microsoft.com/office/drawing/2014/main" xmlns="" id="{B65EBF85-0F59-4807-A7BD-8F587AFAFD3F}"/>
              </a:ext>
            </a:extLst>
          </p:cNvPr>
          <p:cNvSpPr/>
          <p:nvPr/>
        </p:nvSpPr>
        <p:spPr>
          <a:xfrm>
            <a:off x="4522563" y="3706302"/>
            <a:ext cx="648000" cy="2412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119" name="Rectangle 118">
            <a:extLst>
              <a:ext uri="{FF2B5EF4-FFF2-40B4-BE49-F238E27FC236}">
                <a16:creationId xmlns:a16="http://schemas.microsoft.com/office/drawing/2014/main" xmlns="" id="{3673AE80-B33E-474F-B845-0D55F5110351}"/>
              </a:ext>
            </a:extLst>
          </p:cNvPr>
          <p:cNvSpPr/>
          <p:nvPr/>
        </p:nvSpPr>
        <p:spPr>
          <a:xfrm>
            <a:off x="4537271" y="3065409"/>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25 Feb</a:t>
            </a:r>
          </a:p>
        </p:txBody>
      </p:sp>
      <p:sp>
        <p:nvSpPr>
          <p:cNvPr id="120" name="Rectangle 119">
            <a:extLst>
              <a:ext uri="{FF2B5EF4-FFF2-40B4-BE49-F238E27FC236}">
                <a16:creationId xmlns:a16="http://schemas.microsoft.com/office/drawing/2014/main" xmlns="" id="{281CCDD2-624E-4439-80A9-35744282CF8B}"/>
              </a:ext>
            </a:extLst>
          </p:cNvPr>
          <p:cNvSpPr/>
          <p:nvPr/>
        </p:nvSpPr>
        <p:spPr>
          <a:xfrm>
            <a:off x="4603373" y="5672342"/>
            <a:ext cx="461986"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-6%</a:t>
            </a:r>
          </a:p>
        </p:txBody>
      </p:sp>
      <p:sp>
        <p:nvSpPr>
          <p:cNvPr id="121" name="Rounded Rectangle 4">
            <a:extLst>
              <a:ext uri="{FF2B5EF4-FFF2-40B4-BE49-F238E27FC236}">
                <a16:creationId xmlns:a16="http://schemas.microsoft.com/office/drawing/2014/main" xmlns="" id="{F9032EE0-40E6-4B70-A542-28F2F4479713}"/>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122" name="Rounded Rectangle 5">
            <a:extLst>
              <a:ext uri="{FF2B5EF4-FFF2-40B4-BE49-F238E27FC236}">
                <a16:creationId xmlns:a16="http://schemas.microsoft.com/office/drawing/2014/main" xmlns="" id="{D8AACF8F-127F-424F-8D0E-E3725212B650}"/>
              </a:ext>
            </a:extLst>
          </p:cNvPr>
          <p:cNvSpPr/>
          <p:nvPr/>
        </p:nvSpPr>
        <p:spPr>
          <a:xfrm>
            <a:off x="5719003" y="3616967"/>
            <a:ext cx="636696" cy="2512372"/>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123" name="Rectangle 122">
            <a:extLst>
              <a:ext uri="{FF2B5EF4-FFF2-40B4-BE49-F238E27FC236}">
                <a16:creationId xmlns:a16="http://schemas.microsoft.com/office/drawing/2014/main" xmlns="" id="{344C74D8-3A02-465C-9E3E-CF73DB03CA61}"/>
              </a:ext>
            </a:extLst>
          </p:cNvPr>
          <p:cNvSpPr/>
          <p:nvPr/>
        </p:nvSpPr>
        <p:spPr>
          <a:xfrm>
            <a:off x="5733710" y="308133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26 Feb</a:t>
            </a:r>
          </a:p>
        </p:txBody>
      </p:sp>
      <p:sp>
        <p:nvSpPr>
          <p:cNvPr id="124" name="Rectangle 123">
            <a:extLst>
              <a:ext uri="{FF2B5EF4-FFF2-40B4-BE49-F238E27FC236}">
                <a16:creationId xmlns:a16="http://schemas.microsoft.com/office/drawing/2014/main" xmlns="" id="{2547921D-4120-4B37-90B8-E44DEEB10A5E}"/>
              </a:ext>
            </a:extLst>
          </p:cNvPr>
          <p:cNvSpPr/>
          <p:nvPr/>
        </p:nvSpPr>
        <p:spPr>
          <a:xfrm>
            <a:off x="5799812" y="5688270"/>
            <a:ext cx="461986"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a:t>
            </a:r>
          </a:p>
        </p:txBody>
      </p:sp>
      <p:sp>
        <p:nvSpPr>
          <p:cNvPr id="125" name="Rounded Rectangle 4">
            <a:extLst>
              <a:ext uri="{FF2B5EF4-FFF2-40B4-BE49-F238E27FC236}">
                <a16:creationId xmlns:a16="http://schemas.microsoft.com/office/drawing/2014/main" xmlns="" id="{6603610E-116F-410B-B876-620AC5078A77}"/>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126" name="Rounded Rectangle 5">
            <a:extLst>
              <a:ext uri="{FF2B5EF4-FFF2-40B4-BE49-F238E27FC236}">
                <a16:creationId xmlns:a16="http://schemas.microsoft.com/office/drawing/2014/main" xmlns="" id="{A99D3B4D-A34B-4269-86C3-265EFB61D8A1}"/>
              </a:ext>
            </a:extLst>
          </p:cNvPr>
          <p:cNvSpPr/>
          <p:nvPr/>
        </p:nvSpPr>
        <p:spPr>
          <a:xfrm>
            <a:off x="6896409" y="3740581"/>
            <a:ext cx="648000" cy="2386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127" name="Rectangle 126">
            <a:extLst>
              <a:ext uri="{FF2B5EF4-FFF2-40B4-BE49-F238E27FC236}">
                <a16:creationId xmlns:a16="http://schemas.microsoft.com/office/drawing/2014/main" xmlns="" id="{FE9EDE6E-B0D9-4987-AA0C-0AF2C107C970}"/>
              </a:ext>
            </a:extLst>
          </p:cNvPr>
          <p:cNvSpPr/>
          <p:nvPr/>
        </p:nvSpPr>
        <p:spPr>
          <a:xfrm>
            <a:off x="6911116"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27 Feb</a:t>
            </a:r>
          </a:p>
        </p:txBody>
      </p:sp>
      <p:sp>
        <p:nvSpPr>
          <p:cNvPr id="128" name="Rectangle 127">
            <a:extLst>
              <a:ext uri="{FF2B5EF4-FFF2-40B4-BE49-F238E27FC236}">
                <a16:creationId xmlns:a16="http://schemas.microsoft.com/office/drawing/2014/main" xmlns="" id="{120C10B8-DE8E-4269-A9F7-1015D1B94D4F}"/>
              </a:ext>
            </a:extLst>
          </p:cNvPr>
          <p:cNvSpPr/>
          <p:nvPr/>
        </p:nvSpPr>
        <p:spPr>
          <a:xfrm>
            <a:off x="6977217" y="5688270"/>
            <a:ext cx="461986"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-7%</a:t>
            </a:r>
          </a:p>
        </p:txBody>
      </p:sp>
      <p:sp>
        <p:nvSpPr>
          <p:cNvPr id="129" name="Rounded Rectangle 4">
            <a:extLst>
              <a:ext uri="{FF2B5EF4-FFF2-40B4-BE49-F238E27FC236}">
                <a16:creationId xmlns:a16="http://schemas.microsoft.com/office/drawing/2014/main" xmlns="" id="{6897D89C-DF1F-48B7-A7A9-084CABEA90EE}"/>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130" name="Rounded Rectangle 5">
            <a:extLst>
              <a:ext uri="{FF2B5EF4-FFF2-40B4-BE49-F238E27FC236}">
                <a16:creationId xmlns:a16="http://schemas.microsoft.com/office/drawing/2014/main" xmlns="" id="{19472935-A260-4F15-B6BC-F5E778E721CC}"/>
              </a:ext>
            </a:extLst>
          </p:cNvPr>
          <p:cNvSpPr/>
          <p:nvPr/>
        </p:nvSpPr>
        <p:spPr>
          <a:xfrm>
            <a:off x="8080274" y="3760114"/>
            <a:ext cx="648000" cy="2361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131" name="Rectangle 130">
            <a:extLst>
              <a:ext uri="{FF2B5EF4-FFF2-40B4-BE49-F238E27FC236}">
                <a16:creationId xmlns:a16="http://schemas.microsoft.com/office/drawing/2014/main" xmlns="" id="{83F865D9-A6D9-442C-9AC7-AFCBF47CE25D}"/>
              </a:ext>
            </a:extLst>
          </p:cNvPr>
          <p:cNvSpPr/>
          <p:nvPr/>
        </p:nvSpPr>
        <p:spPr>
          <a:xfrm>
            <a:off x="8094979" y="306455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28 Feb</a:t>
            </a:r>
          </a:p>
        </p:txBody>
      </p:sp>
      <p:sp>
        <p:nvSpPr>
          <p:cNvPr id="132" name="Rectangle 131">
            <a:extLst>
              <a:ext uri="{FF2B5EF4-FFF2-40B4-BE49-F238E27FC236}">
                <a16:creationId xmlns:a16="http://schemas.microsoft.com/office/drawing/2014/main" xmlns="" id="{AD26B0BB-9C7C-4135-86B3-9F8C1F3D20EC}"/>
              </a:ext>
            </a:extLst>
          </p:cNvPr>
          <p:cNvSpPr/>
          <p:nvPr/>
        </p:nvSpPr>
        <p:spPr>
          <a:xfrm>
            <a:off x="8161082" y="5671490"/>
            <a:ext cx="461986"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-8%</a:t>
            </a:r>
          </a:p>
        </p:txBody>
      </p:sp>
      <p:sp>
        <p:nvSpPr>
          <p:cNvPr id="42" name="Rounded Rectangle 5">
            <a:extLst>
              <a:ext uri="{FF2B5EF4-FFF2-40B4-BE49-F238E27FC236}">
                <a16:creationId xmlns:a16="http://schemas.microsoft.com/office/drawing/2014/main" xmlns="" id="{7634321F-30DC-4E54-B809-7E5E86D56662}"/>
              </a:ext>
            </a:extLst>
          </p:cNvPr>
          <p:cNvSpPr/>
          <p:nvPr/>
        </p:nvSpPr>
        <p:spPr>
          <a:xfrm>
            <a:off x="1025687" y="3481122"/>
            <a:ext cx="648000" cy="2624529"/>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3" name="Rectangle 115">
            <a:extLst>
              <a:ext uri="{FF2B5EF4-FFF2-40B4-BE49-F238E27FC236}">
                <a16:creationId xmlns:a16="http://schemas.microsoft.com/office/drawing/2014/main" xmlns="" id="{552AE592-6BD9-48F6-A3D1-132AF8DFE145}"/>
              </a:ext>
            </a:extLst>
          </p:cNvPr>
          <p:cNvSpPr/>
          <p:nvPr/>
        </p:nvSpPr>
        <p:spPr>
          <a:xfrm>
            <a:off x="1144020" y="5669293"/>
            <a:ext cx="407484"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8%</a:t>
            </a:r>
          </a:p>
        </p:txBody>
      </p:sp>
      <p:sp>
        <p:nvSpPr>
          <p:cNvPr id="44" name="Rounded Rectangle 5">
            <a:extLst>
              <a:ext uri="{FF2B5EF4-FFF2-40B4-BE49-F238E27FC236}">
                <a16:creationId xmlns:a16="http://schemas.microsoft.com/office/drawing/2014/main" xmlns="" id="{5B9CE33B-F84C-4FE3-A825-3DFE1FC4F41B}"/>
              </a:ext>
            </a:extLst>
          </p:cNvPr>
          <p:cNvSpPr/>
          <p:nvPr/>
        </p:nvSpPr>
        <p:spPr>
          <a:xfrm>
            <a:off x="2187084" y="3429000"/>
            <a:ext cx="648000" cy="2683724"/>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5" name="Rectangle 115">
            <a:extLst>
              <a:ext uri="{FF2B5EF4-FFF2-40B4-BE49-F238E27FC236}">
                <a16:creationId xmlns:a16="http://schemas.microsoft.com/office/drawing/2014/main" xmlns="" id="{0D2359D2-D659-49AF-9F56-BE54FC54132F}"/>
              </a:ext>
            </a:extLst>
          </p:cNvPr>
          <p:cNvSpPr/>
          <p:nvPr/>
        </p:nvSpPr>
        <p:spPr>
          <a:xfrm>
            <a:off x="2239183" y="5676366"/>
            <a:ext cx="498856"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14%</a:t>
            </a:r>
          </a:p>
        </p:txBody>
      </p:sp>
      <p:pic>
        <p:nvPicPr>
          <p:cNvPr id="2" name="Immagine 1">
            <a:extLst>
              <a:ext uri="{FF2B5EF4-FFF2-40B4-BE49-F238E27FC236}">
                <a16:creationId xmlns:a16="http://schemas.microsoft.com/office/drawing/2014/main" xmlns="" id="{72DD165E-BD9D-4E9A-A9E4-016A88DDAE9A}"/>
              </a:ext>
            </a:extLst>
          </p:cNvPr>
          <p:cNvPicPr>
            <a:picLocks noChangeAspect="1"/>
          </p:cNvPicPr>
          <p:nvPr/>
        </p:nvPicPr>
        <p:blipFill>
          <a:blip r:embed="rId6"/>
          <a:stretch>
            <a:fillRect/>
          </a:stretch>
        </p:blipFill>
        <p:spPr>
          <a:xfrm>
            <a:off x="0" y="955535"/>
            <a:ext cx="9144000" cy="2049629"/>
          </a:xfrm>
          <a:prstGeom prst="rect">
            <a:avLst/>
          </a:prstGeom>
        </p:spPr>
      </p:pic>
      <p:sp>
        <p:nvSpPr>
          <p:cNvPr id="47" name="Arrow: Up 68">
            <a:extLst>
              <a:ext uri="{FF2B5EF4-FFF2-40B4-BE49-F238E27FC236}">
                <a16:creationId xmlns:a16="http://schemas.microsoft.com/office/drawing/2014/main" xmlns="" id="{FFAF11FB-07CC-4259-B52D-498E174D05E2}"/>
              </a:ext>
            </a:extLst>
          </p:cNvPr>
          <p:cNvSpPr/>
          <p:nvPr/>
        </p:nvSpPr>
        <p:spPr>
          <a:xfrm>
            <a:off x="1700092" y="3649010"/>
            <a:ext cx="107825" cy="287089"/>
          </a:xfrm>
          <a:prstGeom prs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Arrow: Up 68">
            <a:extLst>
              <a:ext uri="{FF2B5EF4-FFF2-40B4-BE49-F238E27FC236}">
                <a16:creationId xmlns:a16="http://schemas.microsoft.com/office/drawing/2014/main" xmlns="" id="{F991FDE5-9D45-4048-8F81-720F57164AE0}"/>
              </a:ext>
            </a:extLst>
          </p:cNvPr>
          <p:cNvSpPr/>
          <p:nvPr/>
        </p:nvSpPr>
        <p:spPr>
          <a:xfrm>
            <a:off x="2842242" y="3649009"/>
            <a:ext cx="107825" cy="287089"/>
          </a:xfrm>
          <a:prstGeom prs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Freeform 407">
            <a:extLst>
              <a:ext uri="{FF2B5EF4-FFF2-40B4-BE49-F238E27FC236}">
                <a16:creationId xmlns:a16="http://schemas.microsoft.com/office/drawing/2014/main" xmlns="" id="{74E64467-38D4-49F7-81BB-AFC9B29C266B}"/>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CasellaDiTesto 49">
            <a:extLst>
              <a:ext uri="{FF2B5EF4-FFF2-40B4-BE49-F238E27FC236}">
                <a16:creationId xmlns:a16="http://schemas.microsoft.com/office/drawing/2014/main" xmlns="" id="{3010086A-E0EC-479E-A72D-6B67EE0F94C6}"/>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51" name="CasellaDiTesto 50">
            <a:extLst>
              <a:ext uri="{FF2B5EF4-FFF2-40B4-BE49-F238E27FC236}">
                <a16:creationId xmlns:a16="http://schemas.microsoft.com/office/drawing/2014/main" xmlns="" id="{27EF40F2-B372-4C93-ADA2-F07ABC26AAC3}"/>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52" name="Freeform 403">
            <a:extLst>
              <a:ext uri="{FF2B5EF4-FFF2-40B4-BE49-F238E27FC236}">
                <a16:creationId xmlns:a16="http://schemas.microsoft.com/office/drawing/2014/main" xmlns="" id="{CAEA70EA-A663-4863-80D5-796D3FACB82E}"/>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53" name="Picture 2" descr="Risultato immagini per simbolo media aritmetica">
            <a:extLst>
              <a:ext uri="{FF2B5EF4-FFF2-40B4-BE49-F238E27FC236}">
                <a16:creationId xmlns:a16="http://schemas.microsoft.com/office/drawing/2014/main" xmlns="" id="{7E967DB6-886B-46EC-9233-B60996EB6BB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54" name="CasellaDiTesto 53">
            <a:extLst>
              <a:ext uri="{FF2B5EF4-FFF2-40B4-BE49-F238E27FC236}">
                <a16:creationId xmlns:a16="http://schemas.microsoft.com/office/drawing/2014/main" xmlns="" id="{D11508B5-0A0F-4241-8B20-0C4D38897713}"/>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55" name="Rectangle 122">
            <a:extLst>
              <a:ext uri="{FF2B5EF4-FFF2-40B4-BE49-F238E27FC236}">
                <a16:creationId xmlns:a16="http://schemas.microsoft.com/office/drawing/2014/main" xmlns="" id="{B428C875-71A4-43EB-BD55-A9FDAC3ED95D}"/>
              </a:ext>
            </a:extLst>
          </p:cNvPr>
          <p:cNvSpPr/>
          <p:nvPr/>
        </p:nvSpPr>
        <p:spPr>
          <a:xfrm>
            <a:off x="1129450" y="4644397"/>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a:t>
            </a:r>
          </a:p>
        </p:txBody>
      </p:sp>
      <p:sp>
        <p:nvSpPr>
          <p:cNvPr id="56" name="Rectangle 133">
            <a:extLst>
              <a:ext uri="{FF2B5EF4-FFF2-40B4-BE49-F238E27FC236}">
                <a16:creationId xmlns:a16="http://schemas.microsoft.com/office/drawing/2014/main" xmlns="" id="{1DB99113-C12B-4444-82B8-0D02EE4CBE4E}"/>
              </a:ext>
            </a:extLst>
          </p:cNvPr>
          <p:cNvSpPr/>
          <p:nvPr/>
        </p:nvSpPr>
        <p:spPr>
          <a:xfrm>
            <a:off x="2318331" y="4638552"/>
            <a:ext cx="375424"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a:t>
            </a:r>
          </a:p>
        </p:txBody>
      </p:sp>
      <p:sp>
        <p:nvSpPr>
          <p:cNvPr id="57" name="Rectangle 141">
            <a:extLst>
              <a:ext uri="{FF2B5EF4-FFF2-40B4-BE49-F238E27FC236}">
                <a16:creationId xmlns:a16="http://schemas.microsoft.com/office/drawing/2014/main" xmlns="" id="{EFB5F7BC-5B65-4879-8494-49E850CC6809}"/>
              </a:ext>
            </a:extLst>
          </p:cNvPr>
          <p:cNvSpPr/>
          <p:nvPr/>
        </p:nvSpPr>
        <p:spPr>
          <a:xfrm>
            <a:off x="3460711" y="4653273"/>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a:t>
            </a:r>
          </a:p>
        </p:txBody>
      </p:sp>
      <p:sp>
        <p:nvSpPr>
          <p:cNvPr id="58" name="Rectangle 145">
            <a:extLst>
              <a:ext uri="{FF2B5EF4-FFF2-40B4-BE49-F238E27FC236}">
                <a16:creationId xmlns:a16="http://schemas.microsoft.com/office/drawing/2014/main" xmlns="" id="{98D53F8C-DA9B-472B-BF3B-747E29C57E5C}"/>
              </a:ext>
            </a:extLst>
          </p:cNvPr>
          <p:cNvSpPr/>
          <p:nvPr/>
        </p:nvSpPr>
        <p:spPr>
          <a:xfrm>
            <a:off x="4623410" y="4637345"/>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a:t>
            </a:r>
          </a:p>
        </p:txBody>
      </p:sp>
      <p:sp>
        <p:nvSpPr>
          <p:cNvPr id="59" name="Rectangle 149">
            <a:extLst>
              <a:ext uri="{FF2B5EF4-FFF2-40B4-BE49-F238E27FC236}">
                <a16:creationId xmlns:a16="http://schemas.microsoft.com/office/drawing/2014/main" xmlns="" id="{4E559B81-63AE-4D4B-972E-F09D3BC49F3E}"/>
              </a:ext>
            </a:extLst>
          </p:cNvPr>
          <p:cNvSpPr/>
          <p:nvPr/>
        </p:nvSpPr>
        <p:spPr>
          <a:xfrm>
            <a:off x="5843092" y="4653273"/>
            <a:ext cx="375424"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a:t>
            </a:r>
          </a:p>
        </p:txBody>
      </p:sp>
      <p:sp>
        <p:nvSpPr>
          <p:cNvPr id="60" name="Rectangle 153">
            <a:extLst>
              <a:ext uri="{FF2B5EF4-FFF2-40B4-BE49-F238E27FC236}">
                <a16:creationId xmlns:a16="http://schemas.microsoft.com/office/drawing/2014/main" xmlns="" id="{DD4B5B4A-0F46-4889-BD74-D042C1E2909A}"/>
              </a:ext>
            </a:extLst>
          </p:cNvPr>
          <p:cNvSpPr/>
          <p:nvPr/>
        </p:nvSpPr>
        <p:spPr>
          <a:xfrm>
            <a:off x="6997254" y="4653273"/>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a:t>
            </a:r>
          </a:p>
        </p:txBody>
      </p:sp>
      <p:sp>
        <p:nvSpPr>
          <p:cNvPr id="61" name="Rectangle 157">
            <a:extLst>
              <a:ext uri="{FF2B5EF4-FFF2-40B4-BE49-F238E27FC236}">
                <a16:creationId xmlns:a16="http://schemas.microsoft.com/office/drawing/2014/main" xmlns="" id="{65D63884-C213-4C78-86A8-B1C451CE0CA3}"/>
              </a:ext>
            </a:extLst>
          </p:cNvPr>
          <p:cNvSpPr/>
          <p:nvPr/>
        </p:nvSpPr>
        <p:spPr>
          <a:xfrm>
            <a:off x="8181119" y="4636493"/>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a:t>
            </a:r>
          </a:p>
        </p:txBody>
      </p:sp>
      <p:sp>
        <p:nvSpPr>
          <p:cNvPr id="62" name="Rectangle 122">
            <a:extLst>
              <a:ext uri="{FF2B5EF4-FFF2-40B4-BE49-F238E27FC236}">
                <a16:creationId xmlns:a16="http://schemas.microsoft.com/office/drawing/2014/main" xmlns="" id="{0DDA8C42-A0F7-401A-A496-7CD9213EAA34}"/>
              </a:ext>
            </a:extLst>
          </p:cNvPr>
          <p:cNvSpPr/>
          <p:nvPr/>
        </p:nvSpPr>
        <p:spPr>
          <a:xfrm>
            <a:off x="1123197" y="4120015"/>
            <a:ext cx="45397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16%</a:t>
            </a:r>
          </a:p>
        </p:txBody>
      </p:sp>
      <p:sp>
        <p:nvSpPr>
          <p:cNvPr id="63" name="Rectangle 133">
            <a:extLst>
              <a:ext uri="{FF2B5EF4-FFF2-40B4-BE49-F238E27FC236}">
                <a16:creationId xmlns:a16="http://schemas.microsoft.com/office/drawing/2014/main" xmlns="" id="{8DB92EB0-7679-461B-A197-F607178CCCBB}"/>
              </a:ext>
            </a:extLst>
          </p:cNvPr>
          <p:cNvSpPr/>
          <p:nvPr/>
        </p:nvSpPr>
        <p:spPr>
          <a:xfrm>
            <a:off x="2288835" y="4114170"/>
            <a:ext cx="45397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44%</a:t>
            </a:r>
          </a:p>
        </p:txBody>
      </p:sp>
      <p:sp>
        <p:nvSpPr>
          <p:cNvPr id="64" name="Rectangle 141">
            <a:extLst>
              <a:ext uri="{FF2B5EF4-FFF2-40B4-BE49-F238E27FC236}">
                <a16:creationId xmlns:a16="http://schemas.microsoft.com/office/drawing/2014/main" xmlns="" id="{EF25BB24-4E3E-4A72-B29F-E01F7283A0EF}"/>
              </a:ext>
            </a:extLst>
          </p:cNvPr>
          <p:cNvSpPr/>
          <p:nvPr/>
        </p:nvSpPr>
        <p:spPr>
          <a:xfrm>
            <a:off x="3493731" y="4128891"/>
            <a:ext cx="375424"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a:t>
            </a:r>
          </a:p>
        </p:txBody>
      </p:sp>
      <p:sp>
        <p:nvSpPr>
          <p:cNvPr id="65" name="Rectangle 145">
            <a:extLst>
              <a:ext uri="{FF2B5EF4-FFF2-40B4-BE49-F238E27FC236}">
                <a16:creationId xmlns:a16="http://schemas.microsoft.com/office/drawing/2014/main" xmlns="" id="{0513F1C6-3747-4197-B4B1-2EB612BE63C6}"/>
              </a:ext>
            </a:extLst>
          </p:cNvPr>
          <p:cNvSpPr/>
          <p:nvPr/>
        </p:nvSpPr>
        <p:spPr>
          <a:xfrm>
            <a:off x="4617157" y="4112963"/>
            <a:ext cx="45397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11%</a:t>
            </a:r>
          </a:p>
        </p:txBody>
      </p:sp>
      <p:sp>
        <p:nvSpPr>
          <p:cNvPr id="66" name="Rectangle 149">
            <a:extLst>
              <a:ext uri="{FF2B5EF4-FFF2-40B4-BE49-F238E27FC236}">
                <a16:creationId xmlns:a16="http://schemas.microsoft.com/office/drawing/2014/main" xmlns="" id="{74F63CE6-750B-44C1-8B45-65E755376D37}"/>
              </a:ext>
            </a:extLst>
          </p:cNvPr>
          <p:cNvSpPr/>
          <p:nvPr/>
        </p:nvSpPr>
        <p:spPr>
          <a:xfrm>
            <a:off x="5813596" y="4128891"/>
            <a:ext cx="45397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13%</a:t>
            </a:r>
          </a:p>
        </p:txBody>
      </p:sp>
      <p:sp>
        <p:nvSpPr>
          <p:cNvPr id="67" name="Rectangle 153">
            <a:extLst>
              <a:ext uri="{FF2B5EF4-FFF2-40B4-BE49-F238E27FC236}">
                <a16:creationId xmlns:a16="http://schemas.microsoft.com/office/drawing/2014/main" xmlns="" id="{278D5C56-EFC3-4798-A3E4-F0CB56F73981}"/>
              </a:ext>
            </a:extLst>
          </p:cNvPr>
          <p:cNvSpPr/>
          <p:nvPr/>
        </p:nvSpPr>
        <p:spPr>
          <a:xfrm>
            <a:off x="6991001" y="4128891"/>
            <a:ext cx="45397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10%</a:t>
            </a:r>
          </a:p>
        </p:txBody>
      </p:sp>
      <p:sp>
        <p:nvSpPr>
          <p:cNvPr id="68" name="Rectangle 157">
            <a:extLst>
              <a:ext uri="{FF2B5EF4-FFF2-40B4-BE49-F238E27FC236}">
                <a16:creationId xmlns:a16="http://schemas.microsoft.com/office/drawing/2014/main" xmlns="" id="{0DDDD47E-9F98-4BAF-A43C-3FF4483D7251}"/>
              </a:ext>
            </a:extLst>
          </p:cNvPr>
          <p:cNvSpPr/>
          <p:nvPr/>
        </p:nvSpPr>
        <p:spPr>
          <a:xfrm>
            <a:off x="8214139" y="4112111"/>
            <a:ext cx="375424"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7%</a:t>
            </a:r>
          </a:p>
        </p:txBody>
      </p:sp>
    </p:spTree>
    <p:extLst>
      <p:ext uri="{BB962C8B-B14F-4D97-AF65-F5344CB8AC3E}">
        <p14:creationId xmlns:p14="http://schemas.microsoft.com/office/powerpoint/2010/main" val="82539693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410B327-4427-4157-BAF4-0564A596AD13}"/>
              </a:ext>
            </a:extLst>
          </p:cNvPr>
          <p:cNvPicPr/>
          <p:nvPr/>
        </p:nvPicPr>
        <p:blipFill rotWithShape="1">
          <a:blip r:embed="rId3">
            <a:alphaModFix amt="23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AGENDA DEI MONITORAGGI</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177800" y="169068"/>
            <a:ext cx="3683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r>
              <a:rPr lang="it-IT" altLang="it-IT" sz="2500" b="1" dirty="0">
                <a:ea typeface="Moon-flower"/>
              </a:rPr>
              <a:t>2</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4">
            <a:extLst>
              <a:ext uri="{FF2B5EF4-FFF2-40B4-BE49-F238E27FC236}">
                <a16:creationId xmlns:a16="http://schemas.microsoft.com/office/drawing/2014/main" xmlns="" id="{02C4F5F2-00E1-4BBC-929D-C727D48E122E}"/>
              </a:ext>
            </a:extLst>
          </p:cNvPr>
          <p:cNvSpPr/>
          <p:nvPr/>
        </p:nvSpPr>
        <p:spPr>
          <a:xfrm>
            <a:off x="977443" y="1384076"/>
            <a:ext cx="3249373" cy="785265"/>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4" name="Oval 13">
            <a:extLst>
              <a:ext uri="{FF2B5EF4-FFF2-40B4-BE49-F238E27FC236}">
                <a16:creationId xmlns:a16="http://schemas.microsoft.com/office/drawing/2014/main" xmlns="" id="{3882ECBD-7836-46F9-83D7-E5643691503D}"/>
              </a:ext>
            </a:extLst>
          </p:cNvPr>
          <p:cNvSpPr/>
          <p:nvPr/>
        </p:nvSpPr>
        <p:spPr>
          <a:xfrm>
            <a:off x="977443" y="1384076"/>
            <a:ext cx="785265" cy="78526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5" name="Rounded Rectangle 7">
            <a:extLst>
              <a:ext uri="{FF2B5EF4-FFF2-40B4-BE49-F238E27FC236}">
                <a16:creationId xmlns:a16="http://schemas.microsoft.com/office/drawing/2014/main" xmlns="" id="{625B353C-58C5-4A9D-BBB3-0C0B1FF13325}"/>
              </a:ext>
            </a:extLst>
          </p:cNvPr>
          <p:cNvSpPr/>
          <p:nvPr/>
        </p:nvSpPr>
        <p:spPr>
          <a:xfrm>
            <a:off x="977443" y="2705855"/>
            <a:ext cx="3249373" cy="785265"/>
          </a:xfrm>
          <a:prstGeom prst="roundRect">
            <a:avLst>
              <a:gd name="adj" fmla="val 50000"/>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6" name="Oval 15">
            <a:extLst>
              <a:ext uri="{FF2B5EF4-FFF2-40B4-BE49-F238E27FC236}">
                <a16:creationId xmlns:a16="http://schemas.microsoft.com/office/drawing/2014/main" xmlns="" id="{A5319388-04F8-48DA-BD6D-336D40383294}"/>
              </a:ext>
            </a:extLst>
          </p:cNvPr>
          <p:cNvSpPr/>
          <p:nvPr/>
        </p:nvSpPr>
        <p:spPr>
          <a:xfrm>
            <a:off x="977443" y="2705855"/>
            <a:ext cx="785265" cy="785265"/>
          </a:xfrm>
          <a:prstGeom prst="ellipse">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7" name="Rounded Rectangle 10">
            <a:extLst>
              <a:ext uri="{FF2B5EF4-FFF2-40B4-BE49-F238E27FC236}">
                <a16:creationId xmlns:a16="http://schemas.microsoft.com/office/drawing/2014/main" xmlns="" id="{F0DC71F5-B9F7-4148-9FF8-88712F596ABD}"/>
              </a:ext>
            </a:extLst>
          </p:cNvPr>
          <p:cNvSpPr/>
          <p:nvPr/>
        </p:nvSpPr>
        <p:spPr>
          <a:xfrm>
            <a:off x="977443" y="4027635"/>
            <a:ext cx="3249373" cy="785265"/>
          </a:xfrm>
          <a:prstGeom prst="roundRect">
            <a:avLst>
              <a:gd name="adj" fmla="val 50000"/>
            </a:avLst>
          </a:prstGeom>
          <a:solidFill>
            <a:schemeClr val="accent5">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21" name="Oval 20">
            <a:extLst>
              <a:ext uri="{FF2B5EF4-FFF2-40B4-BE49-F238E27FC236}">
                <a16:creationId xmlns:a16="http://schemas.microsoft.com/office/drawing/2014/main" xmlns="" id="{289C3138-4821-4642-BC5B-2C857634329C}"/>
              </a:ext>
            </a:extLst>
          </p:cNvPr>
          <p:cNvSpPr/>
          <p:nvPr/>
        </p:nvSpPr>
        <p:spPr>
          <a:xfrm>
            <a:off x="977443" y="4027635"/>
            <a:ext cx="785265" cy="785265"/>
          </a:xfrm>
          <a:prstGeom prst="ellipse">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22" name="TextBox 21">
            <a:extLst>
              <a:ext uri="{FF2B5EF4-FFF2-40B4-BE49-F238E27FC236}">
                <a16:creationId xmlns:a16="http://schemas.microsoft.com/office/drawing/2014/main" xmlns="" id="{8F8A682F-3396-477B-8BA6-C5604C759966}"/>
              </a:ext>
            </a:extLst>
          </p:cNvPr>
          <p:cNvSpPr txBox="1"/>
          <p:nvPr/>
        </p:nvSpPr>
        <p:spPr>
          <a:xfrm>
            <a:off x="1167936" y="1470791"/>
            <a:ext cx="404278" cy="611834"/>
          </a:xfrm>
          <a:prstGeom prst="rect">
            <a:avLst/>
          </a:prstGeom>
          <a:noFill/>
        </p:spPr>
        <p:txBody>
          <a:bodyPr wrap="none" rtlCol="0" anchor="ctr" anchorCtr="0">
            <a:spAutoFit/>
          </a:bodyPr>
          <a:lstStyle/>
          <a:p>
            <a:pPr algn="ctr"/>
            <a:r>
              <a:rPr lang="en-US" sz="3376" b="1" dirty="0">
                <a:solidFill>
                  <a:schemeClr val="bg1"/>
                </a:solidFill>
                <a:latin typeface="Poppins" pitchFamily="2" charset="77"/>
                <a:ea typeface="League Spartan" charset="0"/>
                <a:cs typeface="Poppins" pitchFamily="2" charset="77"/>
              </a:rPr>
              <a:t>1</a:t>
            </a:r>
          </a:p>
        </p:txBody>
      </p:sp>
      <p:sp>
        <p:nvSpPr>
          <p:cNvPr id="23" name="TextBox 22">
            <a:extLst>
              <a:ext uri="{FF2B5EF4-FFF2-40B4-BE49-F238E27FC236}">
                <a16:creationId xmlns:a16="http://schemas.microsoft.com/office/drawing/2014/main" xmlns="" id="{5614F98B-1EC7-4F4D-8CAF-4E7FD37B80E6}"/>
              </a:ext>
            </a:extLst>
          </p:cNvPr>
          <p:cNvSpPr txBox="1"/>
          <p:nvPr/>
        </p:nvSpPr>
        <p:spPr>
          <a:xfrm>
            <a:off x="1167937" y="2754373"/>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2</a:t>
            </a:r>
          </a:p>
        </p:txBody>
      </p:sp>
      <p:sp>
        <p:nvSpPr>
          <p:cNvPr id="24" name="TextBox 23">
            <a:extLst>
              <a:ext uri="{FF2B5EF4-FFF2-40B4-BE49-F238E27FC236}">
                <a16:creationId xmlns:a16="http://schemas.microsoft.com/office/drawing/2014/main" xmlns="" id="{2CB41B94-FC6F-4DE2-B9F5-BE57D406ACB2}"/>
              </a:ext>
            </a:extLst>
          </p:cNvPr>
          <p:cNvSpPr txBox="1"/>
          <p:nvPr/>
        </p:nvSpPr>
        <p:spPr>
          <a:xfrm>
            <a:off x="1167936" y="4076153"/>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3</a:t>
            </a:r>
          </a:p>
        </p:txBody>
      </p:sp>
      <p:sp>
        <p:nvSpPr>
          <p:cNvPr id="25" name="TextBox 24">
            <a:extLst>
              <a:ext uri="{FF2B5EF4-FFF2-40B4-BE49-F238E27FC236}">
                <a16:creationId xmlns:a16="http://schemas.microsoft.com/office/drawing/2014/main" xmlns="" id="{F672EBDD-0BA3-4EB6-9009-A61AB39AFCB7}"/>
              </a:ext>
            </a:extLst>
          </p:cNvPr>
          <p:cNvSpPr txBox="1"/>
          <p:nvPr/>
        </p:nvSpPr>
        <p:spPr>
          <a:xfrm>
            <a:off x="1912420" y="1413885"/>
            <a:ext cx="1835759" cy="276999"/>
          </a:xfrm>
          <a:prstGeom prst="rect">
            <a:avLst/>
          </a:prstGeom>
          <a:noFill/>
        </p:spPr>
        <p:txBody>
          <a:bodyPr wrap="none" rtlCol="0" anchor="b" anchorCtr="0">
            <a:spAutoFit/>
          </a:bodyPr>
          <a:lstStyle/>
          <a:p>
            <a:r>
              <a:rPr lang="en-US" sz="1200" b="1" dirty="0">
                <a:solidFill>
                  <a:schemeClr val="bg1"/>
                </a:solidFill>
                <a:latin typeface="Poppins" pitchFamily="2" charset="77"/>
                <a:ea typeface="League Spartan" charset="0"/>
                <a:cs typeface="Poppins" pitchFamily="2" charset="77"/>
              </a:rPr>
              <a:t>TPL: METROPOLITANA</a:t>
            </a:r>
          </a:p>
        </p:txBody>
      </p:sp>
      <p:sp>
        <p:nvSpPr>
          <p:cNvPr id="26" name="Subtitle 2">
            <a:extLst>
              <a:ext uri="{FF2B5EF4-FFF2-40B4-BE49-F238E27FC236}">
                <a16:creationId xmlns:a16="http://schemas.microsoft.com/office/drawing/2014/main" xmlns="" id="{34E7601A-45CC-4686-970D-C1085F090CD4}"/>
              </a:ext>
            </a:extLst>
          </p:cNvPr>
          <p:cNvSpPr txBox="1">
            <a:spLocks/>
          </p:cNvSpPr>
          <p:nvPr/>
        </p:nvSpPr>
        <p:spPr>
          <a:xfrm>
            <a:off x="1912420" y="1728037"/>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sull’uso</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rete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metropolitana</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di Milano</a:t>
            </a:r>
          </a:p>
        </p:txBody>
      </p:sp>
      <p:sp>
        <p:nvSpPr>
          <p:cNvPr id="27" name="TextBox 26">
            <a:extLst>
              <a:ext uri="{FF2B5EF4-FFF2-40B4-BE49-F238E27FC236}">
                <a16:creationId xmlns:a16="http://schemas.microsoft.com/office/drawing/2014/main" xmlns="" id="{922A23CB-ACE4-4ABD-9767-D554E254A4D0}"/>
              </a:ext>
            </a:extLst>
          </p:cNvPr>
          <p:cNvSpPr txBox="1"/>
          <p:nvPr/>
        </p:nvSpPr>
        <p:spPr>
          <a:xfrm>
            <a:off x="1912420" y="2699416"/>
            <a:ext cx="2131789" cy="276999"/>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INDICE DI CONGESTIONE</a:t>
            </a:r>
          </a:p>
        </p:txBody>
      </p:sp>
      <p:sp>
        <p:nvSpPr>
          <p:cNvPr id="28" name="Subtitle 2">
            <a:extLst>
              <a:ext uri="{FF2B5EF4-FFF2-40B4-BE49-F238E27FC236}">
                <a16:creationId xmlns:a16="http://schemas.microsoft.com/office/drawing/2014/main" xmlns="" id="{82321317-FBF7-467A-9DD4-27D6070FAC05}"/>
              </a:ext>
            </a:extLst>
          </p:cNvPr>
          <p:cNvSpPr txBox="1">
            <a:spLocks/>
          </p:cNvSpPr>
          <p:nvPr/>
        </p:nvSpPr>
        <p:spPr>
          <a:xfrm>
            <a:off x="1912420" y="3048154"/>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dell’indice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di congestion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su</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tutta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la rete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stradale</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29" name="TextBox 28">
            <a:extLst>
              <a:ext uri="{FF2B5EF4-FFF2-40B4-BE49-F238E27FC236}">
                <a16:creationId xmlns:a16="http://schemas.microsoft.com/office/drawing/2014/main" xmlns="" id="{C544979A-4DD0-4CEE-A4DB-CE6AB1E98C3C}"/>
              </a:ext>
            </a:extLst>
          </p:cNvPr>
          <p:cNvSpPr txBox="1"/>
          <p:nvPr/>
        </p:nvSpPr>
        <p:spPr>
          <a:xfrm>
            <a:off x="1912420" y="4022858"/>
            <a:ext cx="652486" cy="276999"/>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AREA B</a:t>
            </a:r>
          </a:p>
        </p:txBody>
      </p:sp>
      <p:sp>
        <p:nvSpPr>
          <p:cNvPr id="30" name="Subtitle 2">
            <a:extLst>
              <a:ext uri="{FF2B5EF4-FFF2-40B4-BE49-F238E27FC236}">
                <a16:creationId xmlns:a16="http://schemas.microsoft.com/office/drawing/2014/main" xmlns="" id="{30DFA110-8600-4777-AFBC-D52B5C2BB493}"/>
              </a:ext>
            </a:extLst>
          </p:cNvPr>
          <p:cNvSpPr txBox="1">
            <a:spLocks/>
          </p:cNvSpPr>
          <p:nvPr/>
        </p:nvSpPr>
        <p:spPr>
          <a:xfrm>
            <a:off x="1912420" y="4371596"/>
            <a:ext cx="2188857"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degli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ingressi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in Area B -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Totali</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31" name="Rounded Rectangle 42">
            <a:extLst>
              <a:ext uri="{FF2B5EF4-FFF2-40B4-BE49-F238E27FC236}">
                <a16:creationId xmlns:a16="http://schemas.microsoft.com/office/drawing/2014/main" xmlns="" id="{F2A981C6-8ABF-41F3-B8BB-C8AE8EBD2A81}"/>
              </a:ext>
            </a:extLst>
          </p:cNvPr>
          <p:cNvSpPr/>
          <p:nvPr/>
        </p:nvSpPr>
        <p:spPr>
          <a:xfrm>
            <a:off x="4917185" y="1384076"/>
            <a:ext cx="3249373" cy="785265"/>
          </a:xfrm>
          <a:prstGeom prst="roundRect">
            <a:avLst>
              <a:gd name="adj" fmla="val 50000"/>
            </a:avLst>
          </a:prstGeom>
          <a:solidFill>
            <a:srgbClr val="92D05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2" name="Oval 31">
            <a:extLst>
              <a:ext uri="{FF2B5EF4-FFF2-40B4-BE49-F238E27FC236}">
                <a16:creationId xmlns:a16="http://schemas.microsoft.com/office/drawing/2014/main" xmlns="" id="{930B886F-DE90-4886-8F39-5A4E4D0F1293}"/>
              </a:ext>
            </a:extLst>
          </p:cNvPr>
          <p:cNvSpPr/>
          <p:nvPr/>
        </p:nvSpPr>
        <p:spPr>
          <a:xfrm>
            <a:off x="4917186" y="1384076"/>
            <a:ext cx="785265" cy="785265"/>
          </a:xfrm>
          <a:prstGeom prst="ellipse">
            <a:avLst/>
          </a:prstGeom>
          <a:solidFill>
            <a:srgbClr val="00B05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3" name="Rounded Rectangle 44">
            <a:extLst>
              <a:ext uri="{FF2B5EF4-FFF2-40B4-BE49-F238E27FC236}">
                <a16:creationId xmlns:a16="http://schemas.microsoft.com/office/drawing/2014/main" xmlns="" id="{A67F2E2D-AB5A-4434-AFC8-56990A25013F}"/>
              </a:ext>
            </a:extLst>
          </p:cNvPr>
          <p:cNvSpPr/>
          <p:nvPr/>
        </p:nvSpPr>
        <p:spPr>
          <a:xfrm>
            <a:off x="4917185" y="2705855"/>
            <a:ext cx="3249373" cy="785265"/>
          </a:xfrm>
          <a:prstGeom prst="roundRect">
            <a:avLst>
              <a:gd name="adj" fmla="val 50000"/>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4" name="Oval 33">
            <a:extLst>
              <a:ext uri="{FF2B5EF4-FFF2-40B4-BE49-F238E27FC236}">
                <a16:creationId xmlns:a16="http://schemas.microsoft.com/office/drawing/2014/main" xmlns="" id="{8ED56873-59AE-4E90-9746-32656ED2364C}"/>
              </a:ext>
            </a:extLst>
          </p:cNvPr>
          <p:cNvSpPr/>
          <p:nvPr/>
        </p:nvSpPr>
        <p:spPr>
          <a:xfrm>
            <a:off x="4917186" y="2705855"/>
            <a:ext cx="785265" cy="785265"/>
          </a:xfrm>
          <a:prstGeom prst="ellipse">
            <a:avLst/>
          </a:prstGeom>
          <a:solidFill>
            <a:schemeClr val="accent5">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5" name="Rounded Rectangle 46">
            <a:extLst>
              <a:ext uri="{FF2B5EF4-FFF2-40B4-BE49-F238E27FC236}">
                <a16:creationId xmlns:a16="http://schemas.microsoft.com/office/drawing/2014/main" xmlns="" id="{3A64095B-0F8D-4B08-BFA6-51A5701C5739}"/>
              </a:ext>
            </a:extLst>
          </p:cNvPr>
          <p:cNvSpPr/>
          <p:nvPr/>
        </p:nvSpPr>
        <p:spPr>
          <a:xfrm>
            <a:off x="4917185" y="4027635"/>
            <a:ext cx="3249373" cy="785265"/>
          </a:xfrm>
          <a:prstGeom prst="roundRect">
            <a:avLst>
              <a:gd name="adj" fmla="val 50000"/>
            </a:avLst>
          </a:prstGeom>
          <a:solidFill>
            <a:schemeClr val="accent1">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6" name="Oval 35">
            <a:extLst>
              <a:ext uri="{FF2B5EF4-FFF2-40B4-BE49-F238E27FC236}">
                <a16:creationId xmlns:a16="http://schemas.microsoft.com/office/drawing/2014/main" xmlns="" id="{2E6392E9-E2A0-4705-8F02-A44D437DB114}"/>
              </a:ext>
            </a:extLst>
          </p:cNvPr>
          <p:cNvSpPr/>
          <p:nvPr/>
        </p:nvSpPr>
        <p:spPr>
          <a:xfrm>
            <a:off x="4917186" y="4027635"/>
            <a:ext cx="785265" cy="785265"/>
          </a:xfrm>
          <a:prstGeom prst="ellipse">
            <a:avLst/>
          </a:prstGeom>
          <a:solidFill>
            <a:schemeClr val="accent5">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7" name="TextBox 36">
            <a:extLst>
              <a:ext uri="{FF2B5EF4-FFF2-40B4-BE49-F238E27FC236}">
                <a16:creationId xmlns:a16="http://schemas.microsoft.com/office/drawing/2014/main" xmlns="" id="{E67B18C6-3C83-431E-9E61-01CB982CD955}"/>
              </a:ext>
            </a:extLst>
          </p:cNvPr>
          <p:cNvSpPr txBox="1"/>
          <p:nvPr/>
        </p:nvSpPr>
        <p:spPr>
          <a:xfrm>
            <a:off x="5107679" y="1432594"/>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4</a:t>
            </a:r>
          </a:p>
        </p:txBody>
      </p:sp>
      <p:sp>
        <p:nvSpPr>
          <p:cNvPr id="38" name="TextBox 37">
            <a:extLst>
              <a:ext uri="{FF2B5EF4-FFF2-40B4-BE49-F238E27FC236}">
                <a16:creationId xmlns:a16="http://schemas.microsoft.com/office/drawing/2014/main" xmlns="" id="{F211515B-31D0-4539-A84F-33859B6E28C1}"/>
              </a:ext>
            </a:extLst>
          </p:cNvPr>
          <p:cNvSpPr txBox="1"/>
          <p:nvPr/>
        </p:nvSpPr>
        <p:spPr>
          <a:xfrm>
            <a:off x="5107679" y="2754373"/>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5</a:t>
            </a:r>
          </a:p>
        </p:txBody>
      </p:sp>
      <p:sp>
        <p:nvSpPr>
          <p:cNvPr id="39" name="TextBox 38">
            <a:extLst>
              <a:ext uri="{FF2B5EF4-FFF2-40B4-BE49-F238E27FC236}">
                <a16:creationId xmlns:a16="http://schemas.microsoft.com/office/drawing/2014/main" xmlns="" id="{5500DF18-9C8A-483B-B53B-DEAF4A577AD2}"/>
              </a:ext>
            </a:extLst>
          </p:cNvPr>
          <p:cNvSpPr txBox="1"/>
          <p:nvPr/>
        </p:nvSpPr>
        <p:spPr>
          <a:xfrm>
            <a:off x="5107679" y="4076153"/>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6</a:t>
            </a:r>
          </a:p>
        </p:txBody>
      </p:sp>
      <p:sp>
        <p:nvSpPr>
          <p:cNvPr id="40" name="TextBox 39">
            <a:extLst>
              <a:ext uri="{FF2B5EF4-FFF2-40B4-BE49-F238E27FC236}">
                <a16:creationId xmlns:a16="http://schemas.microsoft.com/office/drawing/2014/main" xmlns="" id="{85B92451-7B04-48CA-B473-41E76D2E09BF}"/>
              </a:ext>
            </a:extLst>
          </p:cNvPr>
          <p:cNvSpPr txBox="1"/>
          <p:nvPr/>
        </p:nvSpPr>
        <p:spPr>
          <a:xfrm>
            <a:off x="5852162" y="1413885"/>
            <a:ext cx="647678" cy="276999"/>
          </a:xfrm>
          <a:prstGeom prst="rect">
            <a:avLst/>
          </a:prstGeom>
          <a:noFill/>
        </p:spPr>
        <p:txBody>
          <a:bodyPr wrap="non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AREA C</a:t>
            </a:r>
          </a:p>
        </p:txBody>
      </p:sp>
      <p:sp>
        <p:nvSpPr>
          <p:cNvPr id="41" name="Subtitle 2">
            <a:extLst>
              <a:ext uri="{FF2B5EF4-FFF2-40B4-BE49-F238E27FC236}">
                <a16:creationId xmlns:a16="http://schemas.microsoft.com/office/drawing/2014/main" xmlns="" id="{F621842E-888E-4829-93D6-EE5155F9B6E2}"/>
              </a:ext>
            </a:extLst>
          </p:cNvPr>
          <p:cNvSpPr txBox="1">
            <a:spLocks/>
          </p:cNvSpPr>
          <p:nvPr/>
        </p:nvSpPr>
        <p:spPr>
          <a:xfrm>
            <a:off x="5852163" y="1728037"/>
            <a:ext cx="2175247"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degli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ingressi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in Area C –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Totali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e per diverse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categorie</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42" name="TextBox 41">
            <a:extLst>
              <a:ext uri="{FF2B5EF4-FFF2-40B4-BE49-F238E27FC236}">
                <a16:creationId xmlns:a16="http://schemas.microsoft.com/office/drawing/2014/main" xmlns="" id="{624DA385-3C8D-4DC5-851F-33BC7D028953}"/>
              </a:ext>
            </a:extLst>
          </p:cNvPr>
          <p:cNvSpPr txBox="1"/>
          <p:nvPr/>
        </p:nvSpPr>
        <p:spPr>
          <a:xfrm>
            <a:off x="5852162" y="2699416"/>
            <a:ext cx="1441420" cy="276999"/>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SHARING MOBILITY</a:t>
            </a:r>
          </a:p>
        </p:txBody>
      </p:sp>
      <p:sp>
        <p:nvSpPr>
          <p:cNvPr id="43" name="Subtitle 2">
            <a:extLst>
              <a:ext uri="{FF2B5EF4-FFF2-40B4-BE49-F238E27FC236}">
                <a16:creationId xmlns:a16="http://schemas.microsoft.com/office/drawing/2014/main" xmlns="" id="{58B0B4A1-E2AC-4122-9A7E-E085D70A07CD}"/>
              </a:ext>
            </a:extLst>
          </p:cNvPr>
          <p:cNvSpPr txBox="1">
            <a:spLocks/>
          </p:cNvSpPr>
          <p:nvPr/>
        </p:nvSpPr>
        <p:spPr>
          <a:xfrm>
            <a:off x="5852162" y="3048154"/>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sull’uso</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dei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sistemi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di sharing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presenti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 Milano</a:t>
            </a:r>
          </a:p>
        </p:txBody>
      </p:sp>
      <p:sp>
        <p:nvSpPr>
          <p:cNvPr id="44" name="TextBox 43">
            <a:extLst>
              <a:ext uri="{FF2B5EF4-FFF2-40B4-BE49-F238E27FC236}">
                <a16:creationId xmlns:a16="http://schemas.microsoft.com/office/drawing/2014/main" xmlns="" id="{577DC867-C03E-4BB2-991D-8F2A6F768032}"/>
              </a:ext>
            </a:extLst>
          </p:cNvPr>
          <p:cNvSpPr txBox="1"/>
          <p:nvPr/>
        </p:nvSpPr>
        <p:spPr>
          <a:xfrm>
            <a:off x="5852162" y="4022858"/>
            <a:ext cx="1621919" cy="276999"/>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SISTEMA DELLA SOSTA</a:t>
            </a:r>
          </a:p>
        </p:txBody>
      </p:sp>
      <p:sp>
        <p:nvSpPr>
          <p:cNvPr id="45" name="Subtitle 2">
            <a:extLst>
              <a:ext uri="{FF2B5EF4-FFF2-40B4-BE49-F238E27FC236}">
                <a16:creationId xmlns:a16="http://schemas.microsoft.com/office/drawing/2014/main" xmlns="" id="{70A52F87-1918-4F00-BB1B-F0DAA3C14483}"/>
              </a:ext>
            </a:extLst>
          </p:cNvPr>
          <p:cNvSpPr txBox="1">
            <a:spLocks/>
          </p:cNvSpPr>
          <p:nvPr/>
        </p:nvSpPr>
        <p:spPr>
          <a:xfrm>
            <a:off x="5852162" y="4371596"/>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dell’uso</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sosta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su</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strada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ed in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struttura</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46" name="TextBox 45">
            <a:extLst>
              <a:ext uri="{FF2B5EF4-FFF2-40B4-BE49-F238E27FC236}">
                <a16:creationId xmlns:a16="http://schemas.microsoft.com/office/drawing/2014/main" xmlns="" id="{52A82B3C-A42D-4C4B-A0E3-E7C465357153}"/>
              </a:ext>
            </a:extLst>
          </p:cNvPr>
          <p:cNvSpPr txBox="1"/>
          <p:nvPr/>
        </p:nvSpPr>
        <p:spPr>
          <a:xfrm>
            <a:off x="22537" y="806981"/>
            <a:ext cx="9083363" cy="461665"/>
          </a:xfrm>
          <a:prstGeom prst="rect">
            <a:avLst/>
          </a:prstGeom>
          <a:noFill/>
        </p:spPr>
        <p:txBody>
          <a:bodyPr wrap="square" rtlCol="0">
            <a:spAutoFit/>
          </a:bodyPr>
          <a:lstStyle/>
          <a:p>
            <a:pPr algn="ctr"/>
            <a:r>
              <a:rPr lang="en-US" sz="2400" b="1" spc="300" dirty="0" err="1">
                <a:solidFill>
                  <a:schemeClr val="tx1">
                    <a:lumMod val="65000"/>
                    <a:lumOff val="35000"/>
                  </a:schemeClr>
                </a:solidFill>
                <a:latin typeface="Poppins Light" pitchFamily="2" charset="77"/>
                <a:cs typeface="Poppins Light" pitchFamily="2" charset="77"/>
              </a:rPr>
              <a:t>Analisi</a:t>
            </a:r>
            <a:r>
              <a:rPr lang="en-US" sz="2400" b="1" spc="300" dirty="0">
                <a:solidFill>
                  <a:schemeClr val="tx1">
                    <a:lumMod val="65000"/>
                    <a:lumOff val="35000"/>
                  </a:schemeClr>
                </a:solidFill>
                <a:latin typeface="Poppins Light" pitchFamily="2" charset="77"/>
                <a:cs typeface="Poppins Light" pitchFamily="2" charset="77"/>
              </a:rPr>
              <a:t> dei </a:t>
            </a:r>
            <a:r>
              <a:rPr lang="en-US" sz="2400" b="1" spc="300" dirty="0" err="1">
                <a:solidFill>
                  <a:schemeClr val="tx1">
                    <a:lumMod val="65000"/>
                    <a:lumOff val="35000"/>
                  </a:schemeClr>
                </a:solidFill>
                <a:latin typeface="Poppins Light" pitchFamily="2" charset="77"/>
                <a:cs typeface="Poppins Light" pitchFamily="2" charset="77"/>
              </a:rPr>
              <a:t>principali</a:t>
            </a:r>
            <a:r>
              <a:rPr lang="en-US" sz="2400" b="1" spc="300" dirty="0">
                <a:solidFill>
                  <a:schemeClr val="tx1">
                    <a:lumMod val="65000"/>
                    <a:lumOff val="35000"/>
                  </a:schemeClr>
                </a:solidFill>
                <a:latin typeface="Poppins Light" pitchFamily="2" charset="77"/>
                <a:cs typeface="Poppins Light" pitchFamily="2" charset="77"/>
              </a:rPr>
              <a:t> </a:t>
            </a:r>
            <a:r>
              <a:rPr lang="en-US" sz="2400" b="1" spc="300" dirty="0" err="1">
                <a:solidFill>
                  <a:schemeClr val="tx1">
                    <a:lumMod val="65000"/>
                    <a:lumOff val="35000"/>
                  </a:schemeClr>
                </a:solidFill>
                <a:latin typeface="Poppins Light" pitchFamily="2" charset="77"/>
                <a:cs typeface="Poppins Light" pitchFamily="2" charset="77"/>
              </a:rPr>
              <a:t>indicatori</a:t>
            </a:r>
            <a:r>
              <a:rPr lang="en-US" sz="2400" b="1" spc="300" dirty="0">
                <a:solidFill>
                  <a:schemeClr val="tx1">
                    <a:lumMod val="65000"/>
                    <a:lumOff val="35000"/>
                  </a:schemeClr>
                </a:solidFill>
                <a:latin typeface="Poppins Light" pitchFamily="2" charset="77"/>
                <a:cs typeface="Poppins Light" pitchFamily="2" charset="77"/>
              </a:rPr>
              <a:t> </a:t>
            </a:r>
            <a:r>
              <a:rPr lang="en-US" sz="2400" b="1" spc="300" dirty="0" err="1">
                <a:solidFill>
                  <a:schemeClr val="tx1">
                    <a:lumMod val="65000"/>
                    <a:lumOff val="35000"/>
                  </a:schemeClr>
                </a:solidFill>
                <a:latin typeface="Poppins Light" pitchFamily="2" charset="77"/>
                <a:cs typeface="Poppins Light" pitchFamily="2" charset="77"/>
              </a:rPr>
              <a:t>rappresentativi</a:t>
            </a:r>
            <a:endParaRPr lang="en-US" sz="2400" b="1" spc="300" dirty="0">
              <a:solidFill>
                <a:schemeClr val="tx1">
                  <a:lumMod val="65000"/>
                  <a:lumOff val="35000"/>
                </a:schemeClr>
              </a:solidFill>
              <a:latin typeface="Poppins Light" pitchFamily="2" charset="77"/>
              <a:cs typeface="Poppins Light" pitchFamily="2" charset="77"/>
            </a:endParaRPr>
          </a:p>
        </p:txBody>
      </p:sp>
      <p:sp>
        <p:nvSpPr>
          <p:cNvPr id="47" name="Rounded Rectangle 46">
            <a:extLst>
              <a:ext uri="{FF2B5EF4-FFF2-40B4-BE49-F238E27FC236}">
                <a16:creationId xmlns:a16="http://schemas.microsoft.com/office/drawing/2014/main" xmlns="" id="{9DA6710E-C567-4028-B473-9E86AA481B4F}"/>
              </a:ext>
            </a:extLst>
          </p:cNvPr>
          <p:cNvSpPr/>
          <p:nvPr/>
        </p:nvSpPr>
        <p:spPr>
          <a:xfrm>
            <a:off x="978417" y="5279743"/>
            <a:ext cx="3249373" cy="785265"/>
          </a:xfrm>
          <a:prstGeom prst="roundRect">
            <a:avLst>
              <a:gd name="adj" fmla="val 50000"/>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solidFill>
                <a:schemeClr val="lt1">
                  <a:alpha val="50000"/>
                </a:schemeClr>
              </a:solidFill>
            </a:endParaRPr>
          </a:p>
        </p:txBody>
      </p:sp>
      <p:sp>
        <p:nvSpPr>
          <p:cNvPr id="48" name="Oval 35">
            <a:extLst>
              <a:ext uri="{FF2B5EF4-FFF2-40B4-BE49-F238E27FC236}">
                <a16:creationId xmlns:a16="http://schemas.microsoft.com/office/drawing/2014/main" xmlns="" id="{43558AF4-EFB5-493A-9B1B-2DD84926CE04}"/>
              </a:ext>
            </a:extLst>
          </p:cNvPr>
          <p:cNvSpPr/>
          <p:nvPr/>
        </p:nvSpPr>
        <p:spPr>
          <a:xfrm>
            <a:off x="978418" y="5279743"/>
            <a:ext cx="785265" cy="785265"/>
          </a:xfrm>
          <a:prstGeom prst="ellipse">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solidFill>
                <a:schemeClr val="lt1">
                  <a:alpha val="50000"/>
                </a:schemeClr>
              </a:solidFill>
            </a:endParaRPr>
          </a:p>
        </p:txBody>
      </p:sp>
      <p:sp>
        <p:nvSpPr>
          <p:cNvPr id="49" name="TextBox 38">
            <a:extLst>
              <a:ext uri="{FF2B5EF4-FFF2-40B4-BE49-F238E27FC236}">
                <a16:creationId xmlns:a16="http://schemas.microsoft.com/office/drawing/2014/main" xmlns="" id="{539FD278-20DA-4FF8-80A1-7A219C4FD3B9}"/>
              </a:ext>
            </a:extLst>
          </p:cNvPr>
          <p:cNvSpPr txBox="1"/>
          <p:nvPr/>
        </p:nvSpPr>
        <p:spPr>
          <a:xfrm>
            <a:off x="1168911" y="5328261"/>
            <a:ext cx="404278" cy="611834"/>
          </a:xfrm>
          <a:prstGeom prst="rect">
            <a:avLst/>
          </a:prstGeom>
          <a:noFill/>
        </p:spPr>
        <p:txBody>
          <a:bodyPr wrap="square" rtlCol="0" anchor="ctr" anchorCtr="0">
            <a:spAutoFit/>
          </a:bodyPr>
          <a:lstStyle/>
          <a:p>
            <a:pPr algn="ctr"/>
            <a:r>
              <a:rPr lang="en-US" sz="3376" b="1" dirty="0">
                <a:solidFill>
                  <a:schemeClr val="bg1">
                    <a:alpha val="50000"/>
                  </a:schemeClr>
                </a:solidFill>
                <a:latin typeface="Poppins" pitchFamily="2" charset="77"/>
                <a:ea typeface="League Spartan" charset="0"/>
                <a:cs typeface="Poppins" pitchFamily="2" charset="77"/>
              </a:rPr>
              <a:t>7</a:t>
            </a:r>
          </a:p>
        </p:txBody>
      </p:sp>
      <p:sp>
        <p:nvSpPr>
          <p:cNvPr id="50" name="TextBox 43">
            <a:extLst>
              <a:ext uri="{FF2B5EF4-FFF2-40B4-BE49-F238E27FC236}">
                <a16:creationId xmlns:a16="http://schemas.microsoft.com/office/drawing/2014/main" xmlns="" id="{CD552F29-8C4B-487B-A42D-3B143AE8C5A9}"/>
              </a:ext>
            </a:extLst>
          </p:cNvPr>
          <p:cNvSpPr txBox="1"/>
          <p:nvPr/>
        </p:nvSpPr>
        <p:spPr>
          <a:xfrm>
            <a:off x="1913394" y="5274966"/>
            <a:ext cx="1621919" cy="276999"/>
          </a:xfrm>
          <a:prstGeom prst="rect">
            <a:avLst/>
          </a:prstGeom>
          <a:noFill/>
        </p:spPr>
        <p:txBody>
          <a:bodyPr wrap="square" rtlCol="0" anchor="b" anchorCtr="0">
            <a:spAutoFit/>
          </a:bodyPr>
          <a:lstStyle/>
          <a:p>
            <a:r>
              <a:rPr lang="en-US" sz="1200" b="1" dirty="0">
                <a:solidFill>
                  <a:schemeClr val="bg1">
                    <a:alpha val="50000"/>
                  </a:schemeClr>
                </a:solidFill>
                <a:latin typeface="Poppins" pitchFamily="2" charset="77"/>
                <a:ea typeface="League Spartan" charset="0"/>
                <a:cs typeface="Poppins" pitchFamily="2" charset="77"/>
              </a:rPr>
              <a:t>SINTESI GENERALE</a:t>
            </a:r>
          </a:p>
        </p:txBody>
      </p:sp>
    </p:spTree>
    <p:extLst>
      <p:ext uri="{BB962C8B-B14F-4D97-AF65-F5344CB8AC3E}">
        <p14:creationId xmlns:p14="http://schemas.microsoft.com/office/powerpoint/2010/main" val="825725020"/>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AREA C – </a:t>
            </a:r>
            <a:r>
              <a:rPr lang="en-US" altLang="it-IT" sz="2500" b="1" dirty="0" err="1"/>
              <a:t>Ingressi</a:t>
            </a:r>
            <a:r>
              <a:rPr lang="en-US" altLang="it-IT" sz="2500" b="1" dirty="0"/>
              <a:t> </a:t>
            </a:r>
            <a:r>
              <a:rPr lang="en-US" altLang="it-IT" sz="2500" b="1" dirty="0" err="1"/>
              <a:t>Veicoli</a:t>
            </a:r>
            <a:r>
              <a:rPr lang="en-US" altLang="it-IT" sz="2500" b="1" dirty="0"/>
              <a:t> di </a:t>
            </a:r>
            <a:r>
              <a:rPr lang="en-US" altLang="it-IT" sz="2500" b="1" dirty="0" err="1"/>
              <a:t>Servizio</a:t>
            </a:r>
            <a:endParaRPr lang="en-US" altLang="it-IT" sz="2500" b="1" dirty="0"/>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29</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a:extLst>
              <a:ext uri="{FF2B5EF4-FFF2-40B4-BE49-F238E27FC236}">
                <a16:creationId xmlns:a16="http://schemas.microsoft.com/office/drawing/2014/main" xmlns="" id="{1C80424C-CA60-42BB-BC8C-E83B8FFD5C97}"/>
              </a:ext>
            </a:extLst>
          </p:cNvPr>
          <p:cNvPicPr>
            <a:picLocks noChangeAspect="1"/>
          </p:cNvPicPr>
          <p:nvPr/>
        </p:nvPicPr>
        <p:blipFill>
          <a:blip r:embed="rId6"/>
          <a:stretch>
            <a:fillRect/>
          </a:stretch>
        </p:blipFill>
        <p:spPr>
          <a:xfrm>
            <a:off x="-4762" y="1014640"/>
            <a:ext cx="9144000" cy="2059841"/>
          </a:xfrm>
          <a:prstGeom prst="rect">
            <a:avLst/>
          </a:prstGeom>
        </p:spPr>
      </p:pic>
      <p:sp>
        <p:nvSpPr>
          <p:cNvPr id="32" name="Rectangle 31">
            <a:extLst>
              <a:ext uri="{FF2B5EF4-FFF2-40B4-BE49-F238E27FC236}">
                <a16:creationId xmlns:a16="http://schemas.microsoft.com/office/drawing/2014/main" xmlns="" id="{3F2435C0-20FF-4597-8E6F-A15ABD73C07F}"/>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33" name="Rectangle 32">
            <a:extLst>
              <a:ext uri="{FF2B5EF4-FFF2-40B4-BE49-F238E27FC236}">
                <a16:creationId xmlns:a16="http://schemas.microsoft.com/office/drawing/2014/main" xmlns="" id="{38A4685F-F11A-4CCB-86F3-C09A16FCC795}"/>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34" name="Rectangle 33">
            <a:extLst>
              <a:ext uri="{FF2B5EF4-FFF2-40B4-BE49-F238E27FC236}">
                <a16:creationId xmlns:a16="http://schemas.microsoft.com/office/drawing/2014/main" xmlns="" id="{AC9E2D3E-E01A-4820-A815-EA68DA931A38}"/>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35" name="Rectangle 34">
            <a:extLst>
              <a:ext uri="{FF2B5EF4-FFF2-40B4-BE49-F238E27FC236}">
                <a16:creationId xmlns:a16="http://schemas.microsoft.com/office/drawing/2014/main" xmlns="" id="{415F8309-C0EF-40E3-9FAD-EAC1F8225391}"/>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36" name="Rounded Rectangle 4">
            <a:extLst>
              <a:ext uri="{FF2B5EF4-FFF2-40B4-BE49-F238E27FC236}">
                <a16:creationId xmlns:a16="http://schemas.microsoft.com/office/drawing/2014/main" xmlns="" id="{783B47CA-539D-4130-BC6B-A5C95E45B475}"/>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7" name="Rounded Rectangle 5">
            <a:extLst>
              <a:ext uri="{FF2B5EF4-FFF2-40B4-BE49-F238E27FC236}">
                <a16:creationId xmlns:a16="http://schemas.microsoft.com/office/drawing/2014/main" xmlns="" id="{CD78DEF6-0AA5-4B35-8E39-3148199165F4}"/>
              </a:ext>
            </a:extLst>
          </p:cNvPr>
          <p:cNvSpPr/>
          <p:nvPr/>
        </p:nvSpPr>
        <p:spPr>
          <a:xfrm>
            <a:off x="1028604" y="3757790"/>
            <a:ext cx="648000" cy="2361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8" name="Rectangle 37">
            <a:extLst>
              <a:ext uri="{FF2B5EF4-FFF2-40B4-BE49-F238E27FC236}">
                <a16:creationId xmlns:a16="http://schemas.microsoft.com/office/drawing/2014/main" xmlns="" id="{94E0AB6D-3434-49D8-A90A-B26ED5DB016A}"/>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9" name="Rectangle 38">
            <a:extLst>
              <a:ext uri="{FF2B5EF4-FFF2-40B4-BE49-F238E27FC236}">
                <a16:creationId xmlns:a16="http://schemas.microsoft.com/office/drawing/2014/main" xmlns="" id="{A96EE857-7F75-4127-BDAB-B63DF88D3705}"/>
              </a:ext>
            </a:extLst>
          </p:cNvPr>
          <p:cNvSpPr/>
          <p:nvPr/>
        </p:nvSpPr>
        <p:spPr>
          <a:xfrm>
            <a:off x="1043310"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29 Feb</a:t>
            </a:r>
          </a:p>
        </p:txBody>
      </p:sp>
      <p:sp>
        <p:nvSpPr>
          <p:cNvPr id="40" name="Rectangle 39">
            <a:extLst>
              <a:ext uri="{FF2B5EF4-FFF2-40B4-BE49-F238E27FC236}">
                <a16:creationId xmlns:a16="http://schemas.microsoft.com/office/drawing/2014/main" xmlns="" id="{EE938779-22E8-4DF5-9719-6750468E4127}"/>
              </a:ext>
            </a:extLst>
          </p:cNvPr>
          <p:cNvSpPr/>
          <p:nvPr/>
        </p:nvSpPr>
        <p:spPr>
          <a:xfrm>
            <a:off x="1109413" y="5679394"/>
            <a:ext cx="461986"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-8%</a:t>
            </a:r>
          </a:p>
        </p:txBody>
      </p:sp>
      <p:sp>
        <p:nvSpPr>
          <p:cNvPr id="41" name="Rounded Rectangle 4">
            <a:extLst>
              <a:ext uri="{FF2B5EF4-FFF2-40B4-BE49-F238E27FC236}">
                <a16:creationId xmlns:a16="http://schemas.microsoft.com/office/drawing/2014/main" xmlns="" id="{30B5DFD7-1964-427F-A9F6-2F95A16626F4}"/>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3" name="Rounded Rectangle 5">
            <a:extLst>
              <a:ext uri="{FF2B5EF4-FFF2-40B4-BE49-F238E27FC236}">
                <a16:creationId xmlns:a16="http://schemas.microsoft.com/office/drawing/2014/main" xmlns="" id="{6EBB0082-67A1-4ABC-ACE1-FA87C03B7443}"/>
              </a:ext>
            </a:extLst>
          </p:cNvPr>
          <p:cNvSpPr/>
          <p:nvPr/>
        </p:nvSpPr>
        <p:spPr>
          <a:xfrm>
            <a:off x="2194243" y="3740197"/>
            <a:ext cx="648000" cy="2386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2" name="Rectangle 51">
            <a:extLst>
              <a:ext uri="{FF2B5EF4-FFF2-40B4-BE49-F238E27FC236}">
                <a16:creationId xmlns:a16="http://schemas.microsoft.com/office/drawing/2014/main" xmlns="" id="{04895AA5-B604-465F-B918-B3C9374C73ED}"/>
              </a:ext>
            </a:extLst>
          </p:cNvPr>
          <p:cNvSpPr/>
          <p:nvPr/>
        </p:nvSpPr>
        <p:spPr>
          <a:xfrm>
            <a:off x="2235076" y="3066616"/>
            <a:ext cx="553358"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1 mar</a:t>
            </a:r>
          </a:p>
        </p:txBody>
      </p:sp>
      <p:sp>
        <p:nvSpPr>
          <p:cNvPr id="53" name="Rectangle 52">
            <a:extLst>
              <a:ext uri="{FF2B5EF4-FFF2-40B4-BE49-F238E27FC236}">
                <a16:creationId xmlns:a16="http://schemas.microsoft.com/office/drawing/2014/main" xmlns="" id="{35DC4673-9A79-4C90-BAAF-DDEF588CDB9B}"/>
              </a:ext>
            </a:extLst>
          </p:cNvPr>
          <p:cNvSpPr/>
          <p:nvPr/>
        </p:nvSpPr>
        <p:spPr>
          <a:xfrm>
            <a:off x="2275051" y="5673549"/>
            <a:ext cx="461986"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-7%</a:t>
            </a:r>
          </a:p>
        </p:txBody>
      </p:sp>
      <p:sp>
        <p:nvSpPr>
          <p:cNvPr id="54" name="Rounded Rectangle 4">
            <a:extLst>
              <a:ext uri="{FF2B5EF4-FFF2-40B4-BE49-F238E27FC236}">
                <a16:creationId xmlns:a16="http://schemas.microsoft.com/office/drawing/2014/main" xmlns="" id="{A0E9F2D9-F2F6-4A01-A7B8-079482D659FF}"/>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6" name="Rectangle 55">
            <a:extLst>
              <a:ext uri="{FF2B5EF4-FFF2-40B4-BE49-F238E27FC236}">
                <a16:creationId xmlns:a16="http://schemas.microsoft.com/office/drawing/2014/main" xmlns="" id="{A5677031-E70F-42E3-A64E-88EEB5FDC8C7}"/>
              </a:ext>
            </a:extLst>
          </p:cNvPr>
          <p:cNvSpPr/>
          <p:nvPr/>
        </p:nvSpPr>
        <p:spPr>
          <a:xfrm>
            <a:off x="3395891"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 Mar</a:t>
            </a:r>
          </a:p>
        </p:txBody>
      </p:sp>
      <p:sp>
        <p:nvSpPr>
          <p:cNvPr id="57" name="Rectangle 56">
            <a:extLst>
              <a:ext uri="{FF2B5EF4-FFF2-40B4-BE49-F238E27FC236}">
                <a16:creationId xmlns:a16="http://schemas.microsoft.com/office/drawing/2014/main" xmlns="" id="{F20EFDA5-EC68-4358-A908-E4D822A77F7D}"/>
              </a:ext>
            </a:extLst>
          </p:cNvPr>
          <p:cNvSpPr/>
          <p:nvPr/>
        </p:nvSpPr>
        <p:spPr>
          <a:xfrm>
            <a:off x="3404607" y="5688270"/>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58" name="Rounded Rectangle 4">
            <a:extLst>
              <a:ext uri="{FF2B5EF4-FFF2-40B4-BE49-F238E27FC236}">
                <a16:creationId xmlns:a16="http://schemas.microsoft.com/office/drawing/2014/main" xmlns="" id="{3494CDBC-0C0A-4F32-8C4B-828E5B33FB4C}"/>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60" name="Rectangle 59">
            <a:extLst>
              <a:ext uri="{FF2B5EF4-FFF2-40B4-BE49-F238E27FC236}">
                <a16:creationId xmlns:a16="http://schemas.microsoft.com/office/drawing/2014/main" xmlns="" id="{4BCF7157-B002-4A71-B380-AF83D2BA7A83}"/>
              </a:ext>
            </a:extLst>
          </p:cNvPr>
          <p:cNvSpPr/>
          <p:nvPr/>
        </p:nvSpPr>
        <p:spPr>
          <a:xfrm>
            <a:off x="4558591" y="3065409"/>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3 Mar</a:t>
            </a:r>
          </a:p>
        </p:txBody>
      </p:sp>
      <p:sp>
        <p:nvSpPr>
          <p:cNvPr id="61" name="Rectangle 60">
            <a:extLst>
              <a:ext uri="{FF2B5EF4-FFF2-40B4-BE49-F238E27FC236}">
                <a16:creationId xmlns:a16="http://schemas.microsoft.com/office/drawing/2014/main" xmlns="" id="{2FD22C31-740C-4605-AF95-8A965F432BED}"/>
              </a:ext>
            </a:extLst>
          </p:cNvPr>
          <p:cNvSpPr/>
          <p:nvPr/>
        </p:nvSpPr>
        <p:spPr>
          <a:xfrm>
            <a:off x="4567306" y="5672342"/>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62" name="Rounded Rectangle 4">
            <a:extLst>
              <a:ext uri="{FF2B5EF4-FFF2-40B4-BE49-F238E27FC236}">
                <a16:creationId xmlns:a16="http://schemas.microsoft.com/office/drawing/2014/main" xmlns="" id="{90C68405-2D95-4DD4-8CE2-9415195A0E6A}"/>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64" name="Rectangle 63">
            <a:extLst>
              <a:ext uri="{FF2B5EF4-FFF2-40B4-BE49-F238E27FC236}">
                <a16:creationId xmlns:a16="http://schemas.microsoft.com/office/drawing/2014/main" xmlns="" id="{595D83C8-0691-4615-B197-B70CE8B82AFB}"/>
              </a:ext>
            </a:extLst>
          </p:cNvPr>
          <p:cNvSpPr/>
          <p:nvPr/>
        </p:nvSpPr>
        <p:spPr>
          <a:xfrm>
            <a:off x="5755030" y="3081337"/>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4 Mar</a:t>
            </a:r>
          </a:p>
        </p:txBody>
      </p:sp>
      <p:sp>
        <p:nvSpPr>
          <p:cNvPr id="65" name="Rectangle 64">
            <a:extLst>
              <a:ext uri="{FF2B5EF4-FFF2-40B4-BE49-F238E27FC236}">
                <a16:creationId xmlns:a16="http://schemas.microsoft.com/office/drawing/2014/main" xmlns="" id="{4A41CBB6-014C-4A8B-A324-E34A32BB8214}"/>
              </a:ext>
            </a:extLst>
          </p:cNvPr>
          <p:cNvSpPr/>
          <p:nvPr/>
        </p:nvSpPr>
        <p:spPr>
          <a:xfrm>
            <a:off x="5763745" y="5688270"/>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66" name="Rounded Rectangle 4">
            <a:extLst>
              <a:ext uri="{FF2B5EF4-FFF2-40B4-BE49-F238E27FC236}">
                <a16:creationId xmlns:a16="http://schemas.microsoft.com/office/drawing/2014/main" xmlns="" id="{B9F22E5F-8A3D-447B-8D1D-C602DC77F3CC}"/>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68" name="Rectangle 67">
            <a:extLst>
              <a:ext uri="{FF2B5EF4-FFF2-40B4-BE49-F238E27FC236}">
                <a16:creationId xmlns:a16="http://schemas.microsoft.com/office/drawing/2014/main" xmlns="" id="{CBE29C4B-0D5F-4A62-B5B5-32D209A4F4B2}"/>
              </a:ext>
            </a:extLst>
          </p:cNvPr>
          <p:cNvSpPr/>
          <p:nvPr/>
        </p:nvSpPr>
        <p:spPr>
          <a:xfrm>
            <a:off x="6932435" y="3081337"/>
            <a:ext cx="56297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5 Mar</a:t>
            </a:r>
          </a:p>
        </p:txBody>
      </p:sp>
      <p:sp>
        <p:nvSpPr>
          <p:cNvPr id="69" name="Rectangle 68">
            <a:extLst>
              <a:ext uri="{FF2B5EF4-FFF2-40B4-BE49-F238E27FC236}">
                <a16:creationId xmlns:a16="http://schemas.microsoft.com/office/drawing/2014/main" xmlns="" id="{30344987-38BF-4C63-8835-0A4566397DA8}"/>
              </a:ext>
            </a:extLst>
          </p:cNvPr>
          <p:cNvSpPr/>
          <p:nvPr/>
        </p:nvSpPr>
        <p:spPr>
          <a:xfrm>
            <a:off x="6941150" y="5688270"/>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70" name="Rounded Rectangle 4">
            <a:extLst>
              <a:ext uri="{FF2B5EF4-FFF2-40B4-BE49-F238E27FC236}">
                <a16:creationId xmlns:a16="http://schemas.microsoft.com/office/drawing/2014/main" xmlns="" id="{3D0A3832-3E77-499C-B6C4-08CFCFF282DC}"/>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72" name="Rectangle 71">
            <a:extLst>
              <a:ext uri="{FF2B5EF4-FFF2-40B4-BE49-F238E27FC236}">
                <a16:creationId xmlns:a16="http://schemas.microsoft.com/office/drawing/2014/main" xmlns="" id="{02869EA3-6E99-43AB-A492-EFB8E5BE27D0}"/>
              </a:ext>
            </a:extLst>
          </p:cNvPr>
          <p:cNvSpPr/>
          <p:nvPr/>
        </p:nvSpPr>
        <p:spPr>
          <a:xfrm>
            <a:off x="8116299" y="3064557"/>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6 Mar</a:t>
            </a:r>
          </a:p>
        </p:txBody>
      </p:sp>
      <p:sp>
        <p:nvSpPr>
          <p:cNvPr id="73" name="Rectangle 72">
            <a:extLst>
              <a:ext uri="{FF2B5EF4-FFF2-40B4-BE49-F238E27FC236}">
                <a16:creationId xmlns:a16="http://schemas.microsoft.com/office/drawing/2014/main" xmlns="" id="{B8543AD3-BC60-4FAB-8229-0C45AE88417D}"/>
              </a:ext>
            </a:extLst>
          </p:cNvPr>
          <p:cNvSpPr/>
          <p:nvPr/>
        </p:nvSpPr>
        <p:spPr>
          <a:xfrm>
            <a:off x="8125015" y="5671490"/>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42" name="Freeform 407">
            <a:extLst>
              <a:ext uri="{FF2B5EF4-FFF2-40B4-BE49-F238E27FC236}">
                <a16:creationId xmlns:a16="http://schemas.microsoft.com/office/drawing/2014/main" xmlns="" id="{2BABBEA9-22E4-4BC5-B3AD-B37A5EA489D6}"/>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CasellaDiTesto 43">
            <a:extLst>
              <a:ext uri="{FF2B5EF4-FFF2-40B4-BE49-F238E27FC236}">
                <a16:creationId xmlns:a16="http://schemas.microsoft.com/office/drawing/2014/main" xmlns="" id="{3AD79995-9E67-4A4D-9B03-B204F470E95B}"/>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45" name="CasellaDiTesto 44">
            <a:extLst>
              <a:ext uri="{FF2B5EF4-FFF2-40B4-BE49-F238E27FC236}">
                <a16:creationId xmlns:a16="http://schemas.microsoft.com/office/drawing/2014/main" xmlns="" id="{44517796-8D7A-4A23-B9EA-AB8FEC434DF5}"/>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46" name="Freeform 403">
            <a:extLst>
              <a:ext uri="{FF2B5EF4-FFF2-40B4-BE49-F238E27FC236}">
                <a16:creationId xmlns:a16="http://schemas.microsoft.com/office/drawing/2014/main" xmlns="" id="{D5C450BF-C9CE-4578-BD00-66A83BCC0924}"/>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47" name="Picture 2" descr="Risultato immagini per simbolo media aritmetica">
            <a:extLst>
              <a:ext uri="{FF2B5EF4-FFF2-40B4-BE49-F238E27FC236}">
                <a16:creationId xmlns:a16="http://schemas.microsoft.com/office/drawing/2014/main" xmlns="" id="{BC9AB24B-FFBB-47E2-A8A7-88D2D47DADF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48" name="CasellaDiTesto 47">
            <a:extLst>
              <a:ext uri="{FF2B5EF4-FFF2-40B4-BE49-F238E27FC236}">
                <a16:creationId xmlns:a16="http://schemas.microsoft.com/office/drawing/2014/main" xmlns="" id="{81DA466A-95BC-44A3-A211-B8EDE3AAFC9D}"/>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49" name="Rectangle 122">
            <a:extLst>
              <a:ext uri="{FF2B5EF4-FFF2-40B4-BE49-F238E27FC236}">
                <a16:creationId xmlns:a16="http://schemas.microsoft.com/office/drawing/2014/main" xmlns="" id="{C39D9C4B-0A62-4AF8-BB14-F7F374C0EE38}"/>
              </a:ext>
            </a:extLst>
          </p:cNvPr>
          <p:cNvSpPr/>
          <p:nvPr/>
        </p:nvSpPr>
        <p:spPr>
          <a:xfrm>
            <a:off x="10901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-10%</a:t>
            </a:r>
          </a:p>
        </p:txBody>
      </p:sp>
      <p:sp>
        <p:nvSpPr>
          <p:cNvPr id="50" name="Rectangle 133">
            <a:extLst>
              <a:ext uri="{FF2B5EF4-FFF2-40B4-BE49-F238E27FC236}">
                <a16:creationId xmlns:a16="http://schemas.microsoft.com/office/drawing/2014/main" xmlns="" id="{BFDABD65-DD5C-428A-984E-3741995EFECB}"/>
              </a:ext>
            </a:extLst>
          </p:cNvPr>
          <p:cNvSpPr/>
          <p:nvPr/>
        </p:nvSpPr>
        <p:spPr>
          <a:xfrm>
            <a:off x="2295088" y="4638552"/>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-9%</a:t>
            </a:r>
          </a:p>
        </p:txBody>
      </p:sp>
      <p:sp>
        <p:nvSpPr>
          <p:cNvPr id="51" name="Rectangle 141">
            <a:extLst>
              <a:ext uri="{FF2B5EF4-FFF2-40B4-BE49-F238E27FC236}">
                <a16:creationId xmlns:a16="http://schemas.microsoft.com/office/drawing/2014/main" xmlns="" id="{CDE0FDFB-56A9-462A-91E8-AB2CF0121606}"/>
              </a:ext>
            </a:extLst>
          </p:cNvPr>
          <p:cNvSpPr/>
          <p:nvPr/>
        </p:nvSpPr>
        <p:spPr>
          <a:xfrm>
            <a:off x="3429453" y="4653273"/>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55" name="Rectangle 145">
            <a:extLst>
              <a:ext uri="{FF2B5EF4-FFF2-40B4-BE49-F238E27FC236}">
                <a16:creationId xmlns:a16="http://schemas.microsoft.com/office/drawing/2014/main" xmlns="" id="{589DF909-5241-41ED-B475-52E3AEB4FF94}"/>
              </a:ext>
            </a:extLst>
          </p:cNvPr>
          <p:cNvSpPr/>
          <p:nvPr/>
        </p:nvSpPr>
        <p:spPr>
          <a:xfrm>
            <a:off x="4592152" y="4637345"/>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59" name="Rectangle 149">
            <a:extLst>
              <a:ext uri="{FF2B5EF4-FFF2-40B4-BE49-F238E27FC236}">
                <a16:creationId xmlns:a16="http://schemas.microsoft.com/office/drawing/2014/main" xmlns="" id="{6BCB654B-8086-4E85-8565-EB0AD0D024A4}"/>
              </a:ext>
            </a:extLst>
          </p:cNvPr>
          <p:cNvSpPr/>
          <p:nvPr/>
        </p:nvSpPr>
        <p:spPr>
          <a:xfrm>
            <a:off x="5788591" y="4653273"/>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3" name="Rectangle 153">
            <a:extLst>
              <a:ext uri="{FF2B5EF4-FFF2-40B4-BE49-F238E27FC236}">
                <a16:creationId xmlns:a16="http://schemas.microsoft.com/office/drawing/2014/main" xmlns="" id="{214C60EF-AD4C-489F-AE46-4B2876244EBE}"/>
              </a:ext>
            </a:extLst>
          </p:cNvPr>
          <p:cNvSpPr/>
          <p:nvPr/>
        </p:nvSpPr>
        <p:spPr>
          <a:xfrm>
            <a:off x="6965996" y="4653273"/>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7" name="Rectangle 157">
            <a:extLst>
              <a:ext uri="{FF2B5EF4-FFF2-40B4-BE49-F238E27FC236}">
                <a16:creationId xmlns:a16="http://schemas.microsoft.com/office/drawing/2014/main" xmlns="" id="{726F23A4-96E7-475E-9E53-279FD4D9AF9A}"/>
              </a:ext>
            </a:extLst>
          </p:cNvPr>
          <p:cNvSpPr/>
          <p:nvPr/>
        </p:nvSpPr>
        <p:spPr>
          <a:xfrm>
            <a:off x="8149861" y="4636493"/>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71" name="Rectangle 122">
            <a:extLst>
              <a:ext uri="{FF2B5EF4-FFF2-40B4-BE49-F238E27FC236}">
                <a16:creationId xmlns:a16="http://schemas.microsoft.com/office/drawing/2014/main" xmlns="" id="{BDA5983D-8B78-4D0E-8287-B1B32068A777}"/>
              </a:ext>
            </a:extLst>
          </p:cNvPr>
          <p:cNvSpPr/>
          <p:nvPr/>
        </p:nvSpPr>
        <p:spPr>
          <a:xfrm>
            <a:off x="1139227" y="4120015"/>
            <a:ext cx="42191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a:t>
            </a:r>
          </a:p>
        </p:txBody>
      </p:sp>
      <p:sp>
        <p:nvSpPr>
          <p:cNvPr id="74" name="Rectangle 133">
            <a:extLst>
              <a:ext uri="{FF2B5EF4-FFF2-40B4-BE49-F238E27FC236}">
                <a16:creationId xmlns:a16="http://schemas.microsoft.com/office/drawing/2014/main" xmlns="" id="{E61B85AB-5E78-484D-9625-F089227B4CEF}"/>
              </a:ext>
            </a:extLst>
          </p:cNvPr>
          <p:cNvSpPr/>
          <p:nvPr/>
        </p:nvSpPr>
        <p:spPr>
          <a:xfrm>
            <a:off x="2304865" y="4114170"/>
            <a:ext cx="42191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-7%</a:t>
            </a:r>
          </a:p>
        </p:txBody>
      </p:sp>
      <p:sp>
        <p:nvSpPr>
          <p:cNvPr id="75" name="Rectangle 141">
            <a:extLst>
              <a:ext uri="{FF2B5EF4-FFF2-40B4-BE49-F238E27FC236}">
                <a16:creationId xmlns:a16="http://schemas.microsoft.com/office/drawing/2014/main" xmlns="" id="{177AC73C-61B4-4B95-B311-464670B1A813}"/>
              </a:ext>
            </a:extLst>
          </p:cNvPr>
          <p:cNvSpPr/>
          <p:nvPr/>
        </p:nvSpPr>
        <p:spPr>
          <a:xfrm>
            <a:off x="3439230" y="4128891"/>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6" name="Rectangle 145">
            <a:extLst>
              <a:ext uri="{FF2B5EF4-FFF2-40B4-BE49-F238E27FC236}">
                <a16:creationId xmlns:a16="http://schemas.microsoft.com/office/drawing/2014/main" xmlns="" id="{D7715814-BDC0-42CB-B322-1D0C6E7C123E}"/>
              </a:ext>
            </a:extLst>
          </p:cNvPr>
          <p:cNvSpPr/>
          <p:nvPr/>
        </p:nvSpPr>
        <p:spPr>
          <a:xfrm>
            <a:off x="4601929" y="4112963"/>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7" name="Rectangle 149">
            <a:extLst>
              <a:ext uri="{FF2B5EF4-FFF2-40B4-BE49-F238E27FC236}">
                <a16:creationId xmlns:a16="http://schemas.microsoft.com/office/drawing/2014/main" xmlns="" id="{3E08C29B-FECE-4A5C-BB9C-46BD42A90004}"/>
              </a:ext>
            </a:extLst>
          </p:cNvPr>
          <p:cNvSpPr/>
          <p:nvPr/>
        </p:nvSpPr>
        <p:spPr>
          <a:xfrm>
            <a:off x="5798368" y="4128891"/>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8" name="Rectangle 153">
            <a:extLst>
              <a:ext uri="{FF2B5EF4-FFF2-40B4-BE49-F238E27FC236}">
                <a16:creationId xmlns:a16="http://schemas.microsoft.com/office/drawing/2014/main" xmlns="" id="{05005BA9-95CC-42E3-9D75-E85771F57DE7}"/>
              </a:ext>
            </a:extLst>
          </p:cNvPr>
          <p:cNvSpPr/>
          <p:nvPr/>
        </p:nvSpPr>
        <p:spPr>
          <a:xfrm>
            <a:off x="6975773" y="4128891"/>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9" name="Rectangle 157">
            <a:extLst>
              <a:ext uri="{FF2B5EF4-FFF2-40B4-BE49-F238E27FC236}">
                <a16:creationId xmlns:a16="http://schemas.microsoft.com/office/drawing/2014/main" xmlns="" id="{29EBEA77-D63B-4E1F-9E72-F7C8AC9B0CF5}"/>
              </a:ext>
            </a:extLst>
          </p:cNvPr>
          <p:cNvSpPr/>
          <p:nvPr/>
        </p:nvSpPr>
        <p:spPr>
          <a:xfrm>
            <a:off x="8159638" y="4112111"/>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Tree>
    <p:extLst>
      <p:ext uri="{BB962C8B-B14F-4D97-AF65-F5344CB8AC3E}">
        <p14:creationId xmlns:p14="http://schemas.microsoft.com/office/powerpoint/2010/main" val="1728643860"/>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AREA C – </a:t>
            </a:r>
            <a:r>
              <a:rPr lang="en-US" altLang="it-IT" sz="2500" b="1" dirty="0" err="1"/>
              <a:t>Ingressi</a:t>
            </a:r>
            <a:r>
              <a:rPr lang="en-US" altLang="it-IT" sz="2500" b="1" dirty="0"/>
              <a:t> </a:t>
            </a:r>
            <a:r>
              <a:rPr lang="en-US" altLang="it-IT" sz="2500" b="1" dirty="0" err="1"/>
              <a:t>Veicoli</a:t>
            </a:r>
            <a:r>
              <a:rPr lang="en-US" altLang="it-IT" sz="2500" b="1" dirty="0"/>
              <a:t> di </a:t>
            </a:r>
            <a:r>
              <a:rPr lang="en-US" altLang="it-IT" sz="2500" b="1" dirty="0" err="1"/>
              <a:t>Servizio</a:t>
            </a:r>
            <a:endParaRPr lang="en-US" altLang="it-IT" sz="2500" b="1" dirty="0"/>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30</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ttangolo 17">
            <a:extLst>
              <a:ext uri="{FF2B5EF4-FFF2-40B4-BE49-F238E27FC236}">
                <a16:creationId xmlns:a16="http://schemas.microsoft.com/office/drawing/2014/main" xmlns="" id="{1F9B0CDD-3C02-41F5-A690-494CAB0813A9}"/>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84" name="Rectangle 83">
            <a:extLst>
              <a:ext uri="{FF2B5EF4-FFF2-40B4-BE49-F238E27FC236}">
                <a16:creationId xmlns:a16="http://schemas.microsoft.com/office/drawing/2014/main" xmlns="" id="{36D96D0E-4D1A-4CD1-A552-0F70629A2A86}"/>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85" name="Rectangle 84">
            <a:extLst>
              <a:ext uri="{FF2B5EF4-FFF2-40B4-BE49-F238E27FC236}">
                <a16:creationId xmlns:a16="http://schemas.microsoft.com/office/drawing/2014/main" xmlns="" id="{640269CE-2588-4BBA-BA8D-B1CE7F4302E2}"/>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86" name="Rectangle 85">
            <a:extLst>
              <a:ext uri="{FF2B5EF4-FFF2-40B4-BE49-F238E27FC236}">
                <a16:creationId xmlns:a16="http://schemas.microsoft.com/office/drawing/2014/main" xmlns="" id="{8D8EEB5E-7434-4A72-9974-52E935C68C37}"/>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87" name="Rectangle 86">
            <a:extLst>
              <a:ext uri="{FF2B5EF4-FFF2-40B4-BE49-F238E27FC236}">
                <a16:creationId xmlns:a16="http://schemas.microsoft.com/office/drawing/2014/main" xmlns="" id="{13C517EE-C225-4EBF-8C71-6A01E28E1618}"/>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88" name="Rounded Rectangle 4">
            <a:extLst>
              <a:ext uri="{FF2B5EF4-FFF2-40B4-BE49-F238E27FC236}">
                <a16:creationId xmlns:a16="http://schemas.microsoft.com/office/drawing/2014/main" xmlns="" id="{CBC183EF-1B5B-4565-8D31-05BC203BD12E}"/>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90" name="Rectangle 89">
            <a:extLst>
              <a:ext uri="{FF2B5EF4-FFF2-40B4-BE49-F238E27FC236}">
                <a16:creationId xmlns:a16="http://schemas.microsoft.com/office/drawing/2014/main" xmlns="" id="{919D443A-F06E-425B-A754-77A87543223E}"/>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91" name="Rectangle 90">
            <a:extLst>
              <a:ext uri="{FF2B5EF4-FFF2-40B4-BE49-F238E27FC236}">
                <a16:creationId xmlns:a16="http://schemas.microsoft.com/office/drawing/2014/main" xmlns="" id="{0EDF4088-5585-48B0-B275-290FD04B4C10}"/>
              </a:ext>
            </a:extLst>
          </p:cNvPr>
          <p:cNvSpPr/>
          <p:nvPr/>
        </p:nvSpPr>
        <p:spPr>
          <a:xfrm>
            <a:off x="1064630" y="3072461"/>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7 Mar</a:t>
            </a:r>
          </a:p>
        </p:txBody>
      </p:sp>
      <p:sp>
        <p:nvSpPr>
          <p:cNvPr id="92" name="Rectangle 91">
            <a:extLst>
              <a:ext uri="{FF2B5EF4-FFF2-40B4-BE49-F238E27FC236}">
                <a16:creationId xmlns:a16="http://schemas.microsoft.com/office/drawing/2014/main" xmlns="" id="{EBC1FC7E-9EC4-43DC-9293-22E2BEC3C9D7}"/>
              </a:ext>
            </a:extLst>
          </p:cNvPr>
          <p:cNvSpPr/>
          <p:nvPr/>
        </p:nvSpPr>
        <p:spPr>
          <a:xfrm>
            <a:off x="1073346" y="5679394"/>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93" name="Rounded Rectangle 4">
            <a:extLst>
              <a:ext uri="{FF2B5EF4-FFF2-40B4-BE49-F238E27FC236}">
                <a16:creationId xmlns:a16="http://schemas.microsoft.com/office/drawing/2014/main" xmlns="" id="{F81A0271-FC07-463F-AA24-FE5C559A913E}"/>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95" name="Rectangle 94">
            <a:extLst>
              <a:ext uri="{FF2B5EF4-FFF2-40B4-BE49-F238E27FC236}">
                <a16:creationId xmlns:a16="http://schemas.microsoft.com/office/drawing/2014/main" xmlns="" id="{C6A480ED-6F60-4DEA-89EA-FD823F6DC473}"/>
              </a:ext>
            </a:extLst>
          </p:cNvPr>
          <p:cNvSpPr/>
          <p:nvPr/>
        </p:nvSpPr>
        <p:spPr>
          <a:xfrm>
            <a:off x="2235076" y="3066616"/>
            <a:ext cx="553357"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8 mar</a:t>
            </a:r>
          </a:p>
        </p:txBody>
      </p:sp>
      <p:sp>
        <p:nvSpPr>
          <p:cNvPr id="96" name="Rectangle 95">
            <a:extLst>
              <a:ext uri="{FF2B5EF4-FFF2-40B4-BE49-F238E27FC236}">
                <a16:creationId xmlns:a16="http://schemas.microsoft.com/office/drawing/2014/main" xmlns="" id="{2964C5F2-0131-4CFD-B351-4A45EEB8ADD2}"/>
              </a:ext>
            </a:extLst>
          </p:cNvPr>
          <p:cNvSpPr/>
          <p:nvPr/>
        </p:nvSpPr>
        <p:spPr>
          <a:xfrm>
            <a:off x="2238984" y="5673549"/>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97" name="Rounded Rectangle 4">
            <a:extLst>
              <a:ext uri="{FF2B5EF4-FFF2-40B4-BE49-F238E27FC236}">
                <a16:creationId xmlns:a16="http://schemas.microsoft.com/office/drawing/2014/main" xmlns="" id="{059811CD-F8CC-4F7D-B189-C39F5418521A}"/>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98" name="Rounded Rectangle 5">
            <a:extLst>
              <a:ext uri="{FF2B5EF4-FFF2-40B4-BE49-F238E27FC236}">
                <a16:creationId xmlns:a16="http://schemas.microsoft.com/office/drawing/2014/main" xmlns="" id="{27EAA322-0C3D-4B41-92F5-9E7E56476094}"/>
              </a:ext>
            </a:extLst>
          </p:cNvPr>
          <p:cNvSpPr/>
          <p:nvPr/>
        </p:nvSpPr>
        <p:spPr>
          <a:xfrm>
            <a:off x="3359751" y="3837872"/>
            <a:ext cx="647085" cy="2286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99" name="Rectangle 98">
            <a:extLst>
              <a:ext uri="{FF2B5EF4-FFF2-40B4-BE49-F238E27FC236}">
                <a16:creationId xmlns:a16="http://schemas.microsoft.com/office/drawing/2014/main" xmlns="" id="{316B0BC5-B0CF-4537-9BE4-4FF901856D07}"/>
              </a:ext>
            </a:extLst>
          </p:cNvPr>
          <p:cNvSpPr/>
          <p:nvPr/>
        </p:nvSpPr>
        <p:spPr>
          <a:xfrm>
            <a:off x="3395890"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9 Mar</a:t>
            </a:r>
          </a:p>
        </p:txBody>
      </p:sp>
      <p:sp>
        <p:nvSpPr>
          <p:cNvPr id="100" name="Rectangle 99">
            <a:extLst>
              <a:ext uri="{FF2B5EF4-FFF2-40B4-BE49-F238E27FC236}">
                <a16:creationId xmlns:a16="http://schemas.microsoft.com/office/drawing/2014/main" xmlns="" id="{D2BCCE59-9A3B-4402-934E-494761EE1D3A}"/>
              </a:ext>
            </a:extLst>
          </p:cNvPr>
          <p:cNvSpPr/>
          <p:nvPr/>
        </p:nvSpPr>
        <p:spPr>
          <a:xfrm>
            <a:off x="3394988"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-11%</a:t>
            </a:r>
          </a:p>
        </p:txBody>
      </p:sp>
      <p:sp>
        <p:nvSpPr>
          <p:cNvPr id="101" name="Rounded Rectangle 4">
            <a:extLst>
              <a:ext uri="{FF2B5EF4-FFF2-40B4-BE49-F238E27FC236}">
                <a16:creationId xmlns:a16="http://schemas.microsoft.com/office/drawing/2014/main" xmlns="" id="{09FE63F7-74F0-457A-9AEF-C66277BAA859}"/>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102" name="Rounded Rectangle 5">
            <a:extLst>
              <a:ext uri="{FF2B5EF4-FFF2-40B4-BE49-F238E27FC236}">
                <a16:creationId xmlns:a16="http://schemas.microsoft.com/office/drawing/2014/main" xmlns="" id="{63279207-883E-4434-B857-A048772E0758}"/>
              </a:ext>
            </a:extLst>
          </p:cNvPr>
          <p:cNvSpPr/>
          <p:nvPr/>
        </p:nvSpPr>
        <p:spPr>
          <a:xfrm>
            <a:off x="4512290" y="4096112"/>
            <a:ext cx="648000" cy="2030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103" name="Rectangle 102">
            <a:extLst>
              <a:ext uri="{FF2B5EF4-FFF2-40B4-BE49-F238E27FC236}">
                <a16:creationId xmlns:a16="http://schemas.microsoft.com/office/drawing/2014/main" xmlns="" id="{E562DE46-EE41-42DA-BC4B-BFDDB36EA959}"/>
              </a:ext>
            </a:extLst>
          </p:cNvPr>
          <p:cNvSpPr/>
          <p:nvPr/>
        </p:nvSpPr>
        <p:spPr>
          <a:xfrm>
            <a:off x="4519317" y="3065409"/>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10 Mar</a:t>
            </a:r>
          </a:p>
        </p:txBody>
      </p:sp>
      <p:sp>
        <p:nvSpPr>
          <p:cNvPr id="104" name="Rectangle 103">
            <a:extLst>
              <a:ext uri="{FF2B5EF4-FFF2-40B4-BE49-F238E27FC236}">
                <a16:creationId xmlns:a16="http://schemas.microsoft.com/office/drawing/2014/main" xmlns="" id="{3D187BE3-EC25-4E07-8D90-0200255E1D89}"/>
              </a:ext>
            </a:extLst>
          </p:cNvPr>
          <p:cNvSpPr/>
          <p:nvPr/>
        </p:nvSpPr>
        <p:spPr>
          <a:xfrm>
            <a:off x="4557687"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-21%</a:t>
            </a:r>
          </a:p>
        </p:txBody>
      </p:sp>
      <p:sp>
        <p:nvSpPr>
          <p:cNvPr id="105" name="Rounded Rectangle 4">
            <a:extLst>
              <a:ext uri="{FF2B5EF4-FFF2-40B4-BE49-F238E27FC236}">
                <a16:creationId xmlns:a16="http://schemas.microsoft.com/office/drawing/2014/main" xmlns="" id="{DDA9B544-7925-4981-BF11-CDB893CDBD18}"/>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106" name="Rounded Rectangle 5">
            <a:extLst>
              <a:ext uri="{FF2B5EF4-FFF2-40B4-BE49-F238E27FC236}">
                <a16:creationId xmlns:a16="http://schemas.microsoft.com/office/drawing/2014/main" xmlns="" id="{3FCD61AE-A560-4957-99B8-508DD8FF6EAC}"/>
              </a:ext>
            </a:extLst>
          </p:cNvPr>
          <p:cNvSpPr/>
          <p:nvPr/>
        </p:nvSpPr>
        <p:spPr>
          <a:xfrm>
            <a:off x="5719003" y="4070943"/>
            <a:ext cx="648000" cy="2055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107" name="Rectangle 106">
            <a:extLst>
              <a:ext uri="{FF2B5EF4-FFF2-40B4-BE49-F238E27FC236}">
                <a16:creationId xmlns:a16="http://schemas.microsoft.com/office/drawing/2014/main" xmlns="" id="{A5FEFC4F-C81D-409E-8261-381EDC0D273B}"/>
              </a:ext>
            </a:extLst>
          </p:cNvPr>
          <p:cNvSpPr/>
          <p:nvPr/>
        </p:nvSpPr>
        <p:spPr>
          <a:xfrm>
            <a:off x="5715756" y="308133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11 Mar</a:t>
            </a:r>
          </a:p>
        </p:txBody>
      </p:sp>
      <p:sp>
        <p:nvSpPr>
          <p:cNvPr id="108" name="Rectangle 107">
            <a:extLst>
              <a:ext uri="{FF2B5EF4-FFF2-40B4-BE49-F238E27FC236}">
                <a16:creationId xmlns:a16="http://schemas.microsoft.com/office/drawing/2014/main" xmlns="" id="{9601D107-7553-4913-8426-A3F94EF8128D}"/>
              </a:ext>
            </a:extLst>
          </p:cNvPr>
          <p:cNvSpPr/>
          <p:nvPr/>
        </p:nvSpPr>
        <p:spPr>
          <a:xfrm>
            <a:off x="5754126" y="5690968"/>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-20%</a:t>
            </a:r>
          </a:p>
        </p:txBody>
      </p:sp>
      <p:sp>
        <p:nvSpPr>
          <p:cNvPr id="109" name="Rounded Rectangle 4">
            <a:extLst>
              <a:ext uri="{FF2B5EF4-FFF2-40B4-BE49-F238E27FC236}">
                <a16:creationId xmlns:a16="http://schemas.microsoft.com/office/drawing/2014/main" xmlns="" id="{55C0D50A-D4EC-4D51-8D68-38272E5A3D5E}"/>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110" name="Rounded Rectangle 5">
            <a:extLst>
              <a:ext uri="{FF2B5EF4-FFF2-40B4-BE49-F238E27FC236}">
                <a16:creationId xmlns:a16="http://schemas.microsoft.com/office/drawing/2014/main" xmlns="" id="{6B6828AD-3A51-4902-AEAF-8F2B67598F19}"/>
              </a:ext>
            </a:extLst>
          </p:cNvPr>
          <p:cNvSpPr/>
          <p:nvPr/>
        </p:nvSpPr>
        <p:spPr>
          <a:xfrm>
            <a:off x="6896409" y="4602822"/>
            <a:ext cx="648000" cy="1522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111" name="Rectangle 110">
            <a:extLst>
              <a:ext uri="{FF2B5EF4-FFF2-40B4-BE49-F238E27FC236}">
                <a16:creationId xmlns:a16="http://schemas.microsoft.com/office/drawing/2014/main" xmlns="" id="{09E9D3C2-BA05-4CDE-8D32-743AF6687DB4}"/>
              </a:ext>
            </a:extLst>
          </p:cNvPr>
          <p:cNvSpPr/>
          <p:nvPr/>
        </p:nvSpPr>
        <p:spPr>
          <a:xfrm>
            <a:off x="6893161" y="3081337"/>
            <a:ext cx="641522"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12 Mar</a:t>
            </a:r>
          </a:p>
        </p:txBody>
      </p:sp>
      <p:sp>
        <p:nvSpPr>
          <p:cNvPr id="112" name="Rectangle 111">
            <a:extLst>
              <a:ext uri="{FF2B5EF4-FFF2-40B4-BE49-F238E27FC236}">
                <a16:creationId xmlns:a16="http://schemas.microsoft.com/office/drawing/2014/main" xmlns="" id="{608FA3CE-977C-4AFA-A142-1CCB11C68A82}"/>
              </a:ext>
            </a:extLst>
          </p:cNvPr>
          <p:cNvSpPr/>
          <p:nvPr/>
        </p:nvSpPr>
        <p:spPr>
          <a:xfrm>
            <a:off x="6931530"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-41%</a:t>
            </a:r>
          </a:p>
        </p:txBody>
      </p:sp>
      <p:sp>
        <p:nvSpPr>
          <p:cNvPr id="113" name="Rounded Rectangle 4">
            <a:extLst>
              <a:ext uri="{FF2B5EF4-FFF2-40B4-BE49-F238E27FC236}">
                <a16:creationId xmlns:a16="http://schemas.microsoft.com/office/drawing/2014/main" xmlns="" id="{AD82E106-338A-407F-B2C9-3FD70946B890}"/>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114" name="Rounded Rectangle 5">
            <a:extLst>
              <a:ext uri="{FF2B5EF4-FFF2-40B4-BE49-F238E27FC236}">
                <a16:creationId xmlns:a16="http://schemas.microsoft.com/office/drawing/2014/main" xmlns="" id="{6353482D-622E-440B-82AD-BED52901BB0A}"/>
              </a:ext>
            </a:extLst>
          </p:cNvPr>
          <p:cNvSpPr/>
          <p:nvPr/>
        </p:nvSpPr>
        <p:spPr>
          <a:xfrm>
            <a:off x="8080273" y="4698718"/>
            <a:ext cx="648000" cy="1422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115" name="Rectangle 114">
            <a:extLst>
              <a:ext uri="{FF2B5EF4-FFF2-40B4-BE49-F238E27FC236}">
                <a16:creationId xmlns:a16="http://schemas.microsoft.com/office/drawing/2014/main" xmlns="" id="{E24E356E-7243-4EC8-A44B-ADD2E5E4FA68}"/>
              </a:ext>
            </a:extLst>
          </p:cNvPr>
          <p:cNvSpPr/>
          <p:nvPr/>
        </p:nvSpPr>
        <p:spPr>
          <a:xfrm>
            <a:off x="8077025" y="306455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13 Mar</a:t>
            </a:r>
          </a:p>
        </p:txBody>
      </p:sp>
      <p:sp>
        <p:nvSpPr>
          <p:cNvPr id="116" name="Rectangle 115">
            <a:extLst>
              <a:ext uri="{FF2B5EF4-FFF2-40B4-BE49-F238E27FC236}">
                <a16:creationId xmlns:a16="http://schemas.microsoft.com/office/drawing/2014/main" xmlns="" id="{7DFBA595-BAC6-4251-9CD8-35DAEF7AEA88}"/>
              </a:ext>
            </a:extLst>
          </p:cNvPr>
          <p:cNvSpPr/>
          <p:nvPr/>
        </p:nvSpPr>
        <p:spPr>
          <a:xfrm>
            <a:off x="8115396"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-45%</a:t>
            </a:r>
          </a:p>
        </p:txBody>
      </p:sp>
      <p:pic>
        <p:nvPicPr>
          <p:cNvPr id="2" name="Immagine 1">
            <a:extLst>
              <a:ext uri="{FF2B5EF4-FFF2-40B4-BE49-F238E27FC236}">
                <a16:creationId xmlns:a16="http://schemas.microsoft.com/office/drawing/2014/main" xmlns="" id="{5CA46316-A960-4836-8105-4D912523E162}"/>
              </a:ext>
            </a:extLst>
          </p:cNvPr>
          <p:cNvPicPr>
            <a:picLocks noChangeAspect="1"/>
          </p:cNvPicPr>
          <p:nvPr/>
        </p:nvPicPr>
        <p:blipFill>
          <a:blip r:embed="rId6"/>
          <a:stretch>
            <a:fillRect/>
          </a:stretch>
        </p:blipFill>
        <p:spPr>
          <a:xfrm>
            <a:off x="0" y="910051"/>
            <a:ext cx="9144000" cy="2140589"/>
          </a:xfrm>
          <a:prstGeom prst="rect">
            <a:avLst/>
          </a:prstGeom>
        </p:spPr>
      </p:pic>
      <p:sp>
        <p:nvSpPr>
          <p:cNvPr id="42" name="Freeform 407">
            <a:extLst>
              <a:ext uri="{FF2B5EF4-FFF2-40B4-BE49-F238E27FC236}">
                <a16:creationId xmlns:a16="http://schemas.microsoft.com/office/drawing/2014/main" xmlns="" id="{781D1857-785A-486F-BE2F-579327E5F3C4}"/>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CasellaDiTesto 42">
            <a:extLst>
              <a:ext uri="{FF2B5EF4-FFF2-40B4-BE49-F238E27FC236}">
                <a16:creationId xmlns:a16="http://schemas.microsoft.com/office/drawing/2014/main" xmlns="" id="{7E066AB2-0F08-4688-BCBC-FC5C72E19BF4}"/>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44" name="CasellaDiTesto 43">
            <a:extLst>
              <a:ext uri="{FF2B5EF4-FFF2-40B4-BE49-F238E27FC236}">
                <a16:creationId xmlns:a16="http://schemas.microsoft.com/office/drawing/2014/main" xmlns="" id="{668497E8-3899-4493-9F5E-3487D489D44C}"/>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45" name="Freeform 403">
            <a:extLst>
              <a:ext uri="{FF2B5EF4-FFF2-40B4-BE49-F238E27FC236}">
                <a16:creationId xmlns:a16="http://schemas.microsoft.com/office/drawing/2014/main" xmlns="" id="{6DF4980E-CD9A-4BE4-81BC-AE3387089397}"/>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46" name="Picture 2" descr="Risultato immagini per simbolo media aritmetica">
            <a:extLst>
              <a:ext uri="{FF2B5EF4-FFF2-40B4-BE49-F238E27FC236}">
                <a16:creationId xmlns:a16="http://schemas.microsoft.com/office/drawing/2014/main" xmlns="" id="{F13B3F98-7678-4786-A368-338BC540BC4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47" name="CasellaDiTesto 46">
            <a:extLst>
              <a:ext uri="{FF2B5EF4-FFF2-40B4-BE49-F238E27FC236}">
                <a16:creationId xmlns:a16="http://schemas.microsoft.com/office/drawing/2014/main" xmlns="" id="{35B4E74B-0F69-469F-B8F5-4D4EF45E586B}"/>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48" name="Rectangle 122">
            <a:extLst>
              <a:ext uri="{FF2B5EF4-FFF2-40B4-BE49-F238E27FC236}">
                <a16:creationId xmlns:a16="http://schemas.microsoft.com/office/drawing/2014/main" xmlns="" id="{AB456BFA-E1FD-4C55-9CBC-35EC7BDEF3DD}"/>
              </a:ext>
            </a:extLst>
          </p:cNvPr>
          <p:cNvSpPr/>
          <p:nvPr/>
        </p:nvSpPr>
        <p:spPr>
          <a:xfrm>
            <a:off x="1098192" y="4644397"/>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49" name="Rectangle 133">
            <a:extLst>
              <a:ext uri="{FF2B5EF4-FFF2-40B4-BE49-F238E27FC236}">
                <a16:creationId xmlns:a16="http://schemas.microsoft.com/office/drawing/2014/main" xmlns="" id="{2526B3F1-70B0-4387-94F6-D06915C054FC}"/>
              </a:ext>
            </a:extLst>
          </p:cNvPr>
          <p:cNvSpPr/>
          <p:nvPr/>
        </p:nvSpPr>
        <p:spPr>
          <a:xfrm>
            <a:off x="2263830" y="4638552"/>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50" name="Rectangle 141">
            <a:extLst>
              <a:ext uri="{FF2B5EF4-FFF2-40B4-BE49-F238E27FC236}">
                <a16:creationId xmlns:a16="http://schemas.microsoft.com/office/drawing/2014/main" xmlns="" id="{76D5F39F-674F-4854-983C-00174B39FA01}"/>
              </a:ext>
            </a:extLst>
          </p:cNvPr>
          <p:cNvSpPr/>
          <p:nvPr/>
        </p:nvSpPr>
        <p:spPr>
          <a:xfrm>
            <a:off x="3460711" y="4653273"/>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a:t>
            </a:r>
          </a:p>
        </p:txBody>
      </p:sp>
      <p:sp>
        <p:nvSpPr>
          <p:cNvPr id="51" name="Rectangle 145">
            <a:extLst>
              <a:ext uri="{FF2B5EF4-FFF2-40B4-BE49-F238E27FC236}">
                <a16:creationId xmlns:a16="http://schemas.microsoft.com/office/drawing/2014/main" xmlns="" id="{5F436FDB-EEC6-427E-83DA-8E9C84568829}"/>
              </a:ext>
            </a:extLst>
          </p:cNvPr>
          <p:cNvSpPr/>
          <p:nvPr/>
        </p:nvSpPr>
        <p:spPr>
          <a:xfrm>
            <a:off x="458413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-10%</a:t>
            </a:r>
          </a:p>
        </p:txBody>
      </p:sp>
      <p:sp>
        <p:nvSpPr>
          <p:cNvPr id="52" name="Rectangle 149">
            <a:extLst>
              <a:ext uri="{FF2B5EF4-FFF2-40B4-BE49-F238E27FC236}">
                <a16:creationId xmlns:a16="http://schemas.microsoft.com/office/drawing/2014/main" xmlns="" id="{DC84FAB4-65B9-4795-ADE3-97CC9975B0C9}"/>
              </a:ext>
            </a:extLst>
          </p:cNvPr>
          <p:cNvSpPr/>
          <p:nvPr/>
        </p:nvSpPr>
        <p:spPr>
          <a:xfrm>
            <a:off x="578057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-24%</a:t>
            </a:r>
          </a:p>
        </p:txBody>
      </p:sp>
      <p:sp>
        <p:nvSpPr>
          <p:cNvPr id="53" name="Rectangle 153">
            <a:extLst>
              <a:ext uri="{FF2B5EF4-FFF2-40B4-BE49-F238E27FC236}">
                <a16:creationId xmlns:a16="http://schemas.microsoft.com/office/drawing/2014/main" xmlns="" id="{760C9143-91C5-47CC-8763-9A6FDF4F0578}"/>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-41%</a:t>
            </a:r>
          </a:p>
        </p:txBody>
      </p:sp>
      <p:sp>
        <p:nvSpPr>
          <p:cNvPr id="54" name="Rectangle 157">
            <a:extLst>
              <a:ext uri="{FF2B5EF4-FFF2-40B4-BE49-F238E27FC236}">
                <a16:creationId xmlns:a16="http://schemas.microsoft.com/office/drawing/2014/main" xmlns="" id="{41392DAB-D604-45DB-92CD-30AD01D0962B}"/>
              </a:ext>
            </a:extLst>
          </p:cNvPr>
          <p:cNvSpPr/>
          <p:nvPr/>
        </p:nvSpPr>
        <p:spPr>
          <a:xfrm>
            <a:off x="8141846"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-51%</a:t>
            </a:r>
          </a:p>
        </p:txBody>
      </p:sp>
      <p:sp>
        <p:nvSpPr>
          <p:cNvPr id="55" name="Rectangle 122">
            <a:extLst>
              <a:ext uri="{FF2B5EF4-FFF2-40B4-BE49-F238E27FC236}">
                <a16:creationId xmlns:a16="http://schemas.microsoft.com/office/drawing/2014/main" xmlns="" id="{42EB0808-FF85-47D4-9B05-080927EA6532}"/>
              </a:ext>
            </a:extLst>
          </p:cNvPr>
          <p:cNvSpPr/>
          <p:nvPr/>
        </p:nvSpPr>
        <p:spPr>
          <a:xfrm>
            <a:off x="1107969" y="4120015"/>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56" name="Rectangle 133">
            <a:extLst>
              <a:ext uri="{FF2B5EF4-FFF2-40B4-BE49-F238E27FC236}">
                <a16:creationId xmlns:a16="http://schemas.microsoft.com/office/drawing/2014/main" xmlns="" id="{E1408234-67E4-4384-B81E-A0DD10118F74}"/>
              </a:ext>
            </a:extLst>
          </p:cNvPr>
          <p:cNvSpPr/>
          <p:nvPr/>
        </p:nvSpPr>
        <p:spPr>
          <a:xfrm>
            <a:off x="2273607" y="4114170"/>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57" name="Rectangle 141">
            <a:extLst>
              <a:ext uri="{FF2B5EF4-FFF2-40B4-BE49-F238E27FC236}">
                <a16:creationId xmlns:a16="http://schemas.microsoft.com/office/drawing/2014/main" xmlns="" id="{E8545DA9-0745-47BA-9FB1-7ADEAA7471D5}"/>
              </a:ext>
            </a:extLst>
          </p:cNvPr>
          <p:cNvSpPr/>
          <p:nvPr/>
        </p:nvSpPr>
        <p:spPr>
          <a:xfrm>
            <a:off x="3470488" y="4128891"/>
            <a:ext cx="42191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a:t>
            </a:r>
          </a:p>
        </p:txBody>
      </p:sp>
      <p:sp>
        <p:nvSpPr>
          <p:cNvPr id="58" name="Rectangle 145">
            <a:extLst>
              <a:ext uri="{FF2B5EF4-FFF2-40B4-BE49-F238E27FC236}">
                <a16:creationId xmlns:a16="http://schemas.microsoft.com/office/drawing/2014/main" xmlns="" id="{520140CE-6EFF-4E6B-86A5-2BC40B4E9B9A}"/>
              </a:ext>
            </a:extLst>
          </p:cNvPr>
          <p:cNvSpPr/>
          <p:nvPr/>
        </p:nvSpPr>
        <p:spPr>
          <a:xfrm>
            <a:off x="459391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-16%</a:t>
            </a:r>
          </a:p>
        </p:txBody>
      </p:sp>
      <p:sp>
        <p:nvSpPr>
          <p:cNvPr id="59" name="Rectangle 149">
            <a:extLst>
              <a:ext uri="{FF2B5EF4-FFF2-40B4-BE49-F238E27FC236}">
                <a16:creationId xmlns:a16="http://schemas.microsoft.com/office/drawing/2014/main" xmlns="" id="{08566E54-45BA-436B-83F6-CD2236F5F365}"/>
              </a:ext>
            </a:extLst>
          </p:cNvPr>
          <p:cNvSpPr/>
          <p:nvPr/>
        </p:nvSpPr>
        <p:spPr>
          <a:xfrm>
            <a:off x="579035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-26%</a:t>
            </a:r>
          </a:p>
        </p:txBody>
      </p:sp>
      <p:sp>
        <p:nvSpPr>
          <p:cNvPr id="60" name="Rectangle 153">
            <a:extLst>
              <a:ext uri="{FF2B5EF4-FFF2-40B4-BE49-F238E27FC236}">
                <a16:creationId xmlns:a16="http://schemas.microsoft.com/office/drawing/2014/main" xmlns="" id="{C7FB2D25-1C37-4A7C-85D6-068348BBD5C2}"/>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-45%</a:t>
            </a:r>
          </a:p>
        </p:txBody>
      </p:sp>
      <p:sp>
        <p:nvSpPr>
          <p:cNvPr id="61" name="Rectangle 157">
            <a:extLst>
              <a:ext uri="{FF2B5EF4-FFF2-40B4-BE49-F238E27FC236}">
                <a16:creationId xmlns:a16="http://schemas.microsoft.com/office/drawing/2014/main" xmlns="" id="{CCCB64AE-1E93-41C3-AB9B-FCF9D05D3BE0}"/>
              </a:ext>
            </a:extLst>
          </p:cNvPr>
          <p:cNvSpPr/>
          <p:nvPr/>
        </p:nvSpPr>
        <p:spPr>
          <a:xfrm>
            <a:off x="8151623"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-42%</a:t>
            </a:r>
          </a:p>
        </p:txBody>
      </p:sp>
    </p:spTree>
    <p:extLst>
      <p:ext uri="{BB962C8B-B14F-4D97-AF65-F5344CB8AC3E}">
        <p14:creationId xmlns:p14="http://schemas.microsoft.com/office/powerpoint/2010/main" val="2093631022"/>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AREA C - </a:t>
            </a:r>
            <a:r>
              <a:rPr lang="it-IT" altLang="it-IT" sz="2500" b="1" dirty="0"/>
              <a:t>Ingressi Residenti</a:t>
            </a:r>
          </a:p>
          <a:p>
            <a:pPr eaLnBrk="1" hangingPunct="1">
              <a:lnSpc>
                <a:spcPts val="2900"/>
              </a:lnSpc>
            </a:pPr>
            <a:endParaRPr lang="en-US" altLang="it-IT" sz="2500" b="1" dirty="0"/>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31</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xmlns="" id="{26C43C27-6B93-4448-879B-B46FD371FC69}"/>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6" name="Rectangle 25">
            <a:extLst>
              <a:ext uri="{FF2B5EF4-FFF2-40B4-BE49-F238E27FC236}">
                <a16:creationId xmlns:a16="http://schemas.microsoft.com/office/drawing/2014/main" xmlns="" id="{F51C59B3-148F-4833-949D-DCAA1FB3D7A1}"/>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7" name="Rectangle 26">
            <a:extLst>
              <a:ext uri="{FF2B5EF4-FFF2-40B4-BE49-F238E27FC236}">
                <a16:creationId xmlns:a16="http://schemas.microsoft.com/office/drawing/2014/main" xmlns="" id="{88E69246-410F-4DE4-8496-ED0C912184E4}"/>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8" name="Rectangle 27">
            <a:extLst>
              <a:ext uri="{FF2B5EF4-FFF2-40B4-BE49-F238E27FC236}">
                <a16:creationId xmlns:a16="http://schemas.microsoft.com/office/drawing/2014/main" xmlns="" id="{D477C866-FD7E-40E8-BF20-3DEFE0B100B4}"/>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29" name="Rounded Rectangle 4">
            <a:extLst>
              <a:ext uri="{FF2B5EF4-FFF2-40B4-BE49-F238E27FC236}">
                <a16:creationId xmlns:a16="http://schemas.microsoft.com/office/drawing/2014/main" xmlns="" id="{15CDA9B8-D42B-41EA-A0AF-24A5BDE2BCE3}"/>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1" name="Rectangle 30">
            <a:extLst>
              <a:ext uri="{FF2B5EF4-FFF2-40B4-BE49-F238E27FC236}">
                <a16:creationId xmlns:a16="http://schemas.microsoft.com/office/drawing/2014/main" xmlns="" id="{394A2C84-8CF3-421D-B1C6-718E690420F2}"/>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2" name="Rectangle 31">
            <a:extLst>
              <a:ext uri="{FF2B5EF4-FFF2-40B4-BE49-F238E27FC236}">
                <a16:creationId xmlns:a16="http://schemas.microsoft.com/office/drawing/2014/main" xmlns="" id="{CC77FE95-1733-4B55-8B4A-938995D8620C}"/>
              </a:ext>
            </a:extLst>
          </p:cNvPr>
          <p:cNvSpPr/>
          <p:nvPr/>
        </p:nvSpPr>
        <p:spPr>
          <a:xfrm>
            <a:off x="1043310"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22 Feb</a:t>
            </a:r>
          </a:p>
        </p:txBody>
      </p:sp>
      <p:sp>
        <p:nvSpPr>
          <p:cNvPr id="34" name="Rounded Rectangle 4">
            <a:extLst>
              <a:ext uri="{FF2B5EF4-FFF2-40B4-BE49-F238E27FC236}">
                <a16:creationId xmlns:a16="http://schemas.microsoft.com/office/drawing/2014/main" xmlns="" id="{B70891E1-75D7-43F6-BD05-AFB1156DE801}"/>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6" name="Rectangle 35">
            <a:extLst>
              <a:ext uri="{FF2B5EF4-FFF2-40B4-BE49-F238E27FC236}">
                <a16:creationId xmlns:a16="http://schemas.microsoft.com/office/drawing/2014/main" xmlns="" id="{9596AD12-7E89-4507-8772-3AF1921373EC}"/>
              </a:ext>
            </a:extLst>
          </p:cNvPr>
          <p:cNvSpPr/>
          <p:nvPr/>
        </p:nvSpPr>
        <p:spPr>
          <a:xfrm>
            <a:off x="2208947" y="3066616"/>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23 Feb</a:t>
            </a:r>
          </a:p>
        </p:txBody>
      </p:sp>
      <p:sp>
        <p:nvSpPr>
          <p:cNvPr id="38" name="Rounded Rectangle 4">
            <a:extLst>
              <a:ext uri="{FF2B5EF4-FFF2-40B4-BE49-F238E27FC236}">
                <a16:creationId xmlns:a16="http://schemas.microsoft.com/office/drawing/2014/main" xmlns="" id="{37838A63-3DF5-4A9F-BDA1-3C333163AC04}"/>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9" name="Rounded Rectangle 5">
            <a:extLst>
              <a:ext uri="{FF2B5EF4-FFF2-40B4-BE49-F238E27FC236}">
                <a16:creationId xmlns:a16="http://schemas.microsoft.com/office/drawing/2014/main" xmlns="" id="{27958A21-2136-4B30-9E80-DB9D3897FC8F}"/>
              </a:ext>
            </a:extLst>
          </p:cNvPr>
          <p:cNvSpPr/>
          <p:nvPr/>
        </p:nvSpPr>
        <p:spPr>
          <a:xfrm>
            <a:off x="3359866" y="3902850"/>
            <a:ext cx="648000" cy="2232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0" name="Rectangle 39">
            <a:extLst>
              <a:ext uri="{FF2B5EF4-FFF2-40B4-BE49-F238E27FC236}">
                <a16:creationId xmlns:a16="http://schemas.microsoft.com/office/drawing/2014/main" xmlns="" id="{47BA25D7-A3E4-4F72-BE91-4A4E09E9F7A9}"/>
              </a:ext>
            </a:extLst>
          </p:cNvPr>
          <p:cNvSpPr/>
          <p:nvPr/>
        </p:nvSpPr>
        <p:spPr>
          <a:xfrm>
            <a:off x="3374572"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24 Feb</a:t>
            </a:r>
          </a:p>
        </p:txBody>
      </p:sp>
      <p:sp>
        <p:nvSpPr>
          <p:cNvPr id="41" name="Rectangle 40">
            <a:extLst>
              <a:ext uri="{FF2B5EF4-FFF2-40B4-BE49-F238E27FC236}">
                <a16:creationId xmlns:a16="http://schemas.microsoft.com/office/drawing/2014/main" xmlns="" id="{DBC413F5-9937-40C0-A019-93BDBF668617}"/>
              </a:ext>
            </a:extLst>
          </p:cNvPr>
          <p:cNvSpPr/>
          <p:nvPr/>
        </p:nvSpPr>
        <p:spPr>
          <a:xfrm>
            <a:off x="3394988" y="5688270"/>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-13%</a:t>
            </a:r>
          </a:p>
        </p:txBody>
      </p:sp>
      <p:sp>
        <p:nvSpPr>
          <p:cNvPr id="42" name="Rounded Rectangle 4">
            <a:extLst>
              <a:ext uri="{FF2B5EF4-FFF2-40B4-BE49-F238E27FC236}">
                <a16:creationId xmlns:a16="http://schemas.microsoft.com/office/drawing/2014/main" xmlns="" id="{5A3893DD-80B0-402F-BA1C-657FAEF5619F}"/>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3" name="Rounded Rectangle 5">
            <a:extLst>
              <a:ext uri="{FF2B5EF4-FFF2-40B4-BE49-F238E27FC236}">
                <a16:creationId xmlns:a16="http://schemas.microsoft.com/office/drawing/2014/main" xmlns="" id="{0E045D4D-41CF-4B57-B881-ABC35C527427}"/>
              </a:ext>
            </a:extLst>
          </p:cNvPr>
          <p:cNvSpPr/>
          <p:nvPr/>
        </p:nvSpPr>
        <p:spPr>
          <a:xfrm>
            <a:off x="4522564" y="3968491"/>
            <a:ext cx="648000" cy="2156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4" name="Rectangle 43">
            <a:extLst>
              <a:ext uri="{FF2B5EF4-FFF2-40B4-BE49-F238E27FC236}">
                <a16:creationId xmlns:a16="http://schemas.microsoft.com/office/drawing/2014/main" xmlns="" id="{9486C7CA-77EA-4A3C-A33C-4E53D198B5B7}"/>
              </a:ext>
            </a:extLst>
          </p:cNvPr>
          <p:cNvSpPr/>
          <p:nvPr/>
        </p:nvSpPr>
        <p:spPr>
          <a:xfrm>
            <a:off x="4537271" y="3065409"/>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25 Feb</a:t>
            </a:r>
          </a:p>
        </p:txBody>
      </p:sp>
      <p:sp>
        <p:nvSpPr>
          <p:cNvPr id="45" name="Rectangle 44">
            <a:extLst>
              <a:ext uri="{FF2B5EF4-FFF2-40B4-BE49-F238E27FC236}">
                <a16:creationId xmlns:a16="http://schemas.microsoft.com/office/drawing/2014/main" xmlns="" id="{CB96C25E-B3AE-4FD0-97C7-E05C4A386ECF}"/>
              </a:ext>
            </a:extLst>
          </p:cNvPr>
          <p:cNvSpPr/>
          <p:nvPr/>
        </p:nvSpPr>
        <p:spPr>
          <a:xfrm>
            <a:off x="4557687" y="5672342"/>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-16%</a:t>
            </a:r>
          </a:p>
        </p:txBody>
      </p:sp>
      <p:sp>
        <p:nvSpPr>
          <p:cNvPr id="46" name="Rounded Rectangle 4">
            <a:extLst>
              <a:ext uri="{FF2B5EF4-FFF2-40B4-BE49-F238E27FC236}">
                <a16:creationId xmlns:a16="http://schemas.microsoft.com/office/drawing/2014/main" xmlns="" id="{5683BB2F-66C8-4B22-8DCC-11ABBE81349B}"/>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7" name="Rounded Rectangle 5">
            <a:extLst>
              <a:ext uri="{FF2B5EF4-FFF2-40B4-BE49-F238E27FC236}">
                <a16:creationId xmlns:a16="http://schemas.microsoft.com/office/drawing/2014/main" xmlns="" id="{5D31529C-C35B-45E7-9F63-B33E37249C3C}"/>
              </a:ext>
            </a:extLst>
          </p:cNvPr>
          <p:cNvSpPr/>
          <p:nvPr/>
        </p:nvSpPr>
        <p:spPr>
          <a:xfrm>
            <a:off x="5719003" y="4019470"/>
            <a:ext cx="648000" cy="2106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8" name="Rectangle 47">
            <a:extLst>
              <a:ext uri="{FF2B5EF4-FFF2-40B4-BE49-F238E27FC236}">
                <a16:creationId xmlns:a16="http://schemas.microsoft.com/office/drawing/2014/main" xmlns="" id="{6669255B-6657-449A-98AB-87057B45EACA}"/>
              </a:ext>
            </a:extLst>
          </p:cNvPr>
          <p:cNvSpPr/>
          <p:nvPr/>
        </p:nvSpPr>
        <p:spPr>
          <a:xfrm>
            <a:off x="5733710" y="308133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26 Feb</a:t>
            </a:r>
          </a:p>
        </p:txBody>
      </p:sp>
      <p:sp>
        <p:nvSpPr>
          <p:cNvPr id="49" name="Rectangle 48">
            <a:extLst>
              <a:ext uri="{FF2B5EF4-FFF2-40B4-BE49-F238E27FC236}">
                <a16:creationId xmlns:a16="http://schemas.microsoft.com/office/drawing/2014/main" xmlns="" id="{1291AF38-756A-4EB2-AED1-B02319CEE4C5}"/>
              </a:ext>
            </a:extLst>
          </p:cNvPr>
          <p:cNvSpPr/>
          <p:nvPr/>
        </p:nvSpPr>
        <p:spPr>
          <a:xfrm>
            <a:off x="5754126" y="5688270"/>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-18%</a:t>
            </a:r>
          </a:p>
        </p:txBody>
      </p:sp>
      <p:sp>
        <p:nvSpPr>
          <p:cNvPr id="50" name="Rounded Rectangle 4">
            <a:extLst>
              <a:ext uri="{FF2B5EF4-FFF2-40B4-BE49-F238E27FC236}">
                <a16:creationId xmlns:a16="http://schemas.microsoft.com/office/drawing/2014/main" xmlns="" id="{BF6EB5E4-02BF-403A-86A1-386B4AA94E48}"/>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1" name="Rounded Rectangle 5">
            <a:extLst>
              <a:ext uri="{FF2B5EF4-FFF2-40B4-BE49-F238E27FC236}">
                <a16:creationId xmlns:a16="http://schemas.microsoft.com/office/drawing/2014/main" xmlns="" id="{3C3ED9C5-7CC9-4F8E-82DA-9409CAD4BF8E}"/>
              </a:ext>
            </a:extLst>
          </p:cNvPr>
          <p:cNvSpPr/>
          <p:nvPr/>
        </p:nvSpPr>
        <p:spPr>
          <a:xfrm>
            <a:off x="6896409" y="4138454"/>
            <a:ext cx="648000" cy="1980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2" name="Rectangle 51">
            <a:extLst>
              <a:ext uri="{FF2B5EF4-FFF2-40B4-BE49-F238E27FC236}">
                <a16:creationId xmlns:a16="http://schemas.microsoft.com/office/drawing/2014/main" xmlns="" id="{290FA04A-99EE-4976-88E2-425C612984B9}"/>
              </a:ext>
            </a:extLst>
          </p:cNvPr>
          <p:cNvSpPr/>
          <p:nvPr/>
        </p:nvSpPr>
        <p:spPr>
          <a:xfrm>
            <a:off x="6911116"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27 Feb</a:t>
            </a:r>
          </a:p>
        </p:txBody>
      </p:sp>
      <p:sp>
        <p:nvSpPr>
          <p:cNvPr id="53" name="Rectangle 52">
            <a:extLst>
              <a:ext uri="{FF2B5EF4-FFF2-40B4-BE49-F238E27FC236}">
                <a16:creationId xmlns:a16="http://schemas.microsoft.com/office/drawing/2014/main" xmlns="" id="{5F7AEE4A-C976-4D09-9B6E-2D1FE8F8D5D6}"/>
              </a:ext>
            </a:extLst>
          </p:cNvPr>
          <p:cNvSpPr/>
          <p:nvPr/>
        </p:nvSpPr>
        <p:spPr>
          <a:xfrm>
            <a:off x="6931531" y="5688270"/>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-23%</a:t>
            </a:r>
          </a:p>
        </p:txBody>
      </p:sp>
      <p:sp>
        <p:nvSpPr>
          <p:cNvPr id="54" name="Rounded Rectangle 4">
            <a:extLst>
              <a:ext uri="{FF2B5EF4-FFF2-40B4-BE49-F238E27FC236}">
                <a16:creationId xmlns:a16="http://schemas.microsoft.com/office/drawing/2014/main" xmlns="" id="{E46E50CB-C65F-4F7A-9300-9826C884D4FF}"/>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5" name="Rounded Rectangle 5">
            <a:extLst>
              <a:ext uri="{FF2B5EF4-FFF2-40B4-BE49-F238E27FC236}">
                <a16:creationId xmlns:a16="http://schemas.microsoft.com/office/drawing/2014/main" xmlns="" id="{6ACB93DB-883A-4FE8-BC21-77C2FABF0350}"/>
              </a:ext>
            </a:extLst>
          </p:cNvPr>
          <p:cNvSpPr/>
          <p:nvPr/>
        </p:nvSpPr>
        <p:spPr>
          <a:xfrm>
            <a:off x="8080274" y="4222651"/>
            <a:ext cx="648000" cy="1904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6" name="Rectangle 55">
            <a:extLst>
              <a:ext uri="{FF2B5EF4-FFF2-40B4-BE49-F238E27FC236}">
                <a16:creationId xmlns:a16="http://schemas.microsoft.com/office/drawing/2014/main" xmlns="" id="{C427EADD-673D-418C-8525-6D5529E8AEB2}"/>
              </a:ext>
            </a:extLst>
          </p:cNvPr>
          <p:cNvSpPr/>
          <p:nvPr/>
        </p:nvSpPr>
        <p:spPr>
          <a:xfrm>
            <a:off x="8094979" y="306455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28 Feb</a:t>
            </a:r>
          </a:p>
        </p:txBody>
      </p:sp>
      <p:sp>
        <p:nvSpPr>
          <p:cNvPr id="57" name="Rectangle 56">
            <a:extLst>
              <a:ext uri="{FF2B5EF4-FFF2-40B4-BE49-F238E27FC236}">
                <a16:creationId xmlns:a16="http://schemas.microsoft.com/office/drawing/2014/main" xmlns="" id="{1302DA32-D563-43D7-9964-7798582F9FA9}"/>
              </a:ext>
            </a:extLst>
          </p:cNvPr>
          <p:cNvSpPr/>
          <p:nvPr/>
        </p:nvSpPr>
        <p:spPr>
          <a:xfrm>
            <a:off x="8115396" y="5671490"/>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-26%</a:t>
            </a:r>
          </a:p>
        </p:txBody>
      </p:sp>
      <p:sp>
        <p:nvSpPr>
          <p:cNvPr id="59" name="Rounded Rectangle 5">
            <a:extLst>
              <a:ext uri="{FF2B5EF4-FFF2-40B4-BE49-F238E27FC236}">
                <a16:creationId xmlns:a16="http://schemas.microsoft.com/office/drawing/2014/main" xmlns="" id="{724E9AD1-0763-4B94-8019-9390C118F0C2}"/>
              </a:ext>
            </a:extLst>
          </p:cNvPr>
          <p:cNvSpPr/>
          <p:nvPr/>
        </p:nvSpPr>
        <p:spPr>
          <a:xfrm>
            <a:off x="1024006" y="3706964"/>
            <a:ext cx="648000" cy="2412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60" name="Rectangle 40">
            <a:extLst>
              <a:ext uri="{FF2B5EF4-FFF2-40B4-BE49-F238E27FC236}">
                <a16:creationId xmlns:a16="http://schemas.microsoft.com/office/drawing/2014/main" xmlns="" id="{55F76019-2506-46D8-BDA8-194842FC710B}"/>
              </a:ext>
            </a:extLst>
          </p:cNvPr>
          <p:cNvSpPr/>
          <p:nvPr/>
        </p:nvSpPr>
        <p:spPr>
          <a:xfrm>
            <a:off x="1104814" y="5677316"/>
            <a:ext cx="461986"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-6%</a:t>
            </a:r>
          </a:p>
        </p:txBody>
      </p:sp>
      <p:pic>
        <p:nvPicPr>
          <p:cNvPr id="2" name="Immagine 1">
            <a:extLst>
              <a:ext uri="{FF2B5EF4-FFF2-40B4-BE49-F238E27FC236}">
                <a16:creationId xmlns:a16="http://schemas.microsoft.com/office/drawing/2014/main" xmlns="" id="{25C27B79-7CE2-490D-8F57-D7CC33D2CCED}"/>
              </a:ext>
            </a:extLst>
          </p:cNvPr>
          <p:cNvPicPr>
            <a:picLocks noChangeAspect="1"/>
          </p:cNvPicPr>
          <p:nvPr/>
        </p:nvPicPr>
        <p:blipFill>
          <a:blip r:embed="rId6"/>
          <a:stretch>
            <a:fillRect/>
          </a:stretch>
        </p:blipFill>
        <p:spPr>
          <a:xfrm>
            <a:off x="0" y="972441"/>
            <a:ext cx="9144000" cy="2056913"/>
          </a:xfrm>
          <a:prstGeom prst="rect">
            <a:avLst/>
          </a:prstGeom>
        </p:spPr>
      </p:pic>
      <p:sp>
        <p:nvSpPr>
          <p:cNvPr id="71" name="Rounded Rectangle 5">
            <a:extLst>
              <a:ext uri="{FF2B5EF4-FFF2-40B4-BE49-F238E27FC236}">
                <a16:creationId xmlns:a16="http://schemas.microsoft.com/office/drawing/2014/main" xmlns="" id="{206AF2BB-B0DC-4F50-A9A4-B95E9B5F6A9E}"/>
              </a:ext>
            </a:extLst>
          </p:cNvPr>
          <p:cNvSpPr/>
          <p:nvPr/>
        </p:nvSpPr>
        <p:spPr>
          <a:xfrm>
            <a:off x="2195888" y="3581178"/>
            <a:ext cx="648000" cy="2540219"/>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72" name="Rectangle 40">
            <a:extLst>
              <a:ext uri="{FF2B5EF4-FFF2-40B4-BE49-F238E27FC236}">
                <a16:creationId xmlns:a16="http://schemas.microsoft.com/office/drawing/2014/main" xmlns="" id="{448CED06-2E29-4F5A-B92E-6253A9813341}"/>
              </a:ext>
            </a:extLst>
          </p:cNvPr>
          <p:cNvSpPr/>
          <p:nvPr/>
        </p:nvSpPr>
        <p:spPr>
          <a:xfrm>
            <a:off x="2276696" y="5674817"/>
            <a:ext cx="461986"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-1%</a:t>
            </a:r>
          </a:p>
        </p:txBody>
      </p:sp>
      <p:sp>
        <p:nvSpPr>
          <p:cNvPr id="73" name="Freeform 407">
            <a:extLst>
              <a:ext uri="{FF2B5EF4-FFF2-40B4-BE49-F238E27FC236}">
                <a16:creationId xmlns:a16="http://schemas.microsoft.com/office/drawing/2014/main" xmlns="" id="{7CD3E399-75B5-45F9-B857-92859F1BAEC9}"/>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CasellaDiTesto 73">
            <a:extLst>
              <a:ext uri="{FF2B5EF4-FFF2-40B4-BE49-F238E27FC236}">
                <a16:creationId xmlns:a16="http://schemas.microsoft.com/office/drawing/2014/main" xmlns="" id="{2B3622AB-546B-4ED8-8A30-E75EF6722756}"/>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75" name="CasellaDiTesto 74">
            <a:extLst>
              <a:ext uri="{FF2B5EF4-FFF2-40B4-BE49-F238E27FC236}">
                <a16:creationId xmlns:a16="http://schemas.microsoft.com/office/drawing/2014/main" xmlns="" id="{A55B7A52-9F08-41AC-B04B-642A36FD48DE}"/>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76" name="Freeform 403">
            <a:extLst>
              <a:ext uri="{FF2B5EF4-FFF2-40B4-BE49-F238E27FC236}">
                <a16:creationId xmlns:a16="http://schemas.microsoft.com/office/drawing/2014/main" xmlns="" id="{DCCFF0AE-1523-46D4-9B9E-6AC54D95ED86}"/>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77" name="Picture 2" descr="Risultato immagini per simbolo media aritmetica">
            <a:extLst>
              <a:ext uri="{FF2B5EF4-FFF2-40B4-BE49-F238E27FC236}">
                <a16:creationId xmlns:a16="http://schemas.microsoft.com/office/drawing/2014/main" xmlns="" id="{45876682-7315-4C2A-8390-DF6C2861AF1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78" name="CasellaDiTesto 77">
            <a:extLst>
              <a:ext uri="{FF2B5EF4-FFF2-40B4-BE49-F238E27FC236}">
                <a16:creationId xmlns:a16="http://schemas.microsoft.com/office/drawing/2014/main" xmlns="" id="{83875B70-2C49-4309-BA76-55EB064D33D8}"/>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79" name="Rectangle 122">
            <a:extLst>
              <a:ext uri="{FF2B5EF4-FFF2-40B4-BE49-F238E27FC236}">
                <a16:creationId xmlns:a16="http://schemas.microsoft.com/office/drawing/2014/main" xmlns="" id="{D39CE08C-0C24-4BDA-8AFB-6E770A1C4EB6}"/>
              </a:ext>
            </a:extLst>
          </p:cNvPr>
          <p:cNvSpPr/>
          <p:nvPr/>
        </p:nvSpPr>
        <p:spPr>
          <a:xfrm>
            <a:off x="1129450" y="4644397"/>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a:t>
            </a:r>
          </a:p>
        </p:txBody>
      </p:sp>
      <p:sp>
        <p:nvSpPr>
          <p:cNvPr id="80" name="Rectangle 133">
            <a:extLst>
              <a:ext uri="{FF2B5EF4-FFF2-40B4-BE49-F238E27FC236}">
                <a16:creationId xmlns:a16="http://schemas.microsoft.com/office/drawing/2014/main" xmlns="" id="{8FF90F43-E248-4A33-B687-818877727B79}"/>
              </a:ext>
            </a:extLst>
          </p:cNvPr>
          <p:cNvSpPr/>
          <p:nvPr/>
        </p:nvSpPr>
        <p:spPr>
          <a:xfrm>
            <a:off x="2255815"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-13%</a:t>
            </a:r>
          </a:p>
        </p:txBody>
      </p:sp>
      <p:sp>
        <p:nvSpPr>
          <p:cNvPr id="81" name="Rectangle 141">
            <a:extLst>
              <a:ext uri="{FF2B5EF4-FFF2-40B4-BE49-F238E27FC236}">
                <a16:creationId xmlns:a16="http://schemas.microsoft.com/office/drawing/2014/main" xmlns="" id="{5AF3A8DA-91F5-4B36-93C9-3194C1BAFF6C}"/>
              </a:ext>
            </a:extLst>
          </p:cNvPr>
          <p:cNvSpPr/>
          <p:nvPr/>
        </p:nvSpPr>
        <p:spPr>
          <a:xfrm>
            <a:off x="3421438"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-13%</a:t>
            </a:r>
          </a:p>
        </p:txBody>
      </p:sp>
      <p:sp>
        <p:nvSpPr>
          <p:cNvPr id="82" name="Rectangle 145">
            <a:extLst>
              <a:ext uri="{FF2B5EF4-FFF2-40B4-BE49-F238E27FC236}">
                <a16:creationId xmlns:a16="http://schemas.microsoft.com/office/drawing/2014/main" xmlns="" id="{32635C92-E406-4441-BE40-29D72E5A4D16}"/>
              </a:ext>
            </a:extLst>
          </p:cNvPr>
          <p:cNvSpPr/>
          <p:nvPr/>
        </p:nvSpPr>
        <p:spPr>
          <a:xfrm>
            <a:off x="458413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-10%</a:t>
            </a:r>
          </a:p>
        </p:txBody>
      </p:sp>
      <p:sp>
        <p:nvSpPr>
          <p:cNvPr id="83" name="Rectangle 149">
            <a:extLst>
              <a:ext uri="{FF2B5EF4-FFF2-40B4-BE49-F238E27FC236}">
                <a16:creationId xmlns:a16="http://schemas.microsoft.com/office/drawing/2014/main" xmlns="" id="{14236F4B-557D-4698-B27F-4F4565BF8319}"/>
              </a:ext>
            </a:extLst>
          </p:cNvPr>
          <p:cNvSpPr/>
          <p:nvPr/>
        </p:nvSpPr>
        <p:spPr>
          <a:xfrm>
            <a:off x="578057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-19%</a:t>
            </a:r>
          </a:p>
        </p:txBody>
      </p:sp>
      <p:sp>
        <p:nvSpPr>
          <p:cNvPr id="84" name="Rectangle 153">
            <a:extLst>
              <a:ext uri="{FF2B5EF4-FFF2-40B4-BE49-F238E27FC236}">
                <a16:creationId xmlns:a16="http://schemas.microsoft.com/office/drawing/2014/main" xmlns="" id="{9BAD15DA-46CA-419D-A958-4556B11210FD}"/>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-21%</a:t>
            </a:r>
          </a:p>
        </p:txBody>
      </p:sp>
      <p:sp>
        <p:nvSpPr>
          <p:cNvPr id="85" name="Rectangle 157">
            <a:extLst>
              <a:ext uri="{FF2B5EF4-FFF2-40B4-BE49-F238E27FC236}">
                <a16:creationId xmlns:a16="http://schemas.microsoft.com/office/drawing/2014/main" xmlns="" id="{AF539BCE-6432-40ED-847A-F4293D144664}"/>
              </a:ext>
            </a:extLst>
          </p:cNvPr>
          <p:cNvSpPr/>
          <p:nvPr/>
        </p:nvSpPr>
        <p:spPr>
          <a:xfrm>
            <a:off x="8141846"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-17%</a:t>
            </a:r>
          </a:p>
        </p:txBody>
      </p:sp>
      <p:sp>
        <p:nvSpPr>
          <p:cNvPr id="86" name="Rectangle 122">
            <a:extLst>
              <a:ext uri="{FF2B5EF4-FFF2-40B4-BE49-F238E27FC236}">
                <a16:creationId xmlns:a16="http://schemas.microsoft.com/office/drawing/2014/main" xmlns="" id="{48245C08-8BB9-46AD-A2C6-7DD8F3EBBF4C}"/>
              </a:ext>
            </a:extLst>
          </p:cNvPr>
          <p:cNvSpPr/>
          <p:nvPr/>
        </p:nvSpPr>
        <p:spPr>
          <a:xfrm>
            <a:off x="10999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-11%</a:t>
            </a:r>
          </a:p>
        </p:txBody>
      </p:sp>
      <p:sp>
        <p:nvSpPr>
          <p:cNvPr id="87" name="Rectangle 133">
            <a:extLst>
              <a:ext uri="{FF2B5EF4-FFF2-40B4-BE49-F238E27FC236}">
                <a16:creationId xmlns:a16="http://schemas.microsoft.com/office/drawing/2014/main" xmlns="" id="{39B924A0-B3F8-488B-A800-C328E6917DB1}"/>
              </a:ext>
            </a:extLst>
          </p:cNvPr>
          <p:cNvSpPr/>
          <p:nvPr/>
        </p:nvSpPr>
        <p:spPr>
          <a:xfrm>
            <a:off x="2288836" y="4114170"/>
            <a:ext cx="453970"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12%</a:t>
            </a:r>
          </a:p>
        </p:txBody>
      </p:sp>
      <p:sp>
        <p:nvSpPr>
          <p:cNvPr id="88" name="Rectangle 141">
            <a:extLst>
              <a:ext uri="{FF2B5EF4-FFF2-40B4-BE49-F238E27FC236}">
                <a16:creationId xmlns:a16="http://schemas.microsoft.com/office/drawing/2014/main" xmlns="" id="{889FAD19-2D80-4852-A7A9-48133BA717CF}"/>
              </a:ext>
            </a:extLst>
          </p:cNvPr>
          <p:cNvSpPr/>
          <p:nvPr/>
        </p:nvSpPr>
        <p:spPr>
          <a:xfrm>
            <a:off x="3493731" y="4128891"/>
            <a:ext cx="375424"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2%</a:t>
            </a:r>
          </a:p>
        </p:txBody>
      </p:sp>
      <p:sp>
        <p:nvSpPr>
          <p:cNvPr id="89" name="Rectangle 145">
            <a:extLst>
              <a:ext uri="{FF2B5EF4-FFF2-40B4-BE49-F238E27FC236}">
                <a16:creationId xmlns:a16="http://schemas.microsoft.com/office/drawing/2014/main" xmlns="" id="{F0FD2335-590A-43AF-9EFC-5053CF53AF96}"/>
              </a:ext>
            </a:extLst>
          </p:cNvPr>
          <p:cNvSpPr/>
          <p:nvPr/>
        </p:nvSpPr>
        <p:spPr>
          <a:xfrm>
            <a:off x="4633187" y="4112963"/>
            <a:ext cx="42191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a:t>
            </a:r>
          </a:p>
        </p:txBody>
      </p:sp>
      <p:sp>
        <p:nvSpPr>
          <p:cNvPr id="90" name="Rectangle 149">
            <a:extLst>
              <a:ext uri="{FF2B5EF4-FFF2-40B4-BE49-F238E27FC236}">
                <a16:creationId xmlns:a16="http://schemas.microsoft.com/office/drawing/2014/main" xmlns="" id="{9C3A29C8-C611-46F6-96A0-36EABD30160E}"/>
              </a:ext>
            </a:extLst>
          </p:cNvPr>
          <p:cNvSpPr/>
          <p:nvPr/>
        </p:nvSpPr>
        <p:spPr>
          <a:xfrm>
            <a:off x="5829626" y="4128891"/>
            <a:ext cx="42191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-9%</a:t>
            </a:r>
          </a:p>
        </p:txBody>
      </p:sp>
      <p:sp>
        <p:nvSpPr>
          <p:cNvPr id="91" name="Rectangle 153">
            <a:extLst>
              <a:ext uri="{FF2B5EF4-FFF2-40B4-BE49-F238E27FC236}">
                <a16:creationId xmlns:a16="http://schemas.microsoft.com/office/drawing/2014/main" xmlns="" id="{305E21EF-A813-4F51-8211-555E7F0E4E77}"/>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-12%</a:t>
            </a:r>
          </a:p>
        </p:txBody>
      </p:sp>
      <p:sp>
        <p:nvSpPr>
          <p:cNvPr id="92" name="Rectangle 157">
            <a:extLst>
              <a:ext uri="{FF2B5EF4-FFF2-40B4-BE49-F238E27FC236}">
                <a16:creationId xmlns:a16="http://schemas.microsoft.com/office/drawing/2014/main" xmlns="" id="{2F03195B-AC6C-453C-9233-38ED20853721}"/>
              </a:ext>
            </a:extLst>
          </p:cNvPr>
          <p:cNvSpPr/>
          <p:nvPr/>
        </p:nvSpPr>
        <p:spPr>
          <a:xfrm>
            <a:off x="8151623"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-22%</a:t>
            </a:r>
          </a:p>
        </p:txBody>
      </p:sp>
    </p:spTree>
    <p:extLst>
      <p:ext uri="{BB962C8B-B14F-4D97-AF65-F5344CB8AC3E}">
        <p14:creationId xmlns:p14="http://schemas.microsoft.com/office/powerpoint/2010/main" val="119044303"/>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659"/>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AREA C – </a:t>
            </a:r>
            <a:r>
              <a:rPr lang="en-US" altLang="it-IT" sz="2500" b="1" dirty="0" err="1"/>
              <a:t>Ingressi</a:t>
            </a:r>
            <a:r>
              <a:rPr lang="en-US" altLang="it-IT" sz="2500" b="1" dirty="0"/>
              <a:t> </a:t>
            </a:r>
            <a:r>
              <a:rPr lang="en-US" altLang="it-IT" sz="2500" b="1" dirty="0" err="1"/>
              <a:t>Residenti</a:t>
            </a:r>
            <a:endParaRPr lang="en-US" altLang="it-IT" sz="2500" b="1" dirty="0"/>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32</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B1E39D55-769B-4946-B01D-A3C63686FEEC}"/>
              </a:ext>
            </a:extLst>
          </p:cNvPr>
          <p:cNvPicPr>
            <a:picLocks noChangeAspect="1"/>
          </p:cNvPicPr>
          <p:nvPr/>
        </p:nvPicPr>
        <p:blipFill>
          <a:blip r:embed="rId6"/>
          <a:stretch>
            <a:fillRect/>
          </a:stretch>
        </p:blipFill>
        <p:spPr>
          <a:xfrm>
            <a:off x="-4762" y="991370"/>
            <a:ext cx="9144000" cy="2026045"/>
          </a:xfrm>
          <a:prstGeom prst="rect">
            <a:avLst/>
          </a:prstGeom>
        </p:spPr>
      </p:pic>
      <p:sp>
        <p:nvSpPr>
          <p:cNvPr id="21" name="Rectangle 20">
            <a:extLst>
              <a:ext uri="{FF2B5EF4-FFF2-40B4-BE49-F238E27FC236}">
                <a16:creationId xmlns:a16="http://schemas.microsoft.com/office/drawing/2014/main" xmlns="" id="{330CAF62-7AEA-4158-84B9-97FAD47F85B1}"/>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2" name="Rectangle 21">
            <a:extLst>
              <a:ext uri="{FF2B5EF4-FFF2-40B4-BE49-F238E27FC236}">
                <a16:creationId xmlns:a16="http://schemas.microsoft.com/office/drawing/2014/main" xmlns="" id="{EF4CF39E-129F-4530-8961-C40458FC2D28}"/>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3" name="Rectangle 22">
            <a:extLst>
              <a:ext uri="{FF2B5EF4-FFF2-40B4-BE49-F238E27FC236}">
                <a16:creationId xmlns:a16="http://schemas.microsoft.com/office/drawing/2014/main" xmlns="" id="{CFBCCC2C-768F-49FC-94B7-5A983D5E58FA}"/>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4" name="Rectangle 23">
            <a:extLst>
              <a:ext uri="{FF2B5EF4-FFF2-40B4-BE49-F238E27FC236}">
                <a16:creationId xmlns:a16="http://schemas.microsoft.com/office/drawing/2014/main" xmlns="" id="{7E223961-7B3C-4845-AD8D-17B0CB77A981}"/>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32" name="Rounded Rectangle 4">
            <a:extLst>
              <a:ext uri="{FF2B5EF4-FFF2-40B4-BE49-F238E27FC236}">
                <a16:creationId xmlns:a16="http://schemas.microsoft.com/office/drawing/2014/main" xmlns="" id="{4C178FCF-0BED-4F18-9095-3CCF5E0D3AC7}"/>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3" name="Rounded Rectangle 5">
            <a:extLst>
              <a:ext uri="{FF2B5EF4-FFF2-40B4-BE49-F238E27FC236}">
                <a16:creationId xmlns:a16="http://schemas.microsoft.com/office/drawing/2014/main" xmlns="" id="{A589B2C5-AFBF-4CF5-8D07-2056B4DE1D95}"/>
              </a:ext>
            </a:extLst>
          </p:cNvPr>
          <p:cNvSpPr/>
          <p:nvPr/>
        </p:nvSpPr>
        <p:spPr>
          <a:xfrm>
            <a:off x="1028605" y="4068509"/>
            <a:ext cx="648000" cy="2055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4" name="Rectangle 33">
            <a:extLst>
              <a:ext uri="{FF2B5EF4-FFF2-40B4-BE49-F238E27FC236}">
                <a16:creationId xmlns:a16="http://schemas.microsoft.com/office/drawing/2014/main" xmlns="" id="{57D3F9AE-A9DD-4AC3-B72D-09A645D6AFB5}"/>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5" name="Rectangle 34">
            <a:extLst>
              <a:ext uri="{FF2B5EF4-FFF2-40B4-BE49-F238E27FC236}">
                <a16:creationId xmlns:a16="http://schemas.microsoft.com/office/drawing/2014/main" xmlns="" id="{E0BE52F8-A74D-4762-8369-A8EE85ABAFF3}"/>
              </a:ext>
            </a:extLst>
          </p:cNvPr>
          <p:cNvSpPr/>
          <p:nvPr/>
        </p:nvSpPr>
        <p:spPr>
          <a:xfrm>
            <a:off x="1043310"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29 Feb</a:t>
            </a:r>
          </a:p>
        </p:txBody>
      </p:sp>
      <p:sp>
        <p:nvSpPr>
          <p:cNvPr id="36" name="Rectangle 35">
            <a:extLst>
              <a:ext uri="{FF2B5EF4-FFF2-40B4-BE49-F238E27FC236}">
                <a16:creationId xmlns:a16="http://schemas.microsoft.com/office/drawing/2014/main" xmlns="" id="{ECC0A83D-0BBA-4E8E-8510-079041FD0313}"/>
              </a:ext>
            </a:extLst>
          </p:cNvPr>
          <p:cNvSpPr/>
          <p:nvPr/>
        </p:nvSpPr>
        <p:spPr>
          <a:xfrm>
            <a:off x="1063727" y="5679394"/>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-20%</a:t>
            </a:r>
          </a:p>
        </p:txBody>
      </p:sp>
      <p:sp>
        <p:nvSpPr>
          <p:cNvPr id="37" name="Rounded Rectangle 4">
            <a:extLst>
              <a:ext uri="{FF2B5EF4-FFF2-40B4-BE49-F238E27FC236}">
                <a16:creationId xmlns:a16="http://schemas.microsoft.com/office/drawing/2014/main" xmlns="" id="{227FD1CC-CF39-48BC-8D4F-B2C55D4E2D1D}"/>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8" name="Rounded Rectangle 5">
            <a:extLst>
              <a:ext uri="{FF2B5EF4-FFF2-40B4-BE49-F238E27FC236}">
                <a16:creationId xmlns:a16="http://schemas.microsoft.com/office/drawing/2014/main" xmlns="" id="{DAA1F040-49BD-468D-9C55-B0F31B97E050}"/>
              </a:ext>
            </a:extLst>
          </p:cNvPr>
          <p:cNvSpPr/>
          <p:nvPr/>
        </p:nvSpPr>
        <p:spPr>
          <a:xfrm>
            <a:off x="2194243" y="3709374"/>
            <a:ext cx="648000" cy="2412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9" name="Rectangle 38">
            <a:extLst>
              <a:ext uri="{FF2B5EF4-FFF2-40B4-BE49-F238E27FC236}">
                <a16:creationId xmlns:a16="http://schemas.microsoft.com/office/drawing/2014/main" xmlns="" id="{8A89F786-77EB-440D-B37D-92059BA830AF}"/>
              </a:ext>
            </a:extLst>
          </p:cNvPr>
          <p:cNvSpPr/>
          <p:nvPr/>
        </p:nvSpPr>
        <p:spPr>
          <a:xfrm>
            <a:off x="2235076" y="3066616"/>
            <a:ext cx="553358"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1 mar</a:t>
            </a:r>
          </a:p>
        </p:txBody>
      </p:sp>
      <p:sp>
        <p:nvSpPr>
          <p:cNvPr id="40" name="Rectangle 39">
            <a:extLst>
              <a:ext uri="{FF2B5EF4-FFF2-40B4-BE49-F238E27FC236}">
                <a16:creationId xmlns:a16="http://schemas.microsoft.com/office/drawing/2014/main" xmlns="" id="{9376191B-DFDD-4121-8BC3-645927B62C3D}"/>
              </a:ext>
            </a:extLst>
          </p:cNvPr>
          <p:cNvSpPr/>
          <p:nvPr/>
        </p:nvSpPr>
        <p:spPr>
          <a:xfrm>
            <a:off x="2275051" y="5673549"/>
            <a:ext cx="461986"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-6%</a:t>
            </a:r>
          </a:p>
        </p:txBody>
      </p:sp>
      <p:sp>
        <p:nvSpPr>
          <p:cNvPr id="41" name="Rounded Rectangle 4">
            <a:extLst>
              <a:ext uri="{FF2B5EF4-FFF2-40B4-BE49-F238E27FC236}">
                <a16:creationId xmlns:a16="http://schemas.microsoft.com/office/drawing/2014/main" xmlns="" id="{AEF0EA74-5D83-47AB-9150-CCFBAF3A317F}"/>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3" name="Rectangle 42">
            <a:extLst>
              <a:ext uri="{FF2B5EF4-FFF2-40B4-BE49-F238E27FC236}">
                <a16:creationId xmlns:a16="http://schemas.microsoft.com/office/drawing/2014/main" xmlns="" id="{5E1DFA2B-113D-449B-BE56-08F0E25679A0}"/>
              </a:ext>
            </a:extLst>
          </p:cNvPr>
          <p:cNvSpPr/>
          <p:nvPr/>
        </p:nvSpPr>
        <p:spPr>
          <a:xfrm>
            <a:off x="3395891"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 Mar</a:t>
            </a:r>
          </a:p>
        </p:txBody>
      </p:sp>
      <p:sp>
        <p:nvSpPr>
          <p:cNvPr id="44" name="Rectangle 43">
            <a:extLst>
              <a:ext uri="{FF2B5EF4-FFF2-40B4-BE49-F238E27FC236}">
                <a16:creationId xmlns:a16="http://schemas.microsoft.com/office/drawing/2014/main" xmlns="" id="{8CE3861E-DF98-4174-98B4-08A6662BEBD8}"/>
              </a:ext>
            </a:extLst>
          </p:cNvPr>
          <p:cNvSpPr/>
          <p:nvPr/>
        </p:nvSpPr>
        <p:spPr>
          <a:xfrm>
            <a:off x="3404607" y="5688270"/>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45" name="Rounded Rectangle 4">
            <a:extLst>
              <a:ext uri="{FF2B5EF4-FFF2-40B4-BE49-F238E27FC236}">
                <a16:creationId xmlns:a16="http://schemas.microsoft.com/office/drawing/2014/main" xmlns="" id="{DE910A55-CF87-4557-8D76-68129115D066}"/>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7" name="Rectangle 46">
            <a:extLst>
              <a:ext uri="{FF2B5EF4-FFF2-40B4-BE49-F238E27FC236}">
                <a16:creationId xmlns:a16="http://schemas.microsoft.com/office/drawing/2014/main" xmlns="" id="{F8D3CE85-9DB4-4DC6-A105-9278BB94CB49}"/>
              </a:ext>
            </a:extLst>
          </p:cNvPr>
          <p:cNvSpPr/>
          <p:nvPr/>
        </p:nvSpPr>
        <p:spPr>
          <a:xfrm>
            <a:off x="4558591" y="3065409"/>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3 Mar</a:t>
            </a:r>
          </a:p>
        </p:txBody>
      </p:sp>
      <p:sp>
        <p:nvSpPr>
          <p:cNvPr id="48" name="Rectangle 47">
            <a:extLst>
              <a:ext uri="{FF2B5EF4-FFF2-40B4-BE49-F238E27FC236}">
                <a16:creationId xmlns:a16="http://schemas.microsoft.com/office/drawing/2014/main" xmlns="" id="{53C4F19B-FCF2-45D8-9D8F-95509E478D80}"/>
              </a:ext>
            </a:extLst>
          </p:cNvPr>
          <p:cNvSpPr/>
          <p:nvPr/>
        </p:nvSpPr>
        <p:spPr>
          <a:xfrm>
            <a:off x="4567306" y="5672342"/>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49" name="Rounded Rectangle 4">
            <a:extLst>
              <a:ext uri="{FF2B5EF4-FFF2-40B4-BE49-F238E27FC236}">
                <a16:creationId xmlns:a16="http://schemas.microsoft.com/office/drawing/2014/main" xmlns="" id="{FE6A95CD-5CA9-4870-A4F0-A2CC0CDDFDD7}"/>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1" name="Rectangle 50">
            <a:extLst>
              <a:ext uri="{FF2B5EF4-FFF2-40B4-BE49-F238E27FC236}">
                <a16:creationId xmlns:a16="http://schemas.microsoft.com/office/drawing/2014/main" xmlns="" id="{5D091D59-C09F-4733-98CF-9A9308F9D16B}"/>
              </a:ext>
            </a:extLst>
          </p:cNvPr>
          <p:cNvSpPr/>
          <p:nvPr/>
        </p:nvSpPr>
        <p:spPr>
          <a:xfrm>
            <a:off x="5755030" y="3081337"/>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4 Mar</a:t>
            </a:r>
          </a:p>
        </p:txBody>
      </p:sp>
      <p:sp>
        <p:nvSpPr>
          <p:cNvPr id="52" name="Rectangle 51">
            <a:extLst>
              <a:ext uri="{FF2B5EF4-FFF2-40B4-BE49-F238E27FC236}">
                <a16:creationId xmlns:a16="http://schemas.microsoft.com/office/drawing/2014/main" xmlns="" id="{A970D9C8-F482-4BA4-9A61-78E8C1223DC9}"/>
              </a:ext>
            </a:extLst>
          </p:cNvPr>
          <p:cNvSpPr/>
          <p:nvPr/>
        </p:nvSpPr>
        <p:spPr>
          <a:xfrm>
            <a:off x="5763745" y="5688270"/>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53" name="Rounded Rectangle 4">
            <a:extLst>
              <a:ext uri="{FF2B5EF4-FFF2-40B4-BE49-F238E27FC236}">
                <a16:creationId xmlns:a16="http://schemas.microsoft.com/office/drawing/2014/main" xmlns="" id="{34FCCE2C-E0C7-4795-91AC-8CE1100A356E}"/>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5" name="Rectangle 54">
            <a:extLst>
              <a:ext uri="{FF2B5EF4-FFF2-40B4-BE49-F238E27FC236}">
                <a16:creationId xmlns:a16="http://schemas.microsoft.com/office/drawing/2014/main" xmlns="" id="{7136E38D-81A0-4FD4-ABAE-E523A5610EED}"/>
              </a:ext>
            </a:extLst>
          </p:cNvPr>
          <p:cNvSpPr/>
          <p:nvPr/>
        </p:nvSpPr>
        <p:spPr>
          <a:xfrm>
            <a:off x="6932435" y="3081337"/>
            <a:ext cx="56297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5 Mar</a:t>
            </a:r>
          </a:p>
        </p:txBody>
      </p:sp>
      <p:sp>
        <p:nvSpPr>
          <p:cNvPr id="56" name="Rectangle 55">
            <a:extLst>
              <a:ext uri="{FF2B5EF4-FFF2-40B4-BE49-F238E27FC236}">
                <a16:creationId xmlns:a16="http://schemas.microsoft.com/office/drawing/2014/main" xmlns="" id="{9BD6D2FE-C328-4A6D-8E4B-A371BCA319CB}"/>
              </a:ext>
            </a:extLst>
          </p:cNvPr>
          <p:cNvSpPr/>
          <p:nvPr/>
        </p:nvSpPr>
        <p:spPr>
          <a:xfrm>
            <a:off x="6941150" y="5688270"/>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57" name="Rounded Rectangle 4">
            <a:extLst>
              <a:ext uri="{FF2B5EF4-FFF2-40B4-BE49-F238E27FC236}">
                <a16:creationId xmlns:a16="http://schemas.microsoft.com/office/drawing/2014/main" xmlns="" id="{7C9849BD-0AF1-4343-B3B2-4B8F16B0753A}"/>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9" name="Rectangle 58">
            <a:extLst>
              <a:ext uri="{FF2B5EF4-FFF2-40B4-BE49-F238E27FC236}">
                <a16:creationId xmlns:a16="http://schemas.microsoft.com/office/drawing/2014/main" xmlns="" id="{77C7B3E1-D8B3-4CD8-B725-A41A785A6EBC}"/>
              </a:ext>
            </a:extLst>
          </p:cNvPr>
          <p:cNvSpPr/>
          <p:nvPr/>
        </p:nvSpPr>
        <p:spPr>
          <a:xfrm>
            <a:off x="8116299" y="3064557"/>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6 Mar</a:t>
            </a:r>
          </a:p>
        </p:txBody>
      </p:sp>
      <p:sp>
        <p:nvSpPr>
          <p:cNvPr id="60" name="Rectangle 59">
            <a:extLst>
              <a:ext uri="{FF2B5EF4-FFF2-40B4-BE49-F238E27FC236}">
                <a16:creationId xmlns:a16="http://schemas.microsoft.com/office/drawing/2014/main" xmlns="" id="{FD8816EB-18BD-49C5-BA19-6F84F1FE676E}"/>
              </a:ext>
            </a:extLst>
          </p:cNvPr>
          <p:cNvSpPr/>
          <p:nvPr/>
        </p:nvSpPr>
        <p:spPr>
          <a:xfrm>
            <a:off x="8125015" y="5671490"/>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42" name="Freeform 407">
            <a:extLst>
              <a:ext uri="{FF2B5EF4-FFF2-40B4-BE49-F238E27FC236}">
                <a16:creationId xmlns:a16="http://schemas.microsoft.com/office/drawing/2014/main" xmlns="" id="{DCAFE7A6-360D-483E-9E31-9D2EF349FDE1}"/>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CasellaDiTesto 45">
            <a:extLst>
              <a:ext uri="{FF2B5EF4-FFF2-40B4-BE49-F238E27FC236}">
                <a16:creationId xmlns:a16="http://schemas.microsoft.com/office/drawing/2014/main" xmlns="" id="{321DB00C-CA6E-4FDE-B17F-8C28E8F884A5}"/>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50" name="CasellaDiTesto 49">
            <a:extLst>
              <a:ext uri="{FF2B5EF4-FFF2-40B4-BE49-F238E27FC236}">
                <a16:creationId xmlns:a16="http://schemas.microsoft.com/office/drawing/2014/main" xmlns="" id="{D2F64161-4079-40E1-AC8C-369B0070684B}"/>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54" name="Freeform 403">
            <a:extLst>
              <a:ext uri="{FF2B5EF4-FFF2-40B4-BE49-F238E27FC236}">
                <a16:creationId xmlns:a16="http://schemas.microsoft.com/office/drawing/2014/main" xmlns="" id="{5DBE60CD-E4C7-49C1-B50B-0C3607F67E3A}"/>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58" name="Picture 2" descr="Risultato immagini per simbolo media aritmetica">
            <a:extLst>
              <a:ext uri="{FF2B5EF4-FFF2-40B4-BE49-F238E27FC236}">
                <a16:creationId xmlns:a16="http://schemas.microsoft.com/office/drawing/2014/main" xmlns="" id="{E48EE3EA-2013-4115-AACF-718EEF36515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1" name="CasellaDiTesto 60">
            <a:extLst>
              <a:ext uri="{FF2B5EF4-FFF2-40B4-BE49-F238E27FC236}">
                <a16:creationId xmlns:a16="http://schemas.microsoft.com/office/drawing/2014/main" xmlns="" id="{5E649120-6201-4B3A-87B8-20C938D1B75A}"/>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2" name="Rectangle 122">
            <a:extLst>
              <a:ext uri="{FF2B5EF4-FFF2-40B4-BE49-F238E27FC236}">
                <a16:creationId xmlns:a16="http://schemas.microsoft.com/office/drawing/2014/main" xmlns="" id="{A1ADE53D-C25A-4D4D-9BE5-54D5D9940475}"/>
              </a:ext>
            </a:extLst>
          </p:cNvPr>
          <p:cNvSpPr/>
          <p:nvPr/>
        </p:nvSpPr>
        <p:spPr>
          <a:xfrm>
            <a:off x="10901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-18%</a:t>
            </a:r>
          </a:p>
        </p:txBody>
      </p:sp>
      <p:sp>
        <p:nvSpPr>
          <p:cNvPr id="63" name="Rectangle 133">
            <a:extLst>
              <a:ext uri="{FF2B5EF4-FFF2-40B4-BE49-F238E27FC236}">
                <a16:creationId xmlns:a16="http://schemas.microsoft.com/office/drawing/2014/main" xmlns="" id="{C6E4BB1E-4058-424C-92E3-8C28C37ED310}"/>
              </a:ext>
            </a:extLst>
          </p:cNvPr>
          <p:cNvSpPr/>
          <p:nvPr/>
        </p:nvSpPr>
        <p:spPr>
          <a:xfrm>
            <a:off x="2255815"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-10%</a:t>
            </a:r>
          </a:p>
        </p:txBody>
      </p:sp>
      <p:sp>
        <p:nvSpPr>
          <p:cNvPr id="64" name="Rectangle 141">
            <a:extLst>
              <a:ext uri="{FF2B5EF4-FFF2-40B4-BE49-F238E27FC236}">
                <a16:creationId xmlns:a16="http://schemas.microsoft.com/office/drawing/2014/main" xmlns="" id="{F613F075-13BF-4D20-8B6C-DF89B0DB64CF}"/>
              </a:ext>
            </a:extLst>
          </p:cNvPr>
          <p:cNvSpPr/>
          <p:nvPr/>
        </p:nvSpPr>
        <p:spPr>
          <a:xfrm>
            <a:off x="3429453" y="4653273"/>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5" name="Rectangle 145">
            <a:extLst>
              <a:ext uri="{FF2B5EF4-FFF2-40B4-BE49-F238E27FC236}">
                <a16:creationId xmlns:a16="http://schemas.microsoft.com/office/drawing/2014/main" xmlns="" id="{6B75A35E-4E91-474F-A315-57B195EA9F24}"/>
              </a:ext>
            </a:extLst>
          </p:cNvPr>
          <p:cNvSpPr/>
          <p:nvPr/>
        </p:nvSpPr>
        <p:spPr>
          <a:xfrm>
            <a:off x="4592152" y="4637345"/>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6" name="Rectangle 149">
            <a:extLst>
              <a:ext uri="{FF2B5EF4-FFF2-40B4-BE49-F238E27FC236}">
                <a16:creationId xmlns:a16="http://schemas.microsoft.com/office/drawing/2014/main" xmlns="" id="{A602D2DD-FEE2-4D4A-B583-70BD63689B65}"/>
              </a:ext>
            </a:extLst>
          </p:cNvPr>
          <p:cNvSpPr/>
          <p:nvPr/>
        </p:nvSpPr>
        <p:spPr>
          <a:xfrm>
            <a:off x="5788591" y="4653273"/>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7" name="Rectangle 153">
            <a:extLst>
              <a:ext uri="{FF2B5EF4-FFF2-40B4-BE49-F238E27FC236}">
                <a16:creationId xmlns:a16="http://schemas.microsoft.com/office/drawing/2014/main" xmlns="" id="{CD644D21-CBB7-4D6D-9A88-B13ABB52D9F0}"/>
              </a:ext>
            </a:extLst>
          </p:cNvPr>
          <p:cNvSpPr/>
          <p:nvPr/>
        </p:nvSpPr>
        <p:spPr>
          <a:xfrm>
            <a:off x="6965996" y="4653273"/>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8" name="Rectangle 157">
            <a:extLst>
              <a:ext uri="{FF2B5EF4-FFF2-40B4-BE49-F238E27FC236}">
                <a16:creationId xmlns:a16="http://schemas.microsoft.com/office/drawing/2014/main" xmlns="" id="{D7886E8C-F442-45CE-92D0-AF314F83A913}"/>
              </a:ext>
            </a:extLst>
          </p:cNvPr>
          <p:cNvSpPr/>
          <p:nvPr/>
        </p:nvSpPr>
        <p:spPr>
          <a:xfrm>
            <a:off x="8149861" y="4636493"/>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9" name="Rectangle 122">
            <a:extLst>
              <a:ext uri="{FF2B5EF4-FFF2-40B4-BE49-F238E27FC236}">
                <a16:creationId xmlns:a16="http://schemas.microsoft.com/office/drawing/2014/main" xmlns="" id="{F887B144-481B-4616-8B12-8B2D51923B4A}"/>
              </a:ext>
            </a:extLst>
          </p:cNvPr>
          <p:cNvSpPr/>
          <p:nvPr/>
        </p:nvSpPr>
        <p:spPr>
          <a:xfrm>
            <a:off x="10999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-18%</a:t>
            </a:r>
          </a:p>
        </p:txBody>
      </p:sp>
      <p:sp>
        <p:nvSpPr>
          <p:cNvPr id="70" name="Rectangle 133">
            <a:extLst>
              <a:ext uri="{FF2B5EF4-FFF2-40B4-BE49-F238E27FC236}">
                <a16:creationId xmlns:a16="http://schemas.microsoft.com/office/drawing/2014/main" xmlns="" id="{43842D6D-6FFE-44B0-9482-2A6184B23359}"/>
              </a:ext>
            </a:extLst>
          </p:cNvPr>
          <p:cNvSpPr/>
          <p:nvPr/>
        </p:nvSpPr>
        <p:spPr>
          <a:xfrm>
            <a:off x="2328109" y="4114170"/>
            <a:ext cx="375423"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a:t>
            </a:r>
          </a:p>
        </p:txBody>
      </p:sp>
      <p:sp>
        <p:nvSpPr>
          <p:cNvPr id="71" name="Rectangle 141">
            <a:extLst>
              <a:ext uri="{FF2B5EF4-FFF2-40B4-BE49-F238E27FC236}">
                <a16:creationId xmlns:a16="http://schemas.microsoft.com/office/drawing/2014/main" xmlns="" id="{FC166CA6-799F-4AE5-8F58-1D8E1434645C}"/>
              </a:ext>
            </a:extLst>
          </p:cNvPr>
          <p:cNvSpPr/>
          <p:nvPr/>
        </p:nvSpPr>
        <p:spPr>
          <a:xfrm>
            <a:off x="3439230" y="4128891"/>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2" name="Rectangle 145">
            <a:extLst>
              <a:ext uri="{FF2B5EF4-FFF2-40B4-BE49-F238E27FC236}">
                <a16:creationId xmlns:a16="http://schemas.microsoft.com/office/drawing/2014/main" xmlns="" id="{C94B5841-FA54-4DA5-8A74-4FDF5DCA964C}"/>
              </a:ext>
            </a:extLst>
          </p:cNvPr>
          <p:cNvSpPr/>
          <p:nvPr/>
        </p:nvSpPr>
        <p:spPr>
          <a:xfrm>
            <a:off x="4601929" y="4112963"/>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3" name="Rectangle 149">
            <a:extLst>
              <a:ext uri="{FF2B5EF4-FFF2-40B4-BE49-F238E27FC236}">
                <a16:creationId xmlns:a16="http://schemas.microsoft.com/office/drawing/2014/main" xmlns="" id="{C4127D30-CA00-4F3F-AB33-B28252B1606D}"/>
              </a:ext>
            </a:extLst>
          </p:cNvPr>
          <p:cNvSpPr/>
          <p:nvPr/>
        </p:nvSpPr>
        <p:spPr>
          <a:xfrm>
            <a:off x="5798368" y="4128891"/>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4" name="Rectangle 153">
            <a:extLst>
              <a:ext uri="{FF2B5EF4-FFF2-40B4-BE49-F238E27FC236}">
                <a16:creationId xmlns:a16="http://schemas.microsoft.com/office/drawing/2014/main" xmlns="" id="{79AC01E1-BF6A-4201-953B-D7F5D29DF9B0}"/>
              </a:ext>
            </a:extLst>
          </p:cNvPr>
          <p:cNvSpPr/>
          <p:nvPr/>
        </p:nvSpPr>
        <p:spPr>
          <a:xfrm>
            <a:off x="6975773" y="4128891"/>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5" name="Rectangle 157">
            <a:extLst>
              <a:ext uri="{FF2B5EF4-FFF2-40B4-BE49-F238E27FC236}">
                <a16:creationId xmlns:a16="http://schemas.microsoft.com/office/drawing/2014/main" xmlns="" id="{5378EB64-964C-4D39-86CF-0B82C7CE07D2}"/>
              </a:ext>
            </a:extLst>
          </p:cNvPr>
          <p:cNvSpPr/>
          <p:nvPr/>
        </p:nvSpPr>
        <p:spPr>
          <a:xfrm>
            <a:off x="8159638" y="4112111"/>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Tree>
    <p:extLst>
      <p:ext uri="{BB962C8B-B14F-4D97-AF65-F5344CB8AC3E}">
        <p14:creationId xmlns:p14="http://schemas.microsoft.com/office/powerpoint/2010/main" val="2353268744"/>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AREA C – </a:t>
            </a:r>
            <a:r>
              <a:rPr lang="en-US" altLang="it-IT" sz="2500" b="1" dirty="0" err="1"/>
              <a:t>Ingressi</a:t>
            </a:r>
            <a:r>
              <a:rPr lang="en-US" altLang="it-IT" sz="2500" b="1" dirty="0"/>
              <a:t> </a:t>
            </a:r>
            <a:r>
              <a:rPr lang="en-US" altLang="it-IT" sz="2500" b="1" dirty="0" err="1"/>
              <a:t>Residenti</a:t>
            </a:r>
            <a:endParaRPr lang="en-US" altLang="it-IT" sz="2500" b="1" dirty="0"/>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33</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ttangolo 17">
            <a:extLst>
              <a:ext uri="{FF2B5EF4-FFF2-40B4-BE49-F238E27FC236}">
                <a16:creationId xmlns:a16="http://schemas.microsoft.com/office/drawing/2014/main" xmlns="" id="{7E1EB147-EA5A-40AC-A194-AA459171B50A}"/>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1" name="Rectangle 20">
            <a:extLst>
              <a:ext uri="{FF2B5EF4-FFF2-40B4-BE49-F238E27FC236}">
                <a16:creationId xmlns:a16="http://schemas.microsoft.com/office/drawing/2014/main" xmlns="" id="{5CF46D33-283F-40FB-BB1E-658B2B301FD3}"/>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2" name="Rectangle 21">
            <a:extLst>
              <a:ext uri="{FF2B5EF4-FFF2-40B4-BE49-F238E27FC236}">
                <a16:creationId xmlns:a16="http://schemas.microsoft.com/office/drawing/2014/main" xmlns="" id="{4DAC0596-0635-4115-8B55-C39239A46ECC}"/>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3" name="Rectangle 22">
            <a:extLst>
              <a:ext uri="{FF2B5EF4-FFF2-40B4-BE49-F238E27FC236}">
                <a16:creationId xmlns:a16="http://schemas.microsoft.com/office/drawing/2014/main" xmlns="" id="{E4D62779-8003-4AE6-9B8E-76FBC6997E4E}"/>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4" name="Rectangle 23">
            <a:extLst>
              <a:ext uri="{FF2B5EF4-FFF2-40B4-BE49-F238E27FC236}">
                <a16:creationId xmlns:a16="http://schemas.microsoft.com/office/drawing/2014/main" xmlns="" id="{4B2E14A0-A6A1-4841-BF2D-982CEA47F090}"/>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25" name="Rounded Rectangle 4">
            <a:extLst>
              <a:ext uri="{FF2B5EF4-FFF2-40B4-BE49-F238E27FC236}">
                <a16:creationId xmlns:a16="http://schemas.microsoft.com/office/drawing/2014/main" xmlns="" id="{AD87C997-FB21-48D9-B005-86ECF8BEC9CC}"/>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27" name="Rectangle 26">
            <a:extLst>
              <a:ext uri="{FF2B5EF4-FFF2-40B4-BE49-F238E27FC236}">
                <a16:creationId xmlns:a16="http://schemas.microsoft.com/office/drawing/2014/main" xmlns="" id="{FC0E4F9C-6D28-4760-A41B-1A69A3FEEFAB}"/>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28" name="Rectangle 27">
            <a:extLst>
              <a:ext uri="{FF2B5EF4-FFF2-40B4-BE49-F238E27FC236}">
                <a16:creationId xmlns:a16="http://schemas.microsoft.com/office/drawing/2014/main" xmlns="" id="{72064340-BD95-47E4-9B44-A87DEF913205}"/>
              </a:ext>
            </a:extLst>
          </p:cNvPr>
          <p:cNvSpPr/>
          <p:nvPr/>
        </p:nvSpPr>
        <p:spPr>
          <a:xfrm>
            <a:off x="1064630" y="3072461"/>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7 Mar</a:t>
            </a:r>
          </a:p>
        </p:txBody>
      </p:sp>
      <p:sp>
        <p:nvSpPr>
          <p:cNvPr id="29" name="Rectangle 28">
            <a:extLst>
              <a:ext uri="{FF2B5EF4-FFF2-40B4-BE49-F238E27FC236}">
                <a16:creationId xmlns:a16="http://schemas.microsoft.com/office/drawing/2014/main" xmlns="" id="{1C22CC32-C798-4904-A0FB-8F403C50FDAF}"/>
              </a:ext>
            </a:extLst>
          </p:cNvPr>
          <p:cNvSpPr/>
          <p:nvPr/>
        </p:nvSpPr>
        <p:spPr>
          <a:xfrm>
            <a:off x="1073346" y="5679394"/>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30" name="Rounded Rectangle 4">
            <a:extLst>
              <a:ext uri="{FF2B5EF4-FFF2-40B4-BE49-F238E27FC236}">
                <a16:creationId xmlns:a16="http://schemas.microsoft.com/office/drawing/2014/main" xmlns="" id="{405C6BAF-FAA2-4061-B861-4CBF626D7351}"/>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9" name="Rectangle 38">
            <a:extLst>
              <a:ext uri="{FF2B5EF4-FFF2-40B4-BE49-F238E27FC236}">
                <a16:creationId xmlns:a16="http://schemas.microsoft.com/office/drawing/2014/main" xmlns="" id="{16DB43BF-FC1A-452C-9AE8-9E0AAB96EBC7}"/>
              </a:ext>
            </a:extLst>
          </p:cNvPr>
          <p:cNvSpPr/>
          <p:nvPr/>
        </p:nvSpPr>
        <p:spPr>
          <a:xfrm>
            <a:off x="2235076" y="3066616"/>
            <a:ext cx="553357"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8 mar</a:t>
            </a:r>
          </a:p>
        </p:txBody>
      </p:sp>
      <p:sp>
        <p:nvSpPr>
          <p:cNvPr id="40" name="Rectangle 39">
            <a:extLst>
              <a:ext uri="{FF2B5EF4-FFF2-40B4-BE49-F238E27FC236}">
                <a16:creationId xmlns:a16="http://schemas.microsoft.com/office/drawing/2014/main" xmlns="" id="{B221F1EF-AAEC-4199-8EFE-3554FE0AB5CB}"/>
              </a:ext>
            </a:extLst>
          </p:cNvPr>
          <p:cNvSpPr/>
          <p:nvPr/>
        </p:nvSpPr>
        <p:spPr>
          <a:xfrm>
            <a:off x="2238984" y="5673549"/>
            <a:ext cx="534121"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-xx%</a:t>
            </a:r>
          </a:p>
        </p:txBody>
      </p:sp>
      <p:sp>
        <p:nvSpPr>
          <p:cNvPr id="41" name="Rounded Rectangle 4">
            <a:extLst>
              <a:ext uri="{FF2B5EF4-FFF2-40B4-BE49-F238E27FC236}">
                <a16:creationId xmlns:a16="http://schemas.microsoft.com/office/drawing/2014/main" xmlns="" id="{B59DC081-BA42-4492-88FD-BE942892B084}"/>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2" name="Rounded Rectangle 5">
            <a:extLst>
              <a:ext uri="{FF2B5EF4-FFF2-40B4-BE49-F238E27FC236}">
                <a16:creationId xmlns:a16="http://schemas.microsoft.com/office/drawing/2014/main" xmlns="" id="{E6A3D30D-EF9B-4FE0-B061-EA1934263062}"/>
              </a:ext>
            </a:extLst>
          </p:cNvPr>
          <p:cNvSpPr/>
          <p:nvPr/>
        </p:nvSpPr>
        <p:spPr>
          <a:xfrm>
            <a:off x="3359866" y="4369441"/>
            <a:ext cx="648000" cy="1753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3" name="Rectangle 42">
            <a:extLst>
              <a:ext uri="{FF2B5EF4-FFF2-40B4-BE49-F238E27FC236}">
                <a16:creationId xmlns:a16="http://schemas.microsoft.com/office/drawing/2014/main" xmlns="" id="{E5D07B3E-F7C0-4AFD-8EEE-E3317F5E3B09}"/>
              </a:ext>
            </a:extLst>
          </p:cNvPr>
          <p:cNvSpPr/>
          <p:nvPr/>
        </p:nvSpPr>
        <p:spPr>
          <a:xfrm>
            <a:off x="3395890"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9 Mar</a:t>
            </a:r>
          </a:p>
        </p:txBody>
      </p:sp>
      <p:sp>
        <p:nvSpPr>
          <p:cNvPr id="44" name="Rectangle 43">
            <a:extLst>
              <a:ext uri="{FF2B5EF4-FFF2-40B4-BE49-F238E27FC236}">
                <a16:creationId xmlns:a16="http://schemas.microsoft.com/office/drawing/2014/main" xmlns="" id="{7FC18EDC-DD25-4C79-B808-ABBEC0C5A48F}"/>
              </a:ext>
            </a:extLst>
          </p:cNvPr>
          <p:cNvSpPr/>
          <p:nvPr/>
        </p:nvSpPr>
        <p:spPr>
          <a:xfrm>
            <a:off x="3394988" y="5688270"/>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-32%</a:t>
            </a:r>
          </a:p>
        </p:txBody>
      </p:sp>
      <p:sp>
        <p:nvSpPr>
          <p:cNvPr id="45" name="Rounded Rectangle 4">
            <a:extLst>
              <a:ext uri="{FF2B5EF4-FFF2-40B4-BE49-F238E27FC236}">
                <a16:creationId xmlns:a16="http://schemas.microsoft.com/office/drawing/2014/main" xmlns="" id="{505247BB-5D0A-4055-BB11-2E7CFBC99B75}"/>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6" name="Rounded Rectangle 5">
            <a:extLst>
              <a:ext uri="{FF2B5EF4-FFF2-40B4-BE49-F238E27FC236}">
                <a16:creationId xmlns:a16="http://schemas.microsoft.com/office/drawing/2014/main" xmlns="" id="{2D820E39-DC82-44D8-B5C1-4C4CB31CA75C}"/>
              </a:ext>
            </a:extLst>
          </p:cNvPr>
          <p:cNvSpPr/>
          <p:nvPr/>
        </p:nvSpPr>
        <p:spPr>
          <a:xfrm>
            <a:off x="4522564" y="4674740"/>
            <a:ext cx="648000" cy="1447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7" name="Rectangle 46">
            <a:extLst>
              <a:ext uri="{FF2B5EF4-FFF2-40B4-BE49-F238E27FC236}">
                <a16:creationId xmlns:a16="http://schemas.microsoft.com/office/drawing/2014/main" xmlns="" id="{7D2D6901-F394-40BF-989C-DF966C48D60B}"/>
              </a:ext>
            </a:extLst>
          </p:cNvPr>
          <p:cNvSpPr/>
          <p:nvPr/>
        </p:nvSpPr>
        <p:spPr>
          <a:xfrm>
            <a:off x="4519317" y="3065409"/>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10 Mar</a:t>
            </a:r>
          </a:p>
        </p:txBody>
      </p:sp>
      <p:sp>
        <p:nvSpPr>
          <p:cNvPr id="48" name="Rectangle 47">
            <a:extLst>
              <a:ext uri="{FF2B5EF4-FFF2-40B4-BE49-F238E27FC236}">
                <a16:creationId xmlns:a16="http://schemas.microsoft.com/office/drawing/2014/main" xmlns="" id="{7767A86A-BF23-49FD-A897-896CA5E194C7}"/>
              </a:ext>
            </a:extLst>
          </p:cNvPr>
          <p:cNvSpPr/>
          <p:nvPr/>
        </p:nvSpPr>
        <p:spPr>
          <a:xfrm>
            <a:off x="4557687" y="5672342"/>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-44%</a:t>
            </a:r>
          </a:p>
        </p:txBody>
      </p:sp>
      <p:sp>
        <p:nvSpPr>
          <p:cNvPr id="49" name="Rounded Rectangle 4">
            <a:extLst>
              <a:ext uri="{FF2B5EF4-FFF2-40B4-BE49-F238E27FC236}">
                <a16:creationId xmlns:a16="http://schemas.microsoft.com/office/drawing/2014/main" xmlns="" id="{308CD797-7EBF-423F-AA83-2CE6B2CB29E3}"/>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0" name="Rounded Rectangle 5">
            <a:extLst>
              <a:ext uri="{FF2B5EF4-FFF2-40B4-BE49-F238E27FC236}">
                <a16:creationId xmlns:a16="http://schemas.microsoft.com/office/drawing/2014/main" xmlns="" id="{FBF6F173-6131-4F72-841F-8CBF428D8881}"/>
              </a:ext>
            </a:extLst>
          </p:cNvPr>
          <p:cNvSpPr/>
          <p:nvPr/>
        </p:nvSpPr>
        <p:spPr>
          <a:xfrm>
            <a:off x="5719003" y="4823449"/>
            <a:ext cx="648000" cy="1296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1" name="Rectangle 50">
            <a:extLst>
              <a:ext uri="{FF2B5EF4-FFF2-40B4-BE49-F238E27FC236}">
                <a16:creationId xmlns:a16="http://schemas.microsoft.com/office/drawing/2014/main" xmlns="" id="{DFE03ED4-759C-4AB1-9F74-6DD1FE7F67D1}"/>
              </a:ext>
            </a:extLst>
          </p:cNvPr>
          <p:cNvSpPr/>
          <p:nvPr/>
        </p:nvSpPr>
        <p:spPr>
          <a:xfrm>
            <a:off x="5715756" y="308133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11 Mar</a:t>
            </a:r>
          </a:p>
        </p:txBody>
      </p:sp>
      <p:sp>
        <p:nvSpPr>
          <p:cNvPr id="52" name="Rectangle 51">
            <a:extLst>
              <a:ext uri="{FF2B5EF4-FFF2-40B4-BE49-F238E27FC236}">
                <a16:creationId xmlns:a16="http://schemas.microsoft.com/office/drawing/2014/main" xmlns="" id="{D3D38525-08A8-4732-8124-9E2E1F7DD5BE}"/>
              </a:ext>
            </a:extLst>
          </p:cNvPr>
          <p:cNvSpPr/>
          <p:nvPr/>
        </p:nvSpPr>
        <p:spPr>
          <a:xfrm>
            <a:off x="5754126" y="5688270"/>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-50%</a:t>
            </a:r>
          </a:p>
        </p:txBody>
      </p:sp>
      <p:sp>
        <p:nvSpPr>
          <p:cNvPr id="53" name="Rounded Rectangle 4">
            <a:extLst>
              <a:ext uri="{FF2B5EF4-FFF2-40B4-BE49-F238E27FC236}">
                <a16:creationId xmlns:a16="http://schemas.microsoft.com/office/drawing/2014/main" xmlns="" id="{432791F3-2EEB-4051-9AEA-03C196B0DA6B}"/>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4" name="Rounded Rectangle 5">
            <a:extLst>
              <a:ext uri="{FF2B5EF4-FFF2-40B4-BE49-F238E27FC236}">
                <a16:creationId xmlns:a16="http://schemas.microsoft.com/office/drawing/2014/main" xmlns="" id="{697BB0A0-0298-493F-AC5F-541C8D4127FC}"/>
              </a:ext>
            </a:extLst>
          </p:cNvPr>
          <p:cNvSpPr/>
          <p:nvPr/>
        </p:nvSpPr>
        <p:spPr>
          <a:xfrm>
            <a:off x="6896409" y="5159855"/>
            <a:ext cx="648000" cy="964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5" name="Rectangle 54">
            <a:extLst>
              <a:ext uri="{FF2B5EF4-FFF2-40B4-BE49-F238E27FC236}">
                <a16:creationId xmlns:a16="http://schemas.microsoft.com/office/drawing/2014/main" xmlns="" id="{07B7E7A4-D66C-47B2-A5D7-E5F41FFF9A2F}"/>
              </a:ext>
            </a:extLst>
          </p:cNvPr>
          <p:cNvSpPr/>
          <p:nvPr/>
        </p:nvSpPr>
        <p:spPr>
          <a:xfrm>
            <a:off x="6893161" y="3081337"/>
            <a:ext cx="641522"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12 Mar</a:t>
            </a:r>
          </a:p>
        </p:txBody>
      </p:sp>
      <p:sp>
        <p:nvSpPr>
          <p:cNvPr id="56" name="Rectangle 55">
            <a:extLst>
              <a:ext uri="{FF2B5EF4-FFF2-40B4-BE49-F238E27FC236}">
                <a16:creationId xmlns:a16="http://schemas.microsoft.com/office/drawing/2014/main" xmlns="" id="{147C317B-37EE-483A-90F1-84982EBCE835}"/>
              </a:ext>
            </a:extLst>
          </p:cNvPr>
          <p:cNvSpPr/>
          <p:nvPr/>
        </p:nvSpPr>
        <p:spPr>
          <a:xfrm>
            <a:off x="6931530" y="5688270"/>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-63%</a:t>
            </a:r>
          </a:p>
        </p:txBody>
      </p:sp>
      <p:sp>
        <p:nvSpPr>
          <p:cNvPr id="57" name="Rounded Rectangle 4">
            <a:extLst>
              <a:ext uri="{FF2B5EF4-FFF2-40B4-BE49-F238E27FC236}">
                <a16:creationId xmlns:a16="http://schemas.microsoft.com/office/drawing/2014/main" xmlns="" id="{CCB04E0F-E737-42D8-920D-8212B468A971}"/>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8" name="Rounded Rectangle 5">
            <a:extLst>
              <a:ext uri="{FF2B5EF4-FFF2-40B4-BE49-F238E27FC236}">
                <a16:creationId xmlns:a16="http://schemas.microsoft.com/office/drawing/2014/main" xmlns="" id="{90D9EDEB-1BFD-40AF-9748-7F9EBCD41EBF}"/>
              </a:ext>
            </a:extLst>
          </p:cNvPr>
          <p:cNvSpPr/>
          <p:nvPr/>
        </p:nvSpPr>
        <p:spPr>
          <a:xfrm>
            <a:off x="8080273" y="5129032"/>
            <a:ext cx="648000" cy="990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9" name="Rectangle 58">
            <a:extLst>
              <a:ext uri="{FF2B5EF4-FFF2-40B4-BE49-F238E27FC236}">
                <a16:creationId xmlns:a16="http://schemas.microsoft.com/office/drawing/2014/main" xmlns="" id="{2D8E49EB-B414-4A2C-BD1B-638C014437EE}"/>
              </a:ext>
            </a:extLst>
          </p:cNvPr>
          <p:cNvSpPr/>
          <p:nvPr/>
        </p:nvSpPr>
        <p:spPr>
          <a:xfrm>
            <a:off x="8077025" y="306455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13 Mar</a:t>
            </a:r>
          </a:p>
        </p:txBody>
      </p:sp>
      <p:sp>
        <p:nvSpPr>
          <p:cNvPr id="60" name="Rectangle 59">
            <a:extLst>
              <a:ext uri="{FF2B5EF4-FFF2-40B4-BE49-F238E27FC236}">
                <a16:creationId xmlns:a16="http://schemas.microsoft.com/office/drawing/2014/main" xmlns="" id="{7EDEEAC9-1BE6-4F1C-8EBC-458480706463}"/>
              </a:ext>
            </a:extLst>
          </p:cNvPr>
          <p:cNvSpPr/>
          <p:nvPr/>
        </p:nvSpPr>
        <p:spPr>
          <a:xfrm>
            <a:off x="8115396" y="5671490"/>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-62%</a:t>
            </a:r>
          </a:p>
        </p:txBody>
      </p:sp>
      <p:pic>
        <p:nvPicPr>
          <p:cNvPr id="3" name="Immagine 2">
            <a:extLst>
              <a:ext uri="{FF2B5EF4-FFF2-40B4-BE49-F238E27FC236}">
                <a16:creationId xmlns:a16="http://schemas.microsoft.com/office/drawing/2014/main" xmlns="" id="{46F12C4E-7DB0-4F5D-AB95-5B7BFC1B06CA}"/>
              </a:ext>
            </a:extLst>
          </p:cNvPr>
          <p:cNvPicPr>
            <a:picLocks noChangeAspect="1"/>
          </p:cNvPicPr>
          <p:nvPr/>
        </p:nvPicPr>
        <p:blipFill>
          <a:blip r:embed="rId6"/>
          <a:stretch>
            <a:fillRect/>
          </a:stretch>
        </p:blipFill>
        <p:spPr>
          <a:xfrm>
            <a:off x="0" y="920328"/>
            <a:ext cx="9144000" cy="2140589"/>
          </a:xfrm>
          <a:prstGeom prst="rect">
            <a:avLst/>
          </a:prstGeom>
        </p:spPr>
      </p:pic>
      <p:sp>
        <p:nvSpPr>
          <p:cNvPr id="61" name="Freeform 407">
            <a:extLst>
              <a:ext uri="{FF2B5EF4-FFF2-40B4-BE49-F238E27FC236}">
                <a16:creationId xmlns:a16="http://schemas.microsoft.com/office/drawing/2014/main" xmlns="" id="{62DAE148-FB87-4A29-9B75-68FDB48DCA25}"/>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CasellaDiTesto 61">
            <a:extLst>
              <a:ext uri="{FF2B5EF4-FFF2-40B4-BE49-F238E27FC236}">
                <a16:creationId xmlns:a16="http://schemas.microsoft.com/office/drawing/2014/main" xmlns="" id="{3ACF375D-4E82-4F1B-9C74-931FB842DA75}"/>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63" name="CasellaDiTesto 62">
            <a:extLst>
              <a:ext uri="{FF2B5EF4-FFF2-40B4-BE49-F238E27FC236}">
                <a16:creationId xmlns:a16="http://schemas.microsoft.com/office/drawing/2014/main" xmlns="" id="{C6D9CF25-1B84-488F-BFC6-A8605FBEE24E}"/>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4" name="Freeform 403">
            <a:extLst>
              <a:ext uri="{FF2B5EF4-FFF2-40B4-BE49-F238E27FC236}">
                <a16:creationId xmlns:a16="http://schemas.microsoft.com/office/drawing/2014/main" xmlns="" id="{F3DDF6ED-5674-46C2-A949-D3152E46E725}"/>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5" name="Picture 2" descr="Risultato immagini per simbolo media aritmetica">
            <a:extLst>
              <a:ext uri="{FF2B5EF4-FFF2-40B4-BE49-F238E27FC236}">
                <a16:creationId xmlns:a16="http://schemas.microsoft.com/office/drawing/2014/main" xmlns="" id="{691DEAA0-ABF0-48FC-AA95-6E9E7D23267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6" name="CasellaDiTesto 65">
            <a:extLst>
              <a:ext uri="{FF2B5EF4-FFF2-40B4-BE49-F238E27FC236}">
                <a16:creationId xmlns:a16="http://schemas.microsoft.com/office/drawing/2014/main" xmlns="" id="{54236DB0-3E2F-4DE2-9FC8-341E15E5C832}"/>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7" name="Rectangle 122">
            <a:extLst>
              <a:ext uri="{FF2B5EF4-FFF2-40B4-BE49-F238E27FC236}">
                <a16:creationId xmlns:a16="http://schemas.microsoft.com/office/drawing/2014/main" xmlns="" id="{E7EF6430-BDB9-438C-969B-2DEF8CB302EE}"/>
              </a:ext>
            </a:extLst>
          </p:cNvPr>
          <p:cNvSpPr/>
          <p:nvPr/>
        </p:nvSpPr>
        <p:spPr>
          <a:xfrm>
            <a:off x="1098192" y="4644397"/>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8" name="Rectangle 133">
            <a:extLst>
              <a:ext uri="{FF2B5EF4-FFF2-40B4-BE49-F238E27FC236}">
                <a16:creationId xmlns:a16="http://schemas.microsoft.com/office/drawing/2014/main" xmlns="" id="{230A6F4C-1E89-4D9D-A146-BC2B8A1269C6}"/>
              </a:ext>
            </a:extLst>
          </p:cNvPr>
          <p:cNvSpPr/>
          <p:nvPr/>
        </p:nvSpPr>
        <p:spPr>
          <a:xfrm>
            <a:off x="2263830" y="4638552"/>
            <a:ext cx="48442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-xx%</a:t>
            </a:r>
          </a:p>
        </p:txBody>
      </p:sp>
      <p:sp>
        <p:nvSpPr>
          <p:cNvPr id="69" name="Rectangle 141">
            <a:extLst>
              <a:ext uri="{FF2B5EF4-FFF2-40B4-BE49-F238E27FC236}">
                <a16:creationId xmlns:a16="http://schemas.microsoft.com/office/drawing/2014/main" xmlns="" id="{13FCE5F8-DFF5-44A2-8044-073DB528DB80}"/>
              </a:ext>
            </a:extLst>
          </p:cNvPr>
          <p:cNvSpPr/>
          <p:nvPr/>
        </p:nvSpPr>
        <p:spPr>
          <a:xfrm>
            <a:off x="3421438"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-37%</a:t>
            </a:r>
          </a:p>
        </p:txBody>
      </p:sp>
      <p:sp>
        <p:nvSpPr>
          <p:cNvPr id="70" name="Rectangle 145">
            <a:extLst>
              <a:ext uri="{FF2B5EF4-FFF2-40B4-BE49-F238E27FC236}">
                <a16:creationId xmlns:a16="http://schemas.microsoft.com/office/drawing/2014/main" xmlns="" id="{37AC249C-7021-41D8-953E-F6651895E9F1}"/>
              </a:ext>
            </a:extLst>
          </p:cNvPr>
          <p:cNvSpPr/>
          <p:nvPr/>
        </p:nvSpPr>
        <p:spPr>
          <a:xfrm>
            <a:off x="458413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-41%</a:t>
            </a:r>
          </a:p>
        </p:txBody>
      </p:sp>
      <p:sp>
        <p:nvSpPr>
          <p:cNvPr id="71" name="Rectangle 149">
            <a:extLst>
              <a:ext uri="{FF2B5EF4-FFF2-40B4-BE49-F238E27FC236}">
                <a16:creationId xmlns:a16="http://schemas.microsoft.com/office/drawing/2014/main" xmlns="" id="{BF909E9E-C78C-4F84-A1E1-7FDF35EE4642}"/>
              </a:ext>
            </a:extLst>
          </p:cNvPr>
          <p:cNvSpPr/>
          <p:nvPr/>
        </p:nvSpPr>
        <p:spPr>
          <a:xfrm>
            <a:off x="578057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-50%</a:t>
            </a:r>
          </a:p>
        </p:txBody>
      </p:sp>
      <p:sp>
        <p:nvSpPr>
          <p:cNvPr id="72" name="Rectangle 153">
            <a:extLst>
              <a:ext uri="{FF2B5EF4-FFF2-40B4-BE49-F238E27FC236}">
                <a16:creationId xmlns:a16="http://schemas.microsoft.com/office/drawing/2014/main" xmlns="" id="{58C2BE5D-184B-463C-995D-B1A58871D2F1}"/>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-72%</a:t>
            </a:r>
          </a:p>
        </p:txBody>
      </p:sp>
      <p:sp>
        <p:nvSpPr>
          <p:cNvPr id="73" name="Rectangle 157">
            <a:extLst>
              <a:ext uri="{FF2B5EF4-FFF2-40B4-BE49-F238E27FC236}">
                <a16:creationId xmlns:a16="http://schemas.microsoft.com/office/drawing/2014/main" xmlns="" id="{35E62C6B-4026-4B91-A924-F877386C757F}"/>
              </a:ext>
            </a:extLst>
          </p:cNvPr>
          <p:cNvSpPr/>
          <p:nvPr/>
        </p:nvSpPr>
        <p:spPr>
          <a:xfrm>
            <a:off x="8141846"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-70%</a:t>
            </a:r>
          </a:p>
        </p:txBody>
      </p:sp>
      <p:sp>
        <p:nvSpPr>
          <p:cNvPr id="74" name="Rectangle 122">
            <a:extLst>
              <a:ext uri="{FF2B5EF4-FFF2-40B4-BE49-F238E27FC236}">
                <a16:creationId xmlns:a16="http://schemas.microsoft.com/office/drawing/2014/main" xmlns="" id="{31E34B97-15B4-4658-AE26-8DA7CC087264}"/>
              </a:ext>
            </a:extLst>
          </p:cNvPr>
          <p:cNvSpPr/>
          <p:nvPr/>
        </p:nvSpPr>
        <p:spPr>
          <a:xfrm>
            <a:off x="1107969" y="4120015"/>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5" name="Rectangle 133">
            <a:extLst>
              <a:ext uri="{FF2B5EF4-FFF2-40B4-BE49-F238E27FC236}">
                <a16:creationId xmlns:a16="http://schemas.microsoft.com/office/drawing/2014/main" xmlns="" id="{43634FFE-5E1D-48A7-85E8-3752EFF5C676}"/>
              </a:ext>
            </a:extLst>
          </p:cNvPr>
          <p:cNvSpPr/>
          <p:nvPr/>
        </p:nvSpPr>
        <p:spPr>
          <a:xfrm>
            <a:off x="2273607" y="4114170"/>
            <a:ext cx="48442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-xx%</a:t>
            </a:r>
          </a:p>
        </p:txBody>
      </p:sp>
      <p:sp>
        <p:nvSpPr>
          <p:cNvPr id="76" name="Rectangle 141">
            <a:extLst>
              <a:ext uri="{FF2B5EF4-FFF2-40B4-BE49-F238E27FC236}">
                <a16:creationId xmlns:a16="http://schemas.microsoft.com/office/drawing/2014/main" xmlns="" id="{42CBDC7B-9823-4AC9-BDD5-8FEBDCDC2012}"/>
              </a:ext>
            </a:extLst>
          </p:cNvPr>
          <p:cNvSpPr/>
          <p:nvPr/>
        </p:nvSpPr>
        <p:spPr>
          <a:xfrm>
            <a:off x="3431215"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-16%</a:t>
            </a:r>
          </a:p>
        </p:txBody>
      </p:sp>
      <p:sp>
        <p:nvSpPr>
          <p:cNvPr id="77" name="Rectangle 145">
            <a:extLst>
              <a:ext uri="{FF2B5EF4-FFF2-40B4-BE49-F238E27FC236}">
                <a16:creationId xmlns:a16="http://schemas.microsoft.com/office/drawing/2014/main" xmlns="" id="{503CEBB1-FAB9-4091-8490-ED052BFBC89C}"/>
              </a:ext>
            </a:extLst>
          </p:cNvPr>
          <p:cNvSpPr/>
          <p:nvPr/>
        </p:nvSpPr>
        <p:spPr>
          <a:xfrm>
            <a:off x="459391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-37%</a:t>
            </a:r>
          </a:p>
        </p:txBody>
      </p:sp>
      <p:sp>
        <p:nvSpPr>
          <p:cNvPr id="78" name="Rectangle 149">
            <a:extLst>
              <a:ext uri="{FF2B5EF4-FFF2-40B4-BE49-F238E27FC236}">
                <a16:creationId xmlns:a16="http://schemas.microsoft.com/office/drawing/2014/main" xmlns="" id="{FDDA1B6E-2D4D-476B-92F6-A6B7FACD5675}"/>
              </a:ext>
            </a:extLst>
          </p:cNvPr>
          <p:cNvSpPr/>
          <p:nvPr/>
        </p:nvSpPr>
        <p:spPr>
          <a:xfrm>
            <a:off x="579035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-50%</a:t>
            </a:r>
          </a:p>
        </p:txBody>
      </p:sp>
      <p:sp>
        <p:nvSpPr>
          <p:cNvPr id="79" name="Rectangle 153">
            <a:extLst>
              <a:ext uri="{FF2B5EF4-FFF2-40B4-BE49-F238E27FC236}">
                <a16:creationId xmlns:a16="http://schemas.microsoft.com/office/drawing/2014/main" xmlns="" id="{1660E43B-EA14-4CC9-B542-6BACB8829D07}"/>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-55%</a:t>
            </a:r>
          </a:p>
        </p:txBody>
      </p:sp>
      <p:sp>
        <p:nvSpPr>
          <p:cNvPr id="80" name="Rectangle 157">
            <a:extLst>
              <a:ext uri="{FF2B5EF4-FFF2-40B4-BE49-F238E27FC236}">
                <a16:creationId xmlns:a16="http://schemas.microsoft.com/office/drawing/2014/main" xmlns="" id="{72EBF990-2C49-4EDA-BA0E-302726A247CD}"/>
              </a:ext>
            </a:extLst>
          </p:cNvPr>
          <p:cNvSpPr/>
          <p:nvPr/>
        </p:nvSpPr>
        <p:spPr>
          <a:xfrm>
            <a:off x="8151623"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-58%</a:t>
            </a:r>
          </a:p>
        </p:txBody>
      </p:sp>
    </p:spTree>
    <p:extLst>
      <p:ext uri="{BB962C8B-B14F-4D97-AF65-F5344CB8AC3E}">
        <p14:creationId xmlns:p14="http://schemas.microsoft.com/office/powerpoint/2010/main" val="287240098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410B327-4427-4157-BAF4-0564A596AD13}"/>
              </a:ext>
            </a:extLst>
          </p:cNvPr>
          <p:cNvPicPr/>
          <p:nvPr/>
        </p:nvPicPr>
        <p:blipFill rotWithShape="1">
          <a:blip r:embed="rId3">
            <a:alphaModFix amt="23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AGENDA DEI MONITORAGGI</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83343" y="170244"/>
            <a:ext cx="54927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r>
              <a:rPr lang="it-IT" altLang="it-IT" sz="2500" b="1" dirty="0">
                <a:ea typeface="Moon-flower"/>
              </a:rPr>
              <a:t>34</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4">
            <a:extLst>
              <a:ext uri="{FF2B5EF4-FFF2-40B4-BE49-F238E27FC236}">
                <a16:creationId xmlns:a16="http://schemas.microsoft.com/office/drawing/2014/main" xmlns="" id="{02C4F5F2-00E1-4BBC-929D-C727D48E122E}"/>
              </a:ext>
            </a:extLst>
          </p:cNvPr>
          <p:cNvSpPr/>
          <p:nvPr/>
        </p:nvSpPr>
        <p:spPr>
          <a:xfrm>
            <a:off x="977443" y="1476542"/>
            <a:ext cx="3249373" cy="785265"/>
          </a:xfrm>
          <a:prstGeom prst="roundRect">
            <a:avLst>
              <a:gd name="adj" fmla="val 50000"/>
            </a:avLst>
          </a:prstGeom>
          <a:solidFill>
            <a:schemeClr val="bg1">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4" name="Oval 13">
            <a:extLst>
              <a:ext uri="{FF2B5EF4-FFF2-40B4-BE49-F238E27FC236}">
                <a16:creationId xmlns:a16="http://schemas.microsoft.com/office/drawing/2014/main" xmlns="" id="{3882ECBD-7836-46F9-83D7-E5643691503D}"/>
              </a:ext>
            </a:extLst>
          </p:cNvPr>
          <p:cNvSpPr/>
          <p:nvPr/>
        </p:nvSpPr>
        <p:spPr>
          <a:xfrm>
            <a:off x="977443" y="1476542"/>
            <a:ext cx="785265" cy="785265"/>
          </a:xfrm>
          <a:prstGeom prst="ellipse">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5" name="Rounded Rectangle 7">
            <a:extLst>
              <a:ext uri="{FF2B5EF4-FFF2-40B4-BE49-F238E27FC236}">
                <a16:creationId xmlns:a16="http://schemas.microsoft.com/office/drawing/2014/main" xmlns="" id="{625B353C-58C5-4A9D-BBB3-0C0B1FF13325}"/>
              </a:ext>
            </a:extLst>
          </p:cNvPr>
          <p:cNvSpPr/>
          <p:nvPr/>
        </p:nvSpPr>
        <p:spPr>
          <a:xfrm>
            <a:off x="977443" y="2798321"/>
            <a:ext cx="3249373" cy="785265"/>
          </a:xfrm>
          <a:prstGeom prst="roundRect">
            <a:avLst>
              <a:gd name="adj" fmla="val 50000"/>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6" name="Oval 15">
            <a:extLst>
              <a:ext uri="{FF2B5EF4-FFF2-40B4-BE49-F238E27FC236}">
                <a16:creationId xmlns:a16="http://schemas.microsoft.com/office/drawing/2014/main" xmlns="" id="{A5319388-04F8-48DA-BD6D-336D40383294}"/>
              </a:ext>
            </a:extLst>
          </p:cNvPr>
          <p:cNvSpPr/>
          <p:nvPr/>
        </p:nvSpPr>
        <p:spPr>
          <a:xfrm>
            <a:off x="977443" y="2798321"/>
            <a:ext cx="785265" cy="785265"/>
          </a:xfrm>
          <a:prstGeom prst="ellipse">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7" name="Rounded Rectangle 10">
            <a:extLst>
              <a:ext uri="{FF2B5EF4-FFF2-40B4-BE49-F238E27FC236}">
                <a16:creationId xmlns:a16="http://schemas.microsoft.com/office/drawing/2014/main" xmlns="" id="{F0DC71F5-B9F7-4148-9FF8-88712F596ABD}"/>
              </a:ext>
            </a:extLst>
          </p:cNvPr>
          <p:cNvSpPr/>
          <p:nvPr/>
        </p:nvSpPr>
        <p:spPr>
          <a:xfrm>
            <a:off x="977443" y="4120101"/>
            <a:ext cx="3249373" cy="785265"/>
          </a:xfrm>
          <a:prstGeom prst="roundRect">
            <a:avLst>
              <a:gd name="adj" fmla="val 50000"/>
            </a:avLst>
          </a:prstGeom>
          <a:solidFill>
            <a:schemeClr val="accent5">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21" name="Oval 20">
            <a:extLst>
              <a:ext uri="{FF2B5EF4-FFF2-40B4-BE49-F238E27FC236}">
                <a16:creationId xmlns:a16="http://schemas.microsoft.com/office/drawing/2014/main" xmlns="" id="{289C3138-4821-4642-BC5B-2C857634329C}"/>
              </a:ext>
            </a:extLst>
          </p:cNvPr>
          <p:cNvSpPr/>
          <p:nvPr/>
        </p:nvSpPr>
        <p:spPr>
          <a:xfrm>
            <a:off x="977443" y="4120101"/>
            <a:ext cx="785265" cy="785265"/>
          </a:xfrm>
          <a:prstGeom prst="ellipse">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22" name="TextBox 21">
            <a:extLst>
              <a:ext uri="{FF2B5EF4-FFF2-40B4-BE49-F238E27FC236}">
                <a16:creationId xmlns:a16="http://schemas.microsoft.com/office/drawing/2014/main" xmlns="" id="{8F8A682F-3396-477B-8BA6-C5604C759966}"/>
              </a:ext>
            </a:extLst>
          </p:cNvPr>
          <p:cNvSpPr txBox="1"/>
          <p:nvPr/>
        </p:nvSpPr>
        <p:spPr>
          <a:xfrm>
            <a:off x="1167936" y="1563257"/>
            <a:ext cx="404278" cy="611834"/>
          </a:xfrm>
          <a:prstGeom prst="rect">
            <a:avLst/>
          </a:prstGeom>
          <a:noFill/>
        </p:spPr>
        <p:txBody>
          <a:bodyPr wrap="non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1</a:t>
            </a:r>
          </a:p>
        </p:txBody>
      </p:sp>
      <p:sp>
        <p:nvSpPr>
          <p:cNvPr id="23" name="TextBox 22">
            <a:extLst>
              <a:ext uri="{FF2B5EF4-FFF2-40B4-BE49-F238E27FC236}">
                <a16:creationId xmlns:a16="http://schemas.microsoft.com/office/drawing/2014/main" xmlns="" id="{5614F98B-1EC7-4F4D-8CAF-4E7FD37B80E6}"/>
              </a:ext>
            </a:extLst>
          </p:cNvPr>
          <p:cNvSpPr txBox="1"/>
          <p:nvPr/>
        </p:nvSpPr>
        <p:spPr>
          <a:xfrm>
            <a:off x="1167937" y="2846839"/>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2</a:t>
            </a:r>
          </a:p>
        </p:txBody>
      </p:sp>
      <p:sp>
        <p:nvSpPr>
          <p:cNvPr id="24" name="TextBox 23">
            <a:extLst>
              <a:ext uri="{FF2B5EF4-FFF2-40B4-BE49-F238E27FC236}">
                <a16:creationId xmlns:a16="http://schemas.microsoft.com/office/drawing/2014/main" xmlns="" id="{2CB41B94-FC6F-4DE2-B9F5-BE57D406ACB2}"/>
              </a:ext>
            </a:extLst>
          </p:cNvPr>
          <p:cNvSpPr txBox="1"/>
          <p:nvPr/>
        </p:nvSpPr>
        <p:spPr>
          <a:xfrm>
            <a:off x="1167936" y="4168619"/>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3</a:t>
            </a:r>
          </a:p>
        </p:txBody>
      </p:sp>
      <p:sp>
        <p:nvSpPr>
          <p:cNvPr id="25" name="TextBox 24">
            <a:extLst>
              <a:ext uri="{FF2B5EF4-FFF2-40B4-BE49-F238E27FC236}">
                <a16:creationId xmlns:a16="http://schemas.microsoft.com/office/drawing/2014/main" xmlns="" id="{F672EBDD-0BA3-4EB6-9009-A61AB39AFCB7}"/>
              </a:ext>
            </a:extLst>
          </p:cNvPr>
          <p:cNvSpPr txBox="1"/>
          <p:nvPr/>
        </p:nvSpPr>
        <p:spPr>
          <a:xfrm>
            <a:off x="1912420" y="1506351"/>
            <a:ext cx="1305999" cy="276999"/>
          </a:xfrm>
          <a:prstGeom prst="rect">
            <a:avLst/>
          </a:prstGeom>
          <a:noFill/>
        </p:spPr>
        <p:txBody>
          <a:bodyPr wrap="non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METROPOLITANA</a:t>
            </a:r>
          </a:p>
        </p:txBody>
      </p:sp>
      <p:sp>
        <p:nvSpPr>
          <p:cNvPr id="26" name="Subtitle 2">
            <a:extLst>
              <a:ext uri="{FF2B5EF4-FFF2-40B4-BE49-F238E27FC236}">
                <a16:creationId xmlns:a16="http://schemas.microsoft.com/office/drawing/2014/main" xmlns="" id="{34E7601A-45CC-4686-970D-C1085F090CD4}"/>
              </a:ext>
            </a:extLst>
          </p:cNvPr>
          <p:cNvSpPr txBox="1">
            <a:spLocks/>
          </p:cNvSpPr>
          <p:nvPr/>
        </p:nvSpPr>
        <p:spPr>
          <a:xfrm>
            <a:off x="1912420" y="1820503"/>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sull’uso</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rete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metropolitana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di Milano</a:t>
            </a:r>
          </a:p>
        </p:txBody>
      </p:sp>
      <p:sp>
        <p:nvSpPr>
          <p:cNvPr id="27" name="TextBox 26">
            <a:extLst>
              <a:ext uri="{FF2B5EF4-FFF2-40B4-BE49-F238E27FC236}">
                <a16:creationId xmlns:a16="http://schemas.microsoft.com/office/drawing/2014/main" xmlns="" id="{922A23CB-ACE4-4ABD-9767-D554E254A4D0}"/>
              </a:ext>
            </a:extLst>
          </p:cNvPr>
          <p:cNvSpPr txBox="1"/>
          <p:nvPr/>
        </p:nvSpPr>
        <p:spPr>
          <a:xfrm>
            <a:off x="1912420" y="2791882"/>
            <a:ext cx="1863713" cy="276999"/>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INDICE DI CONGESTIONE</a:t>
            </a:r>
          </a:p>
        </p:txBody>
      </p:sp>
      <p:sp>
        <p:nvSpPr>
          <p:cNvPr id="28" name="Subtitle 2">
            <a:extLst>
              <a:ext uri="{FF2B5EF4-FFF2-40B4-BE49-F238E27FC236}">
                <a16:creationId xmlns:a16="http://schemas.microsoft.com/office/drawing/2014/main" xmlns="" id="{82321317-FBF7-467A-9DD4-27D6070FAC05}"/>
              </a:ext>
            </a:extLst>
          </p:cNvPr>
          <p:cNvSpPr txBox="1">
            <a:spLocks/>
          </p:cNvSpPr>
          <p:nvPr/>
        </p:nvSpPr>
        <p:spPr>
          <a:xfrm>
            <a:off x="1912420" y="3140620"/>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dell’indice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di congestion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su</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tutta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la rete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stradale</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29" name="TextBox 28">
            <a:extLst>
              <a:ext uri="{FF2B5EF4-FFF2-40B4-BE49-F238E27FC236}">
                <a16:creationId xmlns:a16="http://schemas.microsoft.com/office/drawing/2014/main" xmlns="" id="{C544979A-4DD0-4CEE-A4DB-CE6AB1E98C3C}"/>
              </a:ext>
            </a:extLst>
          </p:cNvPr>
          <p:cNvSpPr txBox="1"/>
          <p:nvPr/>
        </p:nvSpPr>
        <p:spPr>
          <a:xfrm>
            <a:off x="1912420" y="4115324"/>
            <a:ext cx="652486" cy="276999"/>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AREA B</a:t>
            </a:r>
          </a:p>
        </p:txBody>
      </p:sp>
      <p:sp>
        <p:nvSpPr>
          <p:cNvPr id="30" name="Subtitle 2">
            <a:extLst>
              <a:ext uri="{FF2B5EF4-FFF2-40B4-BE49-F238E27FC236}">
                <a16:creationId xmlns:a16="http://schemas.microsoft.com/office/drawing/2014/main" xmlns="" id="{30DFA110-8600-4777-AFBC-D52B5C2BB493}"/>
              </a:ext>
            </a:extLst>
          </p:cNvPr>
          <p:cNvSpPr txBox="1">
            <a:spLocks/>
          </p:cNvSpPr>
          <p:nvPr/>
        </p:nvSpPr>
        <p:spPr>
          <a:xfrm>
            <a:off x="1912420" y="4464062"/>
            <a:ext cx="2188857"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degli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ingressi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in Area B -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Totali</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31" name="Rounded Rectangle 42">
            <a:extLst>
              <a:ext uri="{FF2B5EF4-FFF2-40B4-BE49-F238E27FC236}">
                <a16:creationId xmlns:a16="http://schemas.microsoft.com/office/drawing/2014/main" xmlns="" id="{F2A981C6-8ABF-41F3-B8BB-C8AE8EBD2A81}"/>
              </a:ext>
            </a:extLst>
          </p:cNvPr>
          <p:cNvSpPr/>
          <p:nvPr/>
        </p:nvSpPr>
        <p:spPr>
          <a:xfrm>
            <a:off x="4917185" y="1476542"/>
            <a:ext cx="3249373" cy="785265"/>
          </a:xfrm>
          <a:prstGeom prst="roundRect">
            <a:avLst>
              <a:gd name="adj" fmla="val 50000"/>
            </a:avLst>
          </a:prstGeom>
          <a:solidFill>
            <a:srgbClr val="92D05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2" name="Oval 31">
            <a:extLst>
              <a:ext uri="{FF2B5EF4-FFF2-40B4-BE49-F238E27FC236}">
                <a16:creationId xmlns:a16="http://schemas.microsoft.com/office/drawing/2014/main" xmlns="" id="{930B886F-DE90-4886-8F39-5A4E4D0F1293}"/>
              </a:ext>
            </a:extLst>
          </p:cNvPr>
          <p:cNvSpPr/>
          <p:nvPr/>
        </p:nvSpPr>
        <p:spPr>
          <a:xfrm>
            <a:off x="4917186" y="1476542"/>
            <a:ext cx="785265" cy="785265"/>
          </a:xfrm>
          <a:prstGeom prst="ellipse">
            <a:avLst/>
          </a:prstGeom>
          <a:solidFill>
            <a:srgbClr val="00B05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3" name="Rounded Rectangle 44">
            <a:extLst>
              <a:ext uri="{FF2B5EF4-FFF2-40B4-BE49-F238E27FC236}">
                <a16:creationId xmlns:a16="http://schemas.microsoft.com/office/drawing/2014/main" xmlns="" id="{A67F2E2D-AB5A-4434-AFC8-56990A25013F}"/>
              </a:ext>
            </a:extLst>
          </p:cNvPr>
          <p:cNvSpPr/>
          <p:nvPr/>
        </p:nvSpPr>
        <p:spPr>
          <a:xfrm>
            <a:off x="4917185" y="2798321"/>
            <a:ext cx="3249373" cy="78526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4" name="Oval 33">
            <a:extLst>
              <a:ext uri="{FF2B5EF4-FFF2-40B4-BE49-F238E27FC236}">
                <a16:creationId xmlns:a16="http://schemas.microsoft.com/office/drawing/2014/main" xmlns="" id="{8ED56873-59AE-4E90-9746-32656ED2364C}"/>
              </a:ext>
            </a:extLst>
          </p:cNvPr>
          <p:cNvSpPr/>
          <p:nvPr/>
        </p:nvSpPr>
        <p:spPr>
          <a:xfrm>
            <a:off x="4917186" y="2798321"/>
            <a:ext cx="785265" cy="78526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5" name="Rounded Rectangle 46">
            <a:extLst>
              <a:ext uri="{FF2B5EF4-FFF2-40B4-BE49-F238E27FC236}">
                <a16:creationId xmlns:a16="http://schemas.microsoft.com/office/drawing/2014/main" xmlns="" id="{3A64095B-0F8D-4B08-BFA6-51A5701C5739}"/>
              </a:ext>
            </a:extLst>
          </p:cNvPr>
          <p:cNvSpPr/>
          <p:nvPr/>
        </p:nvSpPr>
        <p:spPr>
          <a:xfrm>
            <a:off x="4917185" y="4120101"/>
            <a:ext cx="3249373" cy="785265"/>
          </a:xfrm>
          <a:prstGeom prst="roundRect">
            <a:avLst>
              <a:gd name="adj" fmla="val 50000"/>
            </a:avLst>
          </a:prstGeom>
          <a:solidFill>
            <a:schemeClr val="accent1">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6" name="Oval 35">
            <a:extLst>
              <a:ext uri="{FF2B5EF4-FFF2-40B4-BE49-F238E27FC236}">
                <a16:creationId xmlns:a16="http://schemas.microsoft.com/office/drawing/2014/main" xmlns="" id="{2E6392E9-E2A0-4705-8F02-A44D437DB114}"/>
              </a:ext>
            </a:extLst>
          </p:cNvPr>
          <p:cNvSpPr/>
          <p:nvPr/>
        </p:nvSpPr>
        <p:spPr>
          <a:xfrm>
            <a:off x="4917186" y="4120101"/>
            <a:ext cx="785265" cy="785265"/>
          </a:xfrm>
          <a:prstGeom prst="ellipse">
            <a:avLst/>
          </a:prstGeom>
          <a:solidFill>
            <a:schemeClr val="accent5">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7" name="TextBox 36">
            <a:extLst>
              <a:ext uri="{FF2B5EF4-FFF2-40B4-BE49-F238E27FC236}">
                <a16:creationId xmlns:a16="http://schemas.microsoft.com/office/drawing/2014/main" xmlns="" id="{E67B18C6-3C83-431E-9E61-01CB982CD955}"/>
              </a:ext>
            </a:extLst>
          </p:cNvPr>
          <p:cNvSpPr txBox="1"/>
          <p:nvPr/>
        </p:nvSpPr>
        <p:spPr>
          <a:xfrm>
            <a:off x="5107679" y="1525060"/>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4</a:t>
            </a:r>
          </a:p>
        </p:txBody>
      </p:sp>
      <p:sp>
        <p:nvSpPr>
          <p:cNvPr id="38" name="TextBox 37">
            <a:extLst>
              <a:ext uri="{FF2B5EF4-FFF2-40B4-BE49-F238E27FC236}">
                <a16:creationId xmlns:a16="http://schemas.microsoft.com/office/drawing/2014/main" xmlns="" id="{F211515B-31D0-4539-A84F-33859B6E28C1}"/>
              </a:ext>
            </a:extLst>
          </p:cNvPr>
          <p:cNvSpPr txBox="1"/>
          <p:nvPr/>
        </p:nvSpPr>
        <p:spPr>
          <a:xfrm>
            <a:off x="5107679" y="2846839"/>
            <a:ext cx="404278" cy="611834"/>
          </a:xfrm>
          <a:prstGeom prst="rect">
            <a:avLst/>
          </a:prstGeom>
          <a:noFill/>
        </p:spPr>
        <p:txBody>
          <a:bodyPr wrap="square" rtlCol="0" anchor="ctr" anchorCtr="0">
            <a:spAutoFit/>
          </a:bodyPr>
          <a:lstStyle/>
          <a:p>
            <a:pPr algn="ctr"/>
            <a:r>
              <a:rPr lang="en-US" sz="3376" b="1" dirty="0">
                <a:solidFill>
                  <a:schemeClr val="bg1"/>
                </a:solidFill>
                <a:latin typeface="Poppins" pitchFamily="2" charset="77"/>
                <a:ea typeface="League Spartan" charset="0"/>
                <a:cs typeface="Poppins" pitchFamily="2" charset="77"/>
              </a:rPr>
              <a:t>5</a:t>
            </a:r>
          </a:p>
        </p:txBody>
      </p:sp>
      <p:sp>
        <p:nvSpPr>
          <p:cNvPr id="39" name="TextBox 38">
            <a:extLst>
              <a:ext uri="{FF2B5EF4-FFF2-40B4-BE49-F238E27FC236}">
                <a16:creationId xmlns:a16="http://schemas.microsoft.com/office/drawing/2014/main" xmlns="" id="{5500DF18-9C8A-483B-B53B-DEAF4A577AD2}"/>
              </a:ext>
            </a:extLst>
          </p:cNvPr>
          <p:cNvSpPr txBox="1"/>
          <p:nvPr/>
        </p:nvSpPr>
        <p:spPr>
          <a:xfrm>
            <a:off x="5107679" y="4168619"/>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6</a:t>
            </a:r>
          </a:p>
        </p:txBody>
      </p:sp>
      <p:sp>
        <p:nvSpPr>
          <p:cNvPr id="40" name="TextBox 39">
            <a:extLst>
              <a:ext uri="{FF2B5EF4-FFF2-40B4-BE49-F238E27FC236}">
                <a16:creationId xmlns:a16="http://schemas.microsoft.com/office/drawing/2014/main" xmlns="" id="{85B92451-7B04-48CA-B473-41E76D2E09BF}"/>
              </a:ext>
            </a:extLst>
          </p:cNvPr>
          <p:cNvSpPr txBox="1"/>
          <p:nvPr/>
        </p:nvSpPr>
        <p:spPr>
          <a:xfrm>
            <a:off x="5852162" y="1506351"/>
            <a:ext cx="647678" cy="276999"/>
          </a:xfrm>
          <a:prstGeom prst="rect">
            <a:avLst/>
          </a:prstGeom>
          <a:noFill/>
        </p:spPr>
        <p:txBody>
          <a:bodyPr wrap="non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AREA C</a:t>
            </a:r>
          </a:p>
        </p:txBody>
      </p:sp>
      <p:sp>
        <p:nvSpPr>
          <p:cNvPr id="41" name="Subtitle 2">
            <a:extLst>
              <a:ext uri="{FF2B5EF4-FFF2-40B4-BE49-F238E27FC236}">
                <a16:creationId xmlns:a16="http://schemas.microsoft.com/office/drawing/2014/main" xmlns="" id="{F621842E-888E-4829-93D6-EE5155F9B6E2}"/>
              </a:ext>
            </a:extLst>
          </p:cNvPr>
          <p:cNvSpPr txBox="1">
            <a:spLocks/>
          </p:cNvSpPr>
          <p:nvPr/>
        </p:nvSpPr>
        <p:spPr>
          <a:xfrm>
            <a:off x="5852163" y="1820503"/>
            <a:ext cx="2175247"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degli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ingressi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in Area C –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Totali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e per diverse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categorie</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42" name="TextBox 41">
            <a:extLst>
              <a:ext uri="{FF2B5EF4-FFF2-40B4-BE49-F238E27FC236}">
                <a16:creationId xmlns:a16="http://schemas.microsoft.com/office/drawing/2014/main" xmlns="" id="{624DA385-3C8D-4DC5-851F-33BC7D028953}"/>
              </a:ext>
            </a:extLst>
          </p:cNvPr>
          <p:cNvSpPr txBox="1"/>
          <p:nvPr/>
        </p:nvSpPr>
        <p:spPr>
          <a:xfrm>
            <a:off x="5852162" y="2791882"/>
            <a:ext cx="2042476" cy="276999"/>
          </a:xfrm>
          <a:prstGeom prst="rect">
            <a:avLst/>
          </a:prstGeom>
          <a:noFill/>
        </p:spPr>
        <p:txBody>
          <a:bodyPr wrap="square" rtlCol="0" anchor="b" anchorCtr="0">
            <a:spAutoFit/>
          </a:bodyPr>
          <a:lstStyle/>
          <a:p>
            <a:r>
              <a:rPr lang="en-US" sz="1200" b="1" dirty="0">
                <a:solidFill>
                  <a:schemeClr val="bg1"/>
                </a:solidFill>
                <a:latin typeface="Poppins" pitchFamily="2" charset="77"/>
                <a:ea typeface="League Spartan" charset="0"/>
                <a:cs typeface="Poppins" pitchFamily="2" charset="77"/>
              </a:rPr>
              <a:t>SHARING MOBILITY</a:t>
            </a:r>
          </a:p>
        </p:txBody>
      </p:sp>
      <p:sp>
        <p:nvSpPr>
          <p:cNvPr id="43" name="Subtitle 2">
            <a:extLst>
              <a:ext uri="{FF2B5EF4-FFF2-40B4-BE49-F238E27FC236}">
                <a16:creationId xmlns:a16="http://schemas.microsoft.com/office/drawing/2014/main" xmlns="" id="{58B0B4A1-E2AC-4122-9A7E-E085D70A07CD}"/>
              </a:ext>
            </a:extLst>
          </p:cNvPr>
          <p:cNvSpPr txBox="1">
            <a:spLocks/>
          </p:cNvSpPr>
          <p:nvPr/>
        </p:nvSpPr>
        <p:spPr>
          <a:xfrm>
            <a:off x="5852162" y="3140620"/>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sull’uso</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dei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sistemi</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di sharing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presenti</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 Milano</a:t>
            </a:r>
          </a:p>
        </p:txBody>
      </p:sp>
      <p:sp>
        <p:nvSpPr>
          <p:cNvPr id="44" name="TextBox 43">
            <a:extLst>
              <a:ext uri="{FF2B5EF4-FFF2-40B4-BE49-F238E27FC236}">
                <a16:creationId xmlns:a16="http://schemas.microsoft.com/office/drawing/2014/main" xmlns="" id="{577DC867-C03E-4BB2-991D-8F2A6F768032}"/>
              </a:ext>
            </a:extLst>
          </p:cNvPr>
          <p:cNvSpPr txBox="1"/>
          <p:nvPr/>
        </p:nvSpPr>
        <p:spPr>
          <a:xfrm>
            <a:off x="5852162" y="4115324"/>
            <a:ext cx="1621919" cy="276999"/>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SISTEMA DELLA SOSTA</a:t>
            </a:r>
          </a:p>
        </p:txBody>
      </p:sp>
      <p:sp>
        <p:nvSpPr>
          <p:cNvPr id="45" name="Subtitle 2">
            <a:extLst>
              <a:ext uri="{FF2B5EF4-FFF2-40B4-BE49-F238E27FC236}">
                <a16:creationId xmlns:a16="http://schemas.microsoft.com/office/drawing/2014/main" xmlns="" id="{70A52F87-1918-4F00-BB1B-F0DAA3C14483}"/>
              </a:ext>
            </a:extLst>
          </p:cNvPr>
          <p:cNvSpPr txBox="1">
            <a:spLocks/>
          </p:cNvSpPr>
          <p:nvPr/>
        </p:nvSpPr>
        <p:spPr>
          <a:xfrm>
            <a:off x="5852162" y="4464062"/>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dell’uso</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sosta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su</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strada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ed in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struttura</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46" name="TextBox 45">
            <a:extLst>
              <a:ext uri="{FF2B5EF4-FFF2-40B4-BE49-F238E27FC236}">
                <a16:creationId xmlns:a16="http://schemas.microsoft.com/office/drawing/2014/main" xmlns="" id="{09861C0E-1D25-4006-9232-97C2E556DAC2}"/>
              </a:ext>
            </a:extLst>
          </p:cNvPr>
          <p:cNvSpPr txBox="1"/>
          <p:nvPr/>
        </p:nvSpPr>
        <p:spPr>
          <a:xfrm>
            <a:off x="22537" y="868626"/>
            <a:ext cx="9083363" cy="461665"/>
          </a:xfrm>
          <a:prstGeom prst="rect">
            <a:avLst/>
          </a:prstGeom>
          <a:noFill/>
        </p:spPr>
        <p:txBody>
          <a:bodyPr wrap="square" rtlCol="0">
            <a:spAutoFit/>
          </a:bodyPr>
          <a:lstStyle/>
          <a:p>
            <a:pPr algn="ctr"/>
            <a:r>
              <a:rPr lang="en-US" sz="2400" b="1" spc="300" dirty="0" err="1">
                <a:solidFill>
                  <a:schemeClr val="tx1">
                    <a:lumMod val="65000"/>
                    <a:lumOff val="35000"/>
                  </a:schemeClr>
                </a:solidFill>
                <a:latin typeface="Poppins Light" pitchFamily="2" charset="77"/>
                <a:cs typeface="Poppins Light" pitchFamily="2" charset="77"/>
              </a:rPr>
              <a:t>Analisi</a:t>
            </a:r>
            <a:r>
              <a:rPr lang="en-US" sz="2400" b="1" spc="300" dirty="0">
                <a:solidFill>
                  <a:schemeClr val="tx1">
                    <a:lumMod val="65000"/>
                    <a:lumOff val="35000"/>
                  </a:schemeClr>
                </a:solidFill>
                <a:latin typeface="Poppins Light" pitchFamily="2" charset="77"/>
                <a:cs typeface="Poppins Light" pitchFamily="2" charset="77"/>
              </a:rPr>
              <a:t> dei </a:t>
            </a:r>
            <a:r>
              <a:rPr lang="en-US" sz="2400" b="1" spc="300" dirty="0" err="1">
                <a:solidFill>
                  <a:schemeClr val="tx1">
                    <a:lumMod val="65000"/>
                    <a:lumOff val="35000"/>
                  </a:schemeClr>
                </a:solidFill>
                <a:latin typeface="Poppins Light" pitchFamily="2" charset="77"/>
                <a:cs typeface="Poppins Light" pitchFamily="2" charset="77"/>
              </a:rPr>
              <a:t>principali</a:t>
            </a:r>
            <a:r>
              <a:rPr lang="en-US" sz="2400" b="1" spc="300" dirty="0">
                <a:solidFill>
                  <a:schemeClr val="tx1">
                    <a:lumMod val="65000"/>
                    <a:lumOff val="35000"/>
                  </a:schemeClr>
                </a:solidFill>
                <a:latin typeface="Poppins Light" pitchFamily="2" charset="77"/>
                <a:cs typeface="Poppins Light" pitchFamily="2" charset="77"/>
              </a:rPr>
              <a:t> </a:t>
            </a:r>
            <a:r>
              <a:rPr lang="en-US" sz="2400" b="1" spc="300" dirty="0" err="1">
                <a:solidFill>
                  <a:schemeClr val="tx1">
                    <a:lumMod val="65000"/>
                    <a:lumOff val="35000"/>
                  </a:schemeClr>
                </a:solidFill>
                <a:latin typeface="Poppins Light" pitchFamily="2" charset="77"/>
                <a:cs typeface="Poppins Light" pitchFamily="2" charset="77"/>
              </a:rPr>
              <a:t>indicatori</a:t>
            </a:r>
            <a:r>
              <a:rPr lang="en-US" sz="2400" b="1" spc="300" dirty="0">
                <a:solidFill>
                  <a:schemeClr val="tx1">
                    <a:lumMod val="65000"/>
                    <a:lumOff val="35000"/>
                  </a:schemeClr>
                </a:solidFill>
                <a:latin typeface="Poppins Light" pitchFamily="2" charset="77"/>
                <a:cs typeface="Poppins Light" pitchFamily="2" charset="77"/>
              </a:rPr>
              <a:t> </a:t>
            </a:r>
            <a:r>
              <a:rPr lang="en-US" sz="2400" b="1" spc="300" dirty="0" err="1">
                <a:solidFill>
                  <a:schemeClr val="tx1">
                    <a:lumMod val="65000"/>
                    <a:lumOff val="35000"/>
                  </a:schemeClr>
                </a:solidFill>
                <a:latin typeface="Poppins Light" pitchFamily="2" charset="77"/>
                <a:cs typeface="Poppins Light" pitchFamily="2" charset="77"/>
              </a:rPr>
              <a:t>rappresentativi</a:t>
            </a:r>
            <a:endParaRPr lang="en-US" sz="2400" b="1" spc="300" dirty="0">
              <a:solidFill>
                <a:schemeClr val="tx1">
                  <a:lumMod val="65000"/>
                  <a:lumOff val="35000"/>
                </a:schemeClr>
              </a:solidFill>
              <a:latin typeface="Poppins Light" pitchFamily="2" charset="77"/>
              <a:cs typeface="Poppins Light" pitchFamily="2" charset="77"/>
            </a:endParaRPr>
          </a:p>
        </p:txBody>
      </p:sp>
      <p:sp>
        <p:nvSpPr>
          <p:cNvPr id="47" name="Rounded Rectangle 46">
            <a:extLst>
              <a:ext uri="{FF2B5EF4-FFF2-40B4-BE49-F238E27FC236}">
                <a16:creationId xmlns:a16="http://schemas.microsoft.com/office/drawing/2014/main" xmlns="" id="{AABB0F9C-8A7B-41B0-8B6F-EBF03FA34E54}"/>
              </a:ext>
            </a:extLst>
          </p:cNvPr>
          <p:cNvSpPr/>
          <p:nvPr/>
        </p:nvSpPr>
        <p:spPr>
          <a:xfrm>
            <a:off x="978417" y="5279743"/>
            <a:ext cx="3249373" cy="785265"/>
          </a:xfrm>
          <a:prstGeom prst="roundRect">
            <a:avLst>
              <a:gd name="adj" fmla="val 50000"/>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solidFill>
                <a:schemeClr val="lt1">
                  <a:alpha val="50000"/>
                </a:schemeClr>
              </a:solidFill>
            </a:endParaRPr>
          </a:p>
        </p:txBody>
      </p:sp>
      <p:sp>
        <p:nvSpPr>
          <p:cNvPr id="48" name="Oval 35">
            <a:extLst>
              <a:ext uri="{FF2B5EF4-FFF2-40B4-BE49-F238E27FC236}">
                <a16:creationId xmlns:a16="http://schemas.microsoft.com/office/drawing/2014/main" xmlns="" id="{D8DB1D90-62AC-41C6-A496-3F78D8C197DB}"/>
              </a:ext>
            </a:extLst>
          </p:cNvPr>
          <p:cNvSpPr/>
          <p:nvPr/>
        </p:nvSpPr>
        <p:spPr>
          <a:xfrm>
            <a:off x="978418" y="5279743"/>
            <a:ext cx="785265" cy="785265"/>
          </a:xfrm>
          <a:prstGeom prst="ellipse">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solidFill>
                <a:schemeClr val="lt1">
                  <a:alpha val="50000"/>
                </a:schemeClr>
              </a:solidFill>
            </a:endParaRPr>
          </a:p>
        </p:txBody>
      </p:sp>
      <p:sp>
        <p:nvSpPr>
          <p:cNvPr id="49" name="TextBox 38">
            <a:extLst>
              <a:ext uri="{FF2B5EF4-FFF2-40B4-BE49-F238E27FC236}">
                <a16:creationId xmlns:a16="http://schemas.microsoft.com/office/drawing/2014/main" xmlns="" id="{AEFC1BB1-9533-421E-95E4-16D17FA9E2B9}"/>
              </a:ext>
            </a:extLst>
          </p:cNvPr>
          <p:cNvSpPr txBox="1"/>
          <p:nvPr/>
        </p:nvSpPr>
        <p:spPr>
          <a:xfrm>
            <a:off x="1168911" y="5328261"/>
            <a:ext cx="404278" cy="611834"/>
          </a:xfrm>
          <a:prstGeom prst="rect">
            <a:avLst/>
          </a:prstGeom>
          <a:noFill/>
        </p:spPr>
        <p:txBody>
          <a:bodyPr wrap="square" rtlCol="0" anchor="ctr" anchorCtr="0">
            <a:spAutoFit/>
          </a:bodyPr>
          <a:lstStyle/>
          <a:p>
            <a:pPr algn="ctr"/>
            <a:r>
              <a:rPr lang="en-US" sz="3376" b="1" dirty="0">
                <a:solidFill>
                  <a:schemeClr val="bg1">
                    <a:alpha val="50000"/>
                  </a:schemeClr>
                </a:solidFill>
                <a:latin typeface="Poppins" pitchFamily="2" charset="77"/>
                <a:ea typeface="League Spartan" charset="0"/>
                <a:cs typeface="Poppins" pitchFamily="2" charset="77"/>
              </a:rPr>
              <a:t>7</a:t>
            </a:r>
          </a:p>
        </p:txBody>
      </p:sp>
      <p:sp>
        <p:nvSpPr>
          <p:cNvPr id="50" name="TextBox 43">
            <a:extLst>
              <a:ext uri="{FF2B5EF4-FFF2-40B4-BE49-F238E27FC236}">
                <a16:creationId xmlns:a16="http://schemas.microsoft.com/office/drawing/2014/main" xmlns="" id="{448807B3-FD01-4970-8425-FDA1550AA878}"/>
              </a:ext>
            </a:extLst>
          </p:cNvPr>
          <p:cNvSpPr txBox="1"/>
          <p:nvPr/>
        </p:nvSpPr>
        <p:spPr>
          <a:xfrm>
            <a:off x="1913394" y="5274966"/>
            <a:ext cx="1621919" cy="276999"/>
          </a:xfrm>
          <a:prstGeom prst="rect">
            <a:avLst/>
          </a:prstGeom>
          <a:noFill/>
        </p:spPr>
        <p:txBody>
          <a:bodyPr wrap="square" rtlCol="0" anchor="b" anchorCtr="0">
            <a:spAutoFit/>
          </a:bodyPr>
          <a:lstStyle/>
          <a:p>
            <a:r>
              <a:rPr lang="en-US" sz="1200" b="1" dirty="0">
                <a:solidFill>
                  <a:schemeClr val="bg1">
                    <a:alpha val="50000"/>
                  </a:schemeClr>
                </a:solidFill>
                <a:latin typeface="Poppins" pitchFamily="2" charset="77"/>
                <a:ea typeface="League Spartan" charset="0"/>
                <a:cs typeface="Poppins" pitchFamily="2" charset="77"/>
              </a:rPr>
              <a:t>SINTESI GENERALE</a:t>
            </a:r>
          </a:p>
        </p:txBody>
      </p:sp>
    </p:spTree>
    <p:extLst>
      <p:ext uri="{BB962C8B-B14F-4D97-AF65-F5344CB8AC3E}">
        <p14:creationId xmlns:p14="http://schemas.microsoft.com/office/powerpoint/2010/main" val="1740324005"/>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SHARING MOBILITY</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35</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xmlns="" id="{C963F276-9648-4A60-9ADE-E09CAC160599}"/>
              </a:ext>
            </a:extLst>
          </p:cNvPr>
          <p:cNvSpPr txBox="1">
            <a:spLocks/>
          </p:cNvSpPr>
          <p:nvPr/>
        </p:nvSpPr>
        <p:spPr bwMode="auto">
          <a:xfrm>
            <a:off x="177800" y="1069056"/>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Car Sharing</a:t>
            </a:r>
          </a:p>
        </p:txBody>
      </p:sp>
      <p:sp>
        <p:nvSpPr>
          <p:cNvPr id="15" name="Rectangle 14">
            <a:extLst>
              <a:ext uri="{FF2B5EF4-FFF2-40B4-BE49-F238E27FC236}">
                <a16:creationId xmlns:a16="http://schemas.microsoft.com/office/drawing/2014/main" xmlns="" id="{54A2B563-9EA5-46AE-ADBD-DC7880DC792A}"/>
              </a:ext>
            </a:extLst>
          </p:cNvPr>
          <p:cNvSpPr/>
          <p:nvPr/>
        </p:nvSpPr>
        <p:spPr>
          <a:xfrm>
            <a:off x="538163" y="1862049"/>
            <a:ext cx="8267700" cy="2092881"/>
          </a:xfrm>
          <a:prstGeom prst="rect">
            <a:avLst/>
          </a:prstGeom>
        </p:spPr>
        <p:txBody>
          <a:bodyPr wrap="square">
            <a:spAutoFit/>
          </a:bodyPr>
          <a:lstStyle/>
          <a:p>
            <a:pPr marL="285750" indent="-285750" algn="just">
              <a:buFont typeface="Arial" panose="020B0604020202020204" pitchFamily="34" charset="0"/>
              <a:buChar char="•"/>
            </a:pPr>
            <a:r>
              <a:rPr lang="it-IT" altLang="it-IT" sz="1600" dirty="0"/>
              <a:t>I dati mettono in evidenza il raffronto tra il valore medio giornaliero registrato nel periodo gennaio – settembre 2019 con la rilevazione puntuale registrata nelle settimane in cui sono state adottate misure restrittive a causa del Covid-19 per tutti i gestori aggregati.</a:t>
            </a:r>
          </a:p>
          <a:p>
            <a:pPr marL="285750" indent="-285750" algn="just">
              <a:buFont typeface="Arial" panose="020B0604020202020204" pitchFamily="34" charset="0"/>
              <a:buChar char="•"/>
            </a:pPr>
            <a:endParaRPr lang="it-IT" altLang="it-IT" sz="1600" dirty="0"/>
          </a:p>
          <a:p>
            <a:pPr marL="285750" indent="-285750" algn="just">
              <a:buFont typeface="Arial" panose="020B0604020202020204" pitchFamily="34" charset="0"/>
              <a:buChar char="•"/>
            </a:pPr>
            <a:r>
              <a:rPr lang="it-IT" altLang="it-IT" sz="1600" dirty="0"/>
              <a:t>Si precisa che per la costruzione delle curve standard non sono stati conteggiati i viaggi di </a:t>
            </a:r>
            <a:r>
              <a:rPr lang="it-IT" altLang="it-IT" sz="1600" dirty="0" err="1"/>
              <a:t>Share’nGo</a:t>
            </a:r>
            <a:r>
              <a:rPr lang="it-IT" altLang="it-IT" sz="1600" dirty="0"/>
              <a:t> in quanto tale gestore ha sospeso il servizio prima del periodo di analisi e quindi il confronto sarebbe stato inficiato da tali noleggi</a:t>
            </a:r>
            <a:r>
              <a:rPr lang="it-IT" altLang="it-IT" sz="1800" b="1" i="1" dirty="0">
                <a:latin typeface="Trebuchet MS" panose="020B0603020202020204" pitchFamily="34" charset="0"/>
              </a:rPr>
              <a:t>.</a:t>
            </a:r>
          </a:p>
        </p:txBody>
      </p:sp>
    </p:spTree>
    <p:extLst>
      <p:ext uri="{BB962C8B-B14F-4D97-AF65-F5344CB8AC3E}">
        <p14:creationId xmlns:p14="http://schemas.microsoft.com/office/powerpoint/2010/main" val="221018290"/>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SHARING MOBILITY – Car Sharing</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36</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xmlns="" id="{7CD7F545-D11A-46C8-B36D-F2211A9F3272}"/>
              </a:ext>
            </a:extLst>
          </p:cNvPr>
          <p:cNvPicPr>
            <a:picLocks noChangeAspect="1"/>
          </p:cNvPicPr>
          <p:nvPr/>
        </p:nvPicPr>
        <p:blipFill>
          <a:blip r:embed="rId6"/>
          <a:stretch>
            <a:fillRect/>
          </a:stretch>
        </p:blipFill>
        <p:spPr>
          <a:xfrm>
            <a:off x="41639" y="1097352"/>
            <a:ext cx="9144000" cy="1767499"/>
          </a:xfrm>
          <a:prstGeom prst="rect">
            <a:avLst/>
          </a:prstGeom>
        </p:spPr>
      </p:pic>
      <p:sp>
        <p:nvSpPr>
          <p:cNvPr id="82" name="Rectangle 81">
            <a:extLst>
              <a:ext uri="{FF2B5EF4-FFF2-40B4-BE49-F238E27FC236}">
                <a16:creationId xmlns:a16="http://schemas.microsoft.com/office/drawing/2014/main" xmlns="" id="{180748D2-19F5-4CDC-94C3-079ACF648CCF}"/>
              </a:ext>
            </a:extLst>
          </p:cNvPr>
          <p:cNvSpPr/>
          <p:nvPr/>
        </p:nvSpPr>
        <p:spPr>
          <a:xfrm>
            <a:off x="-63778"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83" name="Rectangle 82">
            <a:extLst>
              <a:ext uri="{FF2B5EF4-FFF2-40B4-BE49-F238E27FC236}">
                <a16:creationId xmlns:a16="http://schemas.microsoft.com/office/drawing/2014/main" xmlns="" id="{1AA18AF3-58D9-47A8-879D-1447C59F117F}"/>
              </a:ext>
            </a:extLst>
          </p:cNvPr>
          <p:cNvSpPr/>
          <p:nvPr/>
        </p:nvSpPr>
        <p:spPr>
          <a:xfrm>
            <a:off x="-373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84" name="Rectangle 83">
            <a:extLst>
              <a:ext uri="{FF2B5EF4-FFF2-40B4-BE49-F238E27FC236}">
                <a16:creationId xmlns:a16="http://schemas.microsoft.com/office/drawing/2014/main" xmlns="" id="{A9CA1476-1FA1-4A7A-96E1-BA758808CDE7}"/>
              </a:ext>
            </a:extLst>
          </p:cNvPr>
          <p:cNvSpPr/>
          <p:nvPr/>
        </p:nvSpPr>
        <p:spPr>
          <a:xfrm>
            <a:off x="-1770"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85" name="Rectangle 84">
            <a:extLst>
              <a:ext uri="{FF2B5EF4-FFF2-40B4-BE49-F238E27FC236}">
                <a16:creationId xmlns:a16="http://schemas.microsoft.com/office/drawing/2014/main" xmlns="" id="{CBBEC4F7-572D-4ADA-A2B1-B39DD2C111BE}"/>
              </a:ext>
            </a:extLst>
          </p:cNvPr>
          <p:cNvSpPr/>
          <p:nvPr/>
        </p:nvSpPr>
        <p:spPr>
          <a:xfrm>
            <a:off x="-373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86" name="Rounded Rectangle 4">
            <a:extLst>
              <a:ext uri="{FF2B5EF4-FFF2-40B4-BE49-F238E27FC236}">
                <a16:creationId xmlns:a16="http://schemas.microsoft.com/office/drawing/2014/main" xmlns="" id="{DA84B23F-F7E5-4AD4-8948-4F2A03A5FFAF}"/>
              </a:ext>
            </a:extLst>
          </p:cNvPr>
          <p:cNvSpPr/>
          <p:nvPr/>
        </p:nvSpPr>
        <p:spPr>
          <a:xfrm>
            <a:off x="516540"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87" name="Rounded Rectangle 5">
            <a:extLst>
              <a:ext uri="{FF2B5EF4-FFF2-40B4-BE49-F238E27FC236}">
                <a16:creationId xmlns:a16="http://schemas.microsoft.com/office/drawing/2014/main" xmlns="" id="{8914F8E8-616F-4183-B521-E1D14F928F1E}"/>
              </a:ext>
            </a:extLst>
          </p:cNvPr>
          <p:cNvSpPr/>
          <p:nvPr/>
        </p:nvSpPr>
        <p:spPr>
          <a:xfrm>
            <a:off x="516541" y="3481122"/>
            <a:ext cx="641150" cy="2639339"/>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88" name="Rectangle 87">
            <a:extLst>
              <a:ext uri="{FF2B5EF4-FFF2-40B4-BE49-F238E27FC236}">
                <a16:creationId xmlns:a16="http://schemas.microsoft.com/office/drawing/2014/main" xmlns="" id="{0ADB3592-CC64-4621-9C26-AC80F68290D1}"/>
              </a:ext>
            </a:extLst>
          </p:cNvPr>
          <p:cNvSpPr/>
          <p:nvPr/>
        </p:nvSpPr>
        <p:spPr>
          <a:xfrm>
            <a:off x="-26659"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89" name="Rectangle 88">
            <a:extLst>
              <a:ext uri="{FF2B5EF4-FFF2-40B4-BE49-F238E27FC236}">
                <a16:creationId xmlns:a16="http://schemas.microsoft.com/office/drawing/2014/main" xmlns="" id="{1B074DCB-BFF8-4490-A6C0-3490EE9FEAB0}"/>
              </a:ext>
            </a:extLst>
          </p:cNvPr>
          <p:cNvSpPr/>
          <p:nvPr/>
        </p:nvSpPr>
        <p:spPr>
          <a:xfrm>
            <a:off x="531246"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22 Feb</a:t>
            </a:r>
          </a:p>
        </p:txBody>
      </p:sp>
      <p:sp>
        <p:nvSpPr>
          <p:cNvPr id="90" name="Rectangle 89">
            <a:extLst>
              <a:ext uri="{FF2B5EF4-FFF2-40B4-BE49-F238E27FC236}">
                <a16:creationId xmlns:a16="http://schemas.microsoft.com/office/drawing/2014/main" xmlns="" id="{CBDB94CB-C524-4AD3-B49F-03F97266A448}"/>
              </a:ext>
            </a:extLst>
          </p:cNvPr>
          <p:cNvSpPr/>
          <p:nvPr/>
        </p:nvSpPr>
        <p:spPr>
          <a:xfrm>
            <a:off x="578914" y="5679394"/>
            <a:ext cx="498855"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11%</a:t>
            </a:r>
          </a:p>
        </p:txBody>
      </p:sp>
      <p:sp>
        <p:nvSpPr>
          <p:cNvPr id="91" name="Rounded Rectangle 4">
            <a:extLst>
              <a:ext uri="{FF2B5EF4-FFF2-40B4-BE49-F238E27FC236}">
                <a16:creationId xmlns:a16="http://schemas.microsoft.com/office/drawing/2014/main" xmlns="" id="{26E1A49B-CFA6-4171-BAF2-25AE396B1F5A}"/>
              </a:ext>
            </a:extLst>
          </p:cNvPr>
          <p:cNvSpPr/>
          <p:nvPr/>
        </p:nvSpPr>
        <p:spPr>
          <a:xfrm>
            <a:off x="1810194"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92" name="Rounded Rectangle 5">
            <a:extLst>
              <a:ext uri="{FF2B5EF4-FFF2-40B4-BE49-F238E27FC236}">
                <a16:creationId xmlns:a16="http://schemas.microsoft.com/office/drawing/2014/main" xmlns="" id="{E4883EBA-5575-406F-8720-45E3558D730E}"/>
              </a:ext>
            </a:extLst>
          </p:cNvPr>
          <p:cNvSpPr/>
          <p:nvPr/>
        </p:nvSpPr>
        <p:spPr>
          <a:xfrm>
            <a:off x="1810195" y="3429000"/>
            <a:ext cx="641150" cy="2685617"/>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93" name="Rectangle 92">
            <a:extLst>
              <a:ext uri="{FF2B5EF4-FFF2-40B4-BE49-F238E27FC236}">
                <a16:creationId xmlns:a16="http://schemas.microsoft.com/office/drawing/2014/main" xmlns="" id="{B765E0BE-2CA0-4F3A-8FC5-A5E200F82F46}"/>
              </a:ext>
            </a:extLst>
          </p:cNvPr>
          <p:cNvSpPr/>
          <p:nvPr/>
        </p:nvSpPr>
        <p:spPr>
          <a:xfrm>
            <a:off x="1824900" y="3066616"/>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23 Feb</a:t>
            </a:r>
          </a:p>
        </p:txBody>
      </p:sp>
      <p:sp>
        <p:nvSpPr>
          <p:cNvPr id="94" name="Rectangle 93">
            <a:extLst>
              <a:ext uri="{FF2B5EF4-FFF2-40B4-BE49-F238E27FC236}">
                <a16:creationId xmlns:a16="http://schemas.microsoft.com/office/drawing/2014/main" xmlns="" id="{4E2D20EE-36B0-4453-84EF-D692DDEEFA65}"/>
              </a:ext>
            </a:extLst>
          </p:cNvPr>
          <p:cNvSpPr/>
          <p:nvPr/>
        </p:nvSpPr>
        <p:spPr>
          <a:xfrm>
            <a:off x="1872567" y="5673549"/>
            <a:ext cx="498856"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16%</a:t>
            </a:r>
          </a:p>
        </p:txBody>
      </p:sp>
      <p:sp>
        <p:nvSpPr>
          <p:cNvPr id="95" name="Rounded Rectangle 4">
            <a:extLst>
              <a:ext uri="{FF2B5EF4-FFF2-40B4-BE49-F238E27FC236}">
                <a16:creationId xmlns:a16="http://schemas.microsoft.com/office/drawing/2014/main" xmlns="" id="{A895CA19-DBB6-4A46-9CCF-46AEC6FCE662}"/>
              </a:ext>
            </a:extLst>
          </p:cNvPr>
          <p:cNvSpPr/>
          <p:nvPr/>
        </p:nvSpPr>
        <p:spPr>
          <a:xfrm>
            <a:off x="310383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96" name="Rounded Rectangle 5">
            <a:extLst>
              <a:ext uri="{FF2B5EF4-FFF2-40B4-BE49-F238E27FC236}">
                <a16:creationId xmlns:a16="http://schemas.microsoft.com/office/drawing/2014/main" xmlns="" id="{9C24BACD-DD8A-4BC6-88EB-FADF8A4B83D4}"/>
              </a:ext>
            </a:extLst>
          </p:cNvPr>
          <p:cNvSpPr/>
          <p:nvPr/>
        </p:nvSpPr>
        <p:spPr>
          <a:xfrm>
            <a:off x="3103835" y="3609914"/>
            <a:ext cx="641150" cy="2519425"/>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97" name="Rectangle 96">
            <a:extLst>
              <a:ext uri="{FF2B5EF4-FFF2-40B4-BE49-F238E27FC236}">
                <a16:creationId xmlns:a16="http://schemas.microsoft.com/office/drawing/2014/main" xmlns="" id="{EA5FE26E-43A0-4AE9-9F81-A4185A29DFC2}"/>
              </a:ext>
            </a:extLst>
          </p:cNvPr>
          <p:cNvSpPr/>
          <p:nvPr/>
        </p:nvSpPr>
        <p:spPr>
          <a:xfrm>
            <a:off x="3118540"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24 Feb</a:t>
            </a:r>
          </a:p>
        </p:txBody>
      </p:sp>
      <p:sp>
        <p:nvSpPr>
          <p:cNvPr id="98" name="Rectangle 97">
            <a:extLst>
              <a:ext uri="{FF2B5EF4-FFF2-40B4-BE49-F238E27FC236}">
                <a16:creationId xmlns:a16="http://schemas.microsoft.com/office/drawing/2014/main" xmlns="" id="{3CD46D29-B7F9-452D-A9D2-C9D42A533945}"/>
              </a:ext>
            </a:extLst>
          </p:cNvPr>
          <p:cNvSpPr/>
          <p:nvPr/>
        </p:nvSpPr>
        <p:spPr>
          <a:xfrm>
            <a:off x="3184642" y="5688270"/>
            <a:ext cx="461986"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a:t>
            </a:r>
          </a:p>
        </p:txBody>
      </p:sp>
      <p:sp>
        <p:nvSpPr>
          <p:cNvPr id="99" name="Rounded Rectangle 4">
            <a:extLst>
              <a:ext uri="{FF2B5EF4-FFF2-40B4-BE49-F238E27FC236}">
                <a16:creationId xmlns:a16="http://schemas.microsoft.com/office/drawing/2014/main" xmlns="" id="{64BF97A7-74F8-4523-B46F-6EE4952761AB}"/>
              </a:ext>
            </a:extLst>
          </p:cNvPr>
          <p:cNvSpPr/>
          <p:nvPr/>
        </p:nvSpPr>
        <p:spPr>
          <a:xfrm>
            <a:off x="4357972"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100" name="Rounded Rectangle 5">
            <a:extLst>
              <a:ext uri="{FF2B5EF4-FFF2-40B4-BE49-F238E27FC236}">
                <a16:creationId xmlns:a16="http://schemas.microsoft.com/office/drawing/2014/main" xmlns="" id="{B232E64F-E270-49D9-962F-E643FC904ED0}"/>
              </a:ext>
            </a:extLst>
          </p:cNvPr>
          <p:cNvSpPr/>
          <p:nvPr/>
        </p:nvSpPr>
        <p:spPr>
          <a:xfrm>
            <a:off x="4357972" y="3609914"/>
            <a:ext cx="655730" cy="2503497"/>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101" name="Rectangle 100">
            <a:extLst>
              <a:ext uri="{FF2B5EF4-FFF2-40B4-BE49-F238E27FC236}">
                <a16:creationId xmlns:a16="http://schemas.microsoft.com/office/drawing/2014/main" xmlns="" id="{77B1F284-9B40-4AC7-860C-DBE5D6209233}"/>
              </a:ext>
            </a:extLst>
          </p:cNvPr>
          <p:cNvSpPr/>
          <p:nvPr/>
        </p:nvSpPr>
        <p:spPr>
          <a:xfrm>
            <a:off x="4372677" y="3065409"/>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25 Feb</a:t>
            </a:r>
          </a:p>
        </p:txBody>
      </p:sp>
      <p:sp>
        <p:nvSpPr>
          <p:cNvPr id="102" name="Rectangle 101">
            <a:extLst>
              <a:ext uri="{FF2B5EF4-FFF2-40B4-BE49-F238E27FC236}">
                <a16:creationId xmlns:a16="http://schemas.microsoft.com/office/drawing/2014/main" xmlns="" id="{66DBD9F2-2228-43E7-810B-98EAE282222E}"/>
              </a:ext>
            </a:extLst>
          </p:cNvPr>
          <p:cNvSpPr/>
          <p:nvPr/>
        </p:nvSpPr>
        <p:spPr>
          <a:xfrm>
            <a:off x="4438781" y="5672342"/>
            <a:ext cx="461986"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a:t>
            </a:r>
          </a:p>
        </p:txBody>
      </p:sp>
      <p:sp>
        <p:nvSpPr>
          <p:cNvPr id="103" name="Rounded Rectangle 4">
            <a:extLst>
              <a:ext uri="{FF2B5EF4-FFF2-40B4-BE49-F238E27FC236}">
                <a16:creationId xmlns:a16="http://schemas.microsoft.com/office/drawing/2014/main" xmlns="" id="{4AD9087C-646B-4EB0-89FB-D69358145548}"/>
              </a:ext>
            </a:extLst>
          </p:cNvPr>
          <p:cNvSpPr/>
          <p:nvPr/>
        </p:nvSpPr>
        <p:spPr>
          <a:xfrm>
            <a:off x="567328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104" name="Rounded Rectangle 5">
            <a:extLst>
              <a:ext uri="{FF2B5EF4-FFF2-40B4-BE49-F238E27FC236}">
                <a16:creationId xmlns:a16="http://schemas.microsoft.com/office/drawing/2014/main" xmlns="" id="{68C7593D-D5D7-4320-849B-FDBC656EAB0C}"/>
              </a:ext>
            </a:extLst>
          </p:cNvPr>
          <p:cNvSpPr/>
          <p:nvPr/>
        </p:nvSpPr>
        <p:spPr>
          <a:xfrm>
            <a:off x="5673283" y="3997047"/>
            <a:ext cx="648000" cy="2131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105" name="Rectangle 104">
            <a:extLst>
              <a:ext uri="{FF2B5EF4-FFF2-40B4-BE49-F238E27FC236}">
                <a16:creationId xmlns:a16="http://schemas.microsoft.com/office/drawing/2014/main" xmlns="" id="{4A85751F-909A-4E5A-9E48-643C7ACD0902}"/>
              </a:ext>
            </a:extLst>
          </p:cNvPr>
          <p:cNvSpPr/>
          <p:nvPr/>
        </p:nvSpPr>
        <p:spPr>
          <a:xfrm>
            <a:off x="5687989" y="308133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26 Feb</a:t>
            </a:r>
          </a:p>
        </p:txBody>
      </p:sp>
      <p:sp>
        <p:nvSpPr>
          <p:cNvPr id="106" name="Rectangle 105">
            <a:extLst>
              <a:ext uri="{FF2B5EF4-FFF2-40B4-BE49-F238E27FC236}">
                <a16:creationId xmlns:a16="http://schemas.microsoft.com/office/drawing/2014/main" xmlns="" id="{B65EE7A3-A74E-455E-A02C-BE5C0636309A}"/>
              </a:ext>
            </a:extLst>
          </p:cNvPr>
          <p:cNvSpPr/>
          <p:nvPr/>
        </p:nvSpPr>
        <p:spPr>
          <a:xfrm>
            <a:off x="570840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-17%</a:t>
            </a:r>
          </a:p>
        </p:txBody>
      </p:sp>
      <p:sp>
        <p:nvSpPr>
          <p:cNvPr id="107" name="Rounded Rectangle 4">
            <a:extLst>
              <a:ext uri="{FF2B5EF4-FFF2-40B4-BE49-F238E27FC236}">
                <a16:creationId xmlns:a16="http://schemas.microsoft.com/office/drawing/2014/main" xmlns="" id="{FF0D067B-33B5-4A1D-B07B-D7B84769C60C}"/>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108" name="Rounded Rectangle 5">
            <a:extLst>
              <a:ext uri="{FF2B5EF4-FFF2-40B4-BE49-F238E27FC236}">
                <a16:creationId xmlns:a16="http://schemas.microsoft.com/office/drawing/2014/main" xmlns="" id="{2F714E82-3D72-4360-BA48-62EC50358C54}"/>
              </a:ext>
            </a:extLst>
          </p:cNvPr>
          <p:cNvSpPr/>
          <p:nvPr/>
        </p:nvSpPr>
        <p:spPr>
          <a:xfrm>
            <a:off x="6896408" y="4044227"/>
            <a:ext cx="648000" cy="2080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109" name="Rectangle 108">
            <a:extLst>
              <a:ext uri="{FF2B5EF4-FFF2-40B4-BE49-F238E27FC236}">
                <a16:creationId xmlns:a16="http://schemas.microsoft.com/office/drawing/2014/main" xmlns="" id="{F7CF9B60-92F1-47FB-9E0D-6DA518959EC1}"/>
              </a:ext>
            </a:extLst>
          </p:cNvPr>
          <p:cNvSpPr/>
          <p:nvPr/>
        </p:nvSpPr>
        <p:spPr>
          <a:xfrm>
            <a:off x="6911115"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27 Feb</a:t>
            </a:r>
          </a:p>
        </p:txBody>
      </p:sp>
      <p:sp>
        <p:nvSpPr>
          <p:cNvPr id="110" name="Rectangle 109">
            <a:extLst>
              <a:ext uri="{FF2B5EF4-FFF2-40B4-BE49-F238E27FC236}">
                <a16:creationId xmlns:a16="http://schemas.microsoft.com/office/drawing/2014/main" xmlns="" id="{B2364752-CBDC-470C-86CF-FCE98BDF0FC4}"/>
              </a:ext>
            </a:extLst>
          </p:cNvPr>
          <p:cNvSpPr/>
          <p:nvPr/>
        </p:nvSpPr>
        <p:spPr>
          <a:xfrm>
            <a:off x="6931531"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-19%</a:t>
            </a:r>
          </a:p>
        </p:txBody>
      </p:sp>
      <p:sp>
        <p:nvSpPr>
          <p:cNvPr id="111" name="Rounded Rectangle 4">
            <a:extLst>
              <a:ext uri="{FF2B5EF4-FFF2-40B4-BE49-F238E27FC236}">
                <a16:creationId xmlns:a16="http://schemas.microsoft.com/office/drawing/2014/main" xmlns="" id="{7DE02901-321E-4D4E-972D-76AA4FC5EDE4}"/>
              </a:ext>
            </a:extLst>
          </p:cNvPr>
          <p:cNvSpPr/>
          <p:nvPr/>
        </p:nvSpPr>
        <p:spPr>
          <a:xfrm>
            <a:off x="8199145"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112" name="Rounded Rectangle 5">
            <a:extLst>
              <a:ext uri="{FF2B5EF4-FFF2-40B4-BE49-F238E27FC236}">
                <a16:creationId xmlns:a16="http://schemas.microsoft.com/office/drawing/2014/main" xmlns="" id="{5F4461F4-EF98-4826-A58C-C2944545890C}"/>
              </a:ext>
            </a:extLst>
          </p:cNvPr>
          <p:cNvSpPr/>
          <p:nvPr/>
        </p:nvSpPr>
        <p:spPr>
          <a:xfrm>
            <a:off x="8199146" y="4044228"/>
            <a:ext cx="648000" cy="2080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113" name="Rectangle 112">
            <a:extLst>
              <a:ext uri="{FF2B5EF4-FFF2-40B4-BE49-F238E27FC236}">
                <a16:creationId xmlns:a16="http://schemas.microsoft.com/office/drawing/2014/main" xmlns="" id="{870836DC-4BB7-4335-977D-69428C7203C5}"/>
              </a:ext>
            </a:extLst>
          </p:cNvPr>
          <p:cNvSpPr/>
          <p:nvPr/>
        </p:nvSpPr>
        <p:spPr>
          <a:xfrm>
            <a:off x="8213852" y="306455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28 Feb</a:t>
            </a:r>
          </a:p>
        </p:txBody>
      </p:sp>
      <p:sp>
        <p:nvSpPr>
          <p:cNvPr id="114" name="Rectangle 113">
            <a:extLst>
              <a:ext uri="{FF2B5EF4-FFF2-40B4-BE49-F238E27FC236}">
                <a16:creationId xmlns:a16="http://schemas.microsoft.com/office/drawing/2014/main" xmlns="" id="{3C462282-B883-4A06-94EF-4272EE33C296}"/>
              </a:ext>
            </a:extLst>
          </p:cNvPr>
          <p:cNvSpPr/>
          <p:nvPr/>
        </p:nvSpPr>
        <p:spPr>
          <a:xfrm>
            <a:off x="8234268"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-19%</a:t>
            </a:r>
          </a:p>
        </p:txBody>
      </p:sp>
      <p:sp>
        <p:nvSpPr>
          <p:cNvPr id="55" name="Arrow: Up 54">
            <a:extLst>
              <a:ext uri="{FF2B5EF4-FFF2-40B4-BE49-F238E27FC236}">
                <a16:creationId xmlns:a16="http://schemas.microsoft.com/office/drawing/2014/main" xmlns="" id="{F661FE1E-21D1-463E-A332-7EACFF06E58C}"/>
              </a:ext>
            </a:extLst>
          </p:cNvPr>
          <p:cNvSpPr/>
          <p:nvPr/>
        </p:nvSpPr>
        <p:spPr>
          <a:xfrm>
            <a:off x="1228016" y="3277969"/>
            <a:ext cx="107825" cy="287089"/>
          </a:xfrm>
          <a:prstGeom prs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Arrow: Up 55">
            <a:extLst>
              <a:ext uri="{FF2B5EF4-FFF2-40B4-BE49-F238E27FC236}">
                <a16:creationId xmlns:a16="http://schemas.microsoft.com/office/drawing/2014/main" xmlns="" id="{E77F286D-1023-4881-AC96-5979CFA8E36B}"/>
              </a:ext>
            </a:extLst>
          </p:cNvPr>
          <p:cNvSpPr/>
          <p:nvPr/>
        </p:nvSpPr>
        <p:spPr>
          <a:xfrm>
            <a:off x="2539666" y="3276046"/>
            <a:ext cx="107825" cy="287089"/>
          </a:xfrm>
          <a:prstGeom prs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Freeform 407">
            <a:extLst>
              <a:ext uri="{FF2B5EF4-FFF2-40B4-BE49-F238E27FC236}">
                <a16:creationId xmlns:a16="http://schemas.microsoft.com/office/drawing/2014/main" xmlns="" id="{9C7C909D-0786-4B28-98A6-0FB01FF49E11}"/>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CasellaDiTesto 46">
            <a:extLst>
              <a:ext uri="{FF2B5EF4-FFF2-40B4-BE49-F238E27FC236}">
                <a16:creationId xmlns:a16="http://schemas.microsoft.com/office/drawing/2014/main" xmlns="" id="{FD1CECD4-2517-4DC1-8826-DC2D79C1F731}"/>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48" name="CasellaDiTesto 47">
            <a:extLst>
              <a:ext uri="{FF2B5EF4-FFF2-40B4-BE49-F238E27FC236}">
                <a16:creationId xmlns:a16="http://schemas.microsoft.com/office/drawing/2014/main" xmlns="" id="{9BB6D90E-D2EA-4CE2-8D0B-D2E686CEB499}"/>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49" name="Freeform 403">
            <a:extLst>
              <a:ext uri="{FF2B5EF4-FFF2-40B4-BE49-F238E27FC236}">
                <a16:creationId xmlns:a16="http://schemas.microsoft.com/office/drawing/2014/main" xmlns="" id="{2D08E8B1-BCA4-4F46-BB63-595BFD616444}"/>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50" name="Picture 2" descr="Risultato immagini per simbolo media aritmetica">
            <a:extLst>
              <a:ext uri="{FF2B5EF4-FFF2-40B4-BE49-F238E27FC236}">
                <a16:creationId xmlns:a16="http://schemas.microsoft.com/office/drawing/2014/main" xmlns="" id="{24C88F45-965D-439C-84B0-C14B2405F91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51" name="CasellaDiTesto 50">
            <a:extLst>
              <a:ext uri="{FF2B5EF4-FFF2-40B4-BE49-F238E27FC236}">
                <a16:creationId xmlns:a16="http://schemas.microsoft.com/office/drawing/2014/main" xmlns="" id="{3C4A2159-E1BE-472E-AF99-22D217945F45}"/>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52" name="Rectangle 122">
            <a:extLst>
              <a:ext uri="{FF2B5EF4-FFF2-40B4-BE49-F238E27FC236}">
                <a16:creationId xmlns:a16="http://schemas.microsoft.com/office/drawing/2014/main" xmlns="" id="{7DD6849E-A25C-4C6A-8634-C4CBC28D936C}"/>
              </a:ext>
            </a:extLst>
          </p:cNvPr>
          <p:cNvSpPr/>
          <p:nvPr/>
        </p:nvSpPr>
        <p:spPr>
          <a:xfrm>
            <a:off x="599720" y="4644397"/>
            <a:ext cx="45397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13%</a:t>
            </a:r>
          </a:p>
        </p:txBody>
      </p:sp>
      <p:sp>
        <p:nvSpPr>
          <p:cNvPr id="53" name="Rectangle 133">
            <a:extLst>
              <a:ext uri="{FF2B5EF4-FFF2-40B4-BE49-F238E27FC236}">
                <a16:creationId xmlns:a16="http://schemas.microsoft.com/office/drawing/2014/main" xmlns="" id="{0A7B1A6B-0941-485A-B0ED-51676B10FEE9}"/>
              </a:ext>
            </a:extLst>
          </p:cNvPr>
          <p:cNvSpPr/>
          <p:nvPr/>
        </p:nvSpPr>
        <p:spPr>
          <a:xfrm>
            <a:off x="1919467" y="4638552"/>
            <a:ext cx="45397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24%</a:t>
            </a:r>
          </a:p>
        </p:txBody>
      </p:sp>
      <p:sp>
        <p:nvSpPr>
          <p:cNvPr id="54" name="Rectangle 141">
            <a:extLst>
              <a:ext uri="{FF2B5EF4-FFF2-40B4-BE49-F238E27FC236}">
                <a16:creationId xmlns:a16="http://schemas.microsoft.com/office/drawing/2014/main" xmlns="" id="{92D2B460-B7BB-4295-912E-DBD02FFAA53F}"/>
              </a:ext>
            </a:extLst>
          </p:cNvPr>
          <p:cNvSpPr/>
          <p:nvPr/>
        </p:nvSpPr>
        <p:spPr>
          <a:xfrm>
            <a:off x="3247652" y="4653273"/>
            <a:ext cx="375424"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a:t>
            </a:r>
          </a:p>
        </p:txBody>
      </p:sp>
      <p:sp>
        <p:nvSpPr>
          <p:cNvPr id="57" name="Rectangle 145">
            <a:extLst>
              <a:ext uri="{FF2B5EF4-FFF2-40B4-BE49-F238E27FC236}">
                <a16:creationId xmlns:a16="http://schemas.microsoft.com/office/drawing/2014/main" xmlns="" id="{6A17677E-9904-4040-BF56-E51979F3A052}"/>
              </a:ext>
            </a:extLst>
          </p:cNvPr>
          <p:cNvSpPr/>
          <p:nvPr/>
        </p:nvSpPr>
        <p:spPr>
          <a:xfrm>
            <a:off x="4469300" y="4637345"/>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a:t>
            </a:r>
          </a:p>
        </p:txBody>
      </p:sp>
      <p:sp>
        <p:nvSpPr>
          <p:cNvPr id="58" name="Rectangle 149">
            <a:extLst>
              <a:ext uri="{FF2B5EF4-FFF2-40B4-BE49-F238E27FC236}">
                <a16:creationId xmlns:a16="http://schemas.microsoft.com/office/drawing/2014/main" xmlns="" id="{DA27780A-D166-48E5-8381-D7079D2A21D4}"/>
              </a:ext>
            </a:extLst>
          </p:cNvPr>
          <p:cNvSpPr/>
          <p:nvPr/>
        </p:nvSpPr>
        <p:spPr>
          <a:xfrm>
            <a:off x="5789027" y="4653273"/>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-6%</a:t>
            </a:r>
          </a:p>
        </p:txBody>
      </p:sp>
      <p:sp>
        <p:nvSpPr>
          <p:cNvPr id="59" name="Rectangle 153">
            <a:extLst>
              <a:ext uri="{FF2B5EF4-FFF2-40B4-BE49-F238E27FC236}">
                <a16:creationId xmlns:a16="http://schemas.microsoft.com/office/drawing/2014/main" xmlns="" id="{D065A191-82B4-460B-9856-35C932D6FC33}"/>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-13%</a:t>
            </a:r>
          </a:p>
        </p:txBody>
      </p:sp>
      <p:sp>
        <p:nvSpPr>
          <p:cNvPr id="60" name="Rectangle 157">
            <a:extLst>
              <a:ext uri="{FF2B5EF4-FFF2-40B4-BE49-F238E27FC236}">
                <a16:creationId xmlns:a16="http://schemas.microsoft.com/office/drawing/2014/main" xmlns="" id="{FA26C405-362A-468D-BAEA-4719A2617F1C}"/>
              </a:ext>
            </a:extLst>
          </p:cNvPr>
          <p:cNvSpPr/>
          <p:nvPr/>
        </p:nvSpPr>
        <p:spPr>
          <a:xfrm>
            <a:off x="8314681" y="4636493"/>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a:t>
            </a:r>
          </a:p>
        </p:txBody>
      </p:sp>
      <p:sp>
        <p:nvSpPr>
          <p:cNvPr id="61" name="Rectangle 122">
            <a:extLst>
              <a:ext uri="{FF2B5EF4-FFF2-40B4-BE49-F238E27FC236}">
                <a16:creationId xmlns:a16="http://schemas.microsoft.com/office/drawing/2014/main" xmlns="" id="{366218F5-19D5-42D4-9668-69C8E78AD872}"/>
              </a:ext>
            </a:extLst>
          </p:cNvPr>
          <p:cNvSpPr/>
          <p:nvPr/>
        </p:nvSpPr>
        <p:spPr>
          <a:xfrm>
            <a:off x="609497" y="4120015"/>
            <a:ext cx="45397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30%</a:t>
            </a:r>
          </a:p>
        </p:txBody>
      </p:sp>
      <p:sp>
        <p:nvSpPr>
          <p:cNvPr id="62" name="Rectangle 133">
            <a:extLst>
              <a:ext uri="{FF2B5EF4-FFF2-40B4-BE49-F238E27FC236}">
                <a16:creationId xmlns:a16="http://schemas.microsoft.com/office/drawing/2014/main" xmlns="" id="{7E6E9781-B7D4-4439-A645-5B8983050ADB}"/>
              </a:ext>
            </a:extLst>
          </p:cNvPr>
          <p:cNvSpPr/>
          <p:nvPr/>
        </p:nvSpPr>
        <p:spPr>
          <a:xfrm>
            <a:off x="1929244" y="4114170"/>
            <a:ext cx="45397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98%</a:t>
            </a:r>
          </a:p>
        </p:txBody>
      </p:sp>
      <p:sp>
        <p:nvSpPr>
          <p:cNvPr id="63" name="Rectangle 141">
            <a:extLst>
              <a:ext uri="{FF2B5EF4-FFF2-40B4-BE49-F238E27FC236}">
                <a16:creationId xmlns:a16="http://schemas.microsoft.com/office/drawing/2014/main" xmlns="" id="{7102FFB3-3423-411B-BE49-BEBA19C11672}"/>
              </a:ext>
            </a:extLst>
          </p:cNvPr>
          <p:cNvSpPr/>
          <p:nvPr/>
        </p:nvSpPr>
        <p:spPr>
          <a:xfrm>
            <a:off x="3257429" y="4128891"/>
            <a:ext cx="375424"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a:t>
            </a:r>
          </a:p>
        </p:txBody>
      </p:sp>
      <p:sp>
        <p:nvSpPr>
          <p:cNvPr id="64" name="Rectangle 145">
            <a:extLst>
              <a:ext uri="{FF2B5EF4-FFF2-40B4-BE49-F238E27FC236}">
                <a16:creationId xmlns:a16="http://schemas.microsoft.com/office/drawing/2014/main" xmlns="" id="{5F1D0CCB-CE15-4618-96F4-8B2BBE253F2F}"/>
              </a:ext>
            </a:extLst>
          </p:cNvPr>
          <p:cNvSpPr/>
          <p:nvPr/>
        </p:nvSpPr>
        <p:spPr>
          <a:xfrm>
            <a:off x="443980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-25%</a:t>
            </a:r>
          </a:p>
        </p:txBody>
      </p:sp>
      <p:sp>
        <p:nvSpPr>
          <p:cNvPr id="65" name="Rectangle 149">
            <a:extLst>
              <a:ext uri="{FF2B5EF4-FFF2-40B4-BE49-F238E27FC236}">
                <a16:creationId xmlns:a16="http://schemas.microsoft.com/office/drawing/2014/main" xmlns="" id="{F38B5919-1CA0-4EA1-AB28-C226B4C250DC}"/>
              </a:ext>
            </a:extLst>
          </p:cNvPr>
          <p:cNvSpPr/>
          <p:nvPr/>
        </p:nvSpPr>
        <p:spPr>
          <a:xfrm>
            <a:off x="5759531"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-11%</a:t>
            </a:r>
          </a:p>
        </p:txBody>
      </p:sp>
      <p:sp>
        <p:nvSpPr>
          <p:cNvPr id="66" name="Rectangle 153">
            <a:extLst>
              <a:ext uri="{FF2B5EF4-FFF2-40B4-BE49-F238E27FC236}">
                <a16:creationId xmlns:a16="http://schemas.microsoft.com/office/drawing/2014/main" xmlns="" id="{321BEE26-77B1-4E40-8D9B-AE603B22D272}"/>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-16%</a:t>
            </a:r>
          </a:p>
        </p:txBody>
      </p:sp>
      <p:sp>
        <p:nvSpPr>
          <p:cNvPr id="67" name="Rectangle 157">
            <a:extLst>
              <a:ext uri="{FF2B5EF4-FFF2-40B4-BE49-F238E27FC236}">
                <a16:creationId xmlns:a16="http://schemas.microsoft.com/office/drawing/2014/main" xmlns="" id="{58BBB316-B154-4BBD-B510-6DFED031EDFC}"/>
              </a:ext>
            </a:extLst>
          </p:cNvPr>
          <p:cNvSpPr/>
          <p:nvPr/>
        </p:nvSpPr>
        <p:spPr>
          <a:xfrm>
            <a:off x="8285185"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-25%</a:t>
            </a:r>
          </a:p>
        </p:txBody>
      </p:sp>
    </p:spTree>
    <p:extLst>
      <p:ext uri="{BB962C8B-B14F-4D97-AF65-F5344CB8AC3E}">
        <p14:creationId xmlns:p14="http://schemas.microsoft.com/office/powerpoint/2010/main" val="874849318"/>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SHARING MOBILITY – Car Sharing</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37</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xmlns="" id="{1AEA3BC0-18CB-420A-A23F-972006A59C3E}"/>
              </a:ext>
            </a:extLst>
          </p:cNvPr>
          <p:cNvPicPr>
            <a:picLocks noChangeAspect="1"/>
          </p:cNvPicPr>
          <p:nvPr/>
        </p:nvPicPr>
        <p:blipFill>
          <a:blip r:embed="rId6"/>
          <a:stretch>
            <a:fillRect/>
          </a:stretch>
        </p:blipFill>
        <p:spPr>
          <a:xfrm>
            <a:off x="0" y="1055721"/>
            <a:ext cx="9144000" cy="1764870"/>
          </a:xfrm>
          <a:prstGeom prst="rect">
            <a:avLst/>
          </a:prstGeom>
        </p:spPr>
      </p:pic>
      <p:sp>
        <p:nvSpPr>
          <p:cNvPr id="21" name="Rectangle 20">
            <a:extLst>
              <a:ext uri="{FF2B5EF4-FFF2-40B4-BE49-F238E27FC236}">
                <a16:creationId xmlns:a16="http://schemas.microsoft.com/office/drawing/2014/main" xmlns="" id="{AF1DAF2F-B2E6-4CC5-8399-8493718E7790}"/>
              </a:ext>
            </a:extLst>
          </p:cNvPr>
          <p:cNvSpPr/>
          <p:nvPr/>
        </p:nvSpPr>
        <p:spPr>
          <a:xfrm>
            <a:off x="-63778"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2" name="Rectangle 21">
            <a:extLst>
              <a:ext uri="{FF2B5EF4-FFF2-40B4-BE49-F238E27FC236}">
                <a16:creationId xmlns:a16="http://schemas.microsoft.com/office/drawing/2014/main" xmlns="" id="{E3F5F7C5-727A-485D-BCE1-ECE3FA5DFA66}"/>
              </a:ext>
            </a:extLst>
          </p:cNvPr>
          <p:cNvSpPr/>
          <p:nvPr/>
        </p:nvSpPr>
        <p:spPr>
          <a:xfrm>
            <a:off x="-373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3" name="Rectangle 22">
            <a:extLst>
              <a:ext uri="{FF2B5EF4-FFF2-40B4-BE49-F238E27FC236}">
                <a16:creationId xmlns:a16="http://schemas.microsoft.com/office/drawing/2014/main" xmlns="" id="{9BBC4F2B-DABA-4BD1-B8AE-F414B2FD2C3E}"/>
              </a:ext>
            </a:extLst>
          </p:cNvPr>
          <p:cNvSpPr/>
          <p:nvPr/>
        </p:nvSpPr>
        <p:spPr>
          <a:xfrm>
            <a:off x="-1770"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4" name="Rectangle 23">
            <a:extLst>
              <a:ext uri="{FF2B5EF4-FFF2-40B4-BE49-F238E27FC236}">
                <a16:creationId xmlns:a16="http://schemas.microsoft.com/office/drawing/2014/main" xmlns="" id="{06742C51-A6CB-4830-B070-ADBC48787EA7}"/>
              </a:ext>
            </a:extLst>
          </p:cNvPr>
          <p:cNvSpPr/>
          <p:nvPr/>
        </p:nvSpPr>
        <p:spPr>
          <a:xfrm>
            <a:off x="-373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25" name="Rounded Rectangle 4">
            <a:extLst>
              <a:ext uri="{FF2B5EF4-FFF2-40B4-BE49-F238E27FC236}">
                <a16:creationId xmlns:a16="http://schemas.microsoft.com/office/drawing/2014/main" xmlns="" id="{CF075B4F-7618-4418-A96C-A614D0043F80}"/>
              </a:ext>
            </a:extLst>
          </p:cNvPr>
          <p:cNvSpPr/>
          <p:nvPr/>
        </p:nvSpPr>
        <p:spPr>
          <a:xfrm>
            <a:off x="516540"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3" name="Rounded Rectangle 5">
            <a:extLst>
              <a:ext uri="{FF2B5EF4-FFF2-40B4-BE49-F238E27FC236}">
                <a16:creationId xmlns:a16="http://schemas.microsoft.com/office/drawing/2014/main" xmlns="" id="{D7203A24-F255-49F4-B5E7-40A7A62257C9}"/>
              </a:ext>
            </a:extLst>
          </p:cNvPr>
          <p:cNvSpPr/>
          <p:nvPr/>
        </p:nvSpPr>
        <p:spPr>
          <a:xfrm>
            <a:off x="516540" y="3902101"/>
            <a:ext cx="648000" cy="2232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4" name="Rectangle 33">
            <a:extLst>
              <a:ext uri="{FF2B5EF4-FFF2-40B4-BE49-F238E27FC236}">
                <a16:creationId xmlns:a16="http://schemas.microsoft.com/office/drawing/2014/main" xmlns="" id="{A0B5ECCA-38D5-43FB-8BD6-DBB34E89E213}"/>
              </a:ext>
            </a:extLst>
          </p:cNvPr>
          <p:cNvSpPr/>
          <p:nvPr/>
        </p:nvSpPr>
        <p:spPr>
          <a:xfrm>
            <a:off x="-26659"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5" name="Rectangle 34">
            <a:extLst>
              <a:ext uri="{FF2B5EF4-FFF2-40B4-BE49-F238E27FC236}">
                <a16:creationId xmlns:a16="http://schemas.microsoft.com/office/drawing/2014/main" xmlns="" id="{64993122-77BE-404A-B0E6-FE7DF26AEED6}"/>
              </a:ext>
            </a:extLst>
          </p:cNvPr>
          <p:cNvSpPr/>
          <p:nvPr/>
        </p:nvSpPr>
        <p:spPr>
          <a:xfrm>
            <a:off x="531246"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29 Feb</a:t>
            </a:r>
          </a:p>
        </p:txBody>
      </p:sp>
      <p:sp>
        <p:nvSpPr>
          <p:cNvPr id="36" name="Rectangle 35">
            <a:extLst>
              <a:ext uri="{FF2B5EF4-FFF2-40B4-BE49-F238E27FC236}">
                <a16:creationId xmlns:a16="http://schemas.microsoft.com/office/drawing/2014/main" xmlns="" id="{9833AB2D-B354-4C63-B82B-B2B835FDBFB3}"/>
              </a:ext>
            </a:extLst>
          </p:cNvPr>
          <p:cNvSpPr/>
          <p:nvPr/>
        </p:nvSpPr>
        <p:spPr>
          <a:xfrm>
            <a:off x="551663" y="5679394"/>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-13%</a:t>
            </a:r>
          </a:p>
        </p:txBody>
      </p:sp>
      <p:sp>
        <p:nvSpPr>
          <p:cNvPr id="37" name="Rounded Rectangle 4">
            <a:extLst>
              <a:ext uri="{FF2B5EF4-FFF2-40B4-BE49-F238E27FC236}">
                <a16:creationId xmlns:a16="http://schemas.microsoft.com/office/drawing/2014/main" xmlns="" id="{53F45600-712F-43D1-8DBC-BBE66641EC94}"/>
              </a:ext>
            </a:extLst>
          </p:cNvPr>
          <p:cNvSpPr/>
          <p:nvPr/>
        </p:nvSpPr>
        <p:spPr>
          <a:xfrm>
            <a:off x="1810194"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8" name="Rounded Rectangle 5">
            <a:extLst>
              <a:ext uri="{FF2B5EF4-FFF2-40B4-BE49-F238E27FC236}">
                <a16:creationId xmlns:a16="http://schemas.microsoft.com/office/drawing/2014/main" xmlns="" id="{D0270CDF-AE0C-4E81-9CD8-56BE2F7B66EB}"/>
              </a:ext>
            </a:extLst>
          </p:cNvPr>
          <p:cNvSpPr/>
          <p:nvPr/>
        </p:nvSpPr>
        <p:spPr>
          <a:xfrm>
            <a:off x="1810195" y="3961936"/>
            <a:ext cx="648000" cy="2156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9" name="Rectangle 38">
            <a:extLst>
              <a:ext uri="{FF2B5EF4-FFF2-40B4-BE49-F238E27FC236}">
                <a16:creationId xmlns:a16="http://schemas.microsoft.com/office/drawing/2014/main" xmlns="" id="{BD960C37-C6B0-4699-9133-44B03D96E55C}"/>
              </a:ext>
            </a:extLst>
          </p:cNvPr>
          <p:cNvSpPr/>
          <p:nvPr/>
        </p:nvSpPr>
        <p:spPr>
          <a:xfrm>
            <a:off x="1846220" y="3066616"/>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1 Mar</a:t>
            </a:r>
          </a:p>
        </p:txBody>
      </p:sp>
      <p:sp>
        <p:nvSpPr>
          <p:cNvPr id="40" name="Rectangle 39">
            <a:extLst>
              <a:ext uri="{FF2B5EF4-FFF2-40B4-BE49-F238E27FC236}">
                <a16:creationId xmlns:a16="http://schemas.microsoft.com/office/drawing/2014/main" xmlns="" id="{4EF24D80-272B-49BE-8DAC-45BE5262C324}"/>
              </a:ext>
            </a:extLst>
          </p:cNvPr>
          <p:cNvSpPr/>
          <p:nvPr/>
        </p:nvSpPr>
        <p:spPr>
          <a:xfrm>
            <a:off x="1845317" y="5673549"/>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-16%</a:t>
            </a:r>
          </a:p>
        </p:txBody>
      </p:sp>
      <p:sp>
        <p:nvSpPr>
          <p:cNvPr id="41" name="Rounded Rectangle 4">
            <a:extLst>
              <a:ext uri="{FF2B5EF4-FFF2-40B4-BE49-F238E27FC236}">
                <a16:creationId xmlns:a16="http://schemas.microsoft.com/office/drawing/2014/main" xmlns="" id="{54739477-3CF3-419E-806C-BF0C7DD91E84}"/>
              </a:ext>
            </a:extLst>
          </p:cNvPr>
          <p:cNvSpPr/>
          <p:nvPr/>
        </p:nvSpPr>
        <p:spPr>
          <a:xfrm>
            <a:off x="310383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2" name="Rounded Rectangle 5">
            <a:extLst>
              <a:ext uri="{FF2B5EF4-FFF2-40B4-BE49-F238E27FC236}">
                <a16:creationId xmlns:a16="http://schemas.microsoft.com/office/drawing/2014/main" xmlns="" id="{D3C154AB-E766-4183-BEA1-37583EE57EB3}"/>
              </a:ext>
            </a:extLst>
          </p:cNvPr>
          <p:cNvSpPr/>
          <p:nvPr/>
        </p:nvSpPr>
        <p:spPr>
          <a:xfrm>
            <a:off x="3103835" y="3429000"/>
            <a:ext cx="643155" cy="2700339"/>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3" name="Rectangle 42">
            <a:extLst>
              <a:ext uri="{FF2B5EF4-FFF2-40B4-BE49-F238E27FC236}">
                <a16:creationId xmlns:a16="http://schemas.microsoft.com/office/drawing/2014/main" xmlns="" id="{1BF07833-8BF9-4AA0-B103-7300C0694055}"/>
              </a:ext>
            </a:extLst>
          </p:cNvPr>
          <p:cNvSpPr/>
          <p:nvPr/>
        </p:nvSpPr>
        <p:spPr>
          <a:xfrm>
            <a:off x="3139859"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 Mar</a:t>
            </a:r>
          </a:p>
        </p:txBody>
      </p:sp>
      <p:sp>
        <p:nvSpPr>
          <p:cNvPr id="44" name="Rectangle 43">
            <a:extLst>
              <a:ext uri="{FF2B5EF4-FFF2-40B4-BE49-F238E27FC236}">
                <a16:creationId xmlns:a16="http://schemas.microsoft.com/office/drawing/2014/main" xmlns="" id="{2BC18152-ED0E-489D-9A35-CF803AE9EBA9}"/>
              </a:ext>
            </a:extLst>
          </p:cNvPr>
          <p:cNvSpPr/>
          <p:nvPr/>
        </p:nvSpPr>
        <p:spPr>
          <a:xfrm>
            <a:off x="3166207" y="5688270"/>
            <a:ext cx="498855"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10%</a:t>
            </a:r>
          </a:p>
        </p:txBody>
      </p:sp>
      <p:sp>
        <p:nvSpPr>
          <p:cNvPr id="45" name="Rounded Rectangle 4">
            <a:extLst>
              <a:ext uri="{FF2B5EF4-FFF2-40B4-BE49-F238E27FC236}">
                <a16:creationId xmlns:a16="http://schemas.microsoft.com/office/drawing/2014/main" xmlns="" id="{1B34536E-D652-4194-849D-CEFDC09A357A}"/>
              </a:ext>
            </a:extLst>
          </p:cNvPr>
          <p:cNvSpPr/>
          <p:nvPr/>
        </p:nvSpPr>
        <p:spPr>
          <a:xfrm>
            <a:off x="4357972"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6" name="Rounded Rectangle 5">
            <a:extLst>
              <a:ext uri="{FF2B5EF4-FFF2-40B4-BE49-F238E27FC236}">
                <a16:creationId xmlns:a16="http://schemas.microsoft.com/office/drawing/2014/main" xmlns="" id="{899A21B1-9E42-4432-B00D-408FD1ACDEBD}"/>
              </a:ext>
            </a:extLst>
          </p:cNvPr>
          <p:cNvSpPr/>
          <p:nvPr/>
        </p:nvSpPr>
        <p:spPr>
          <a:xfrm>
            <a:off x="4357971" y="3784753"/>
            <a:ext cx="648000" cy="2336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7" name="Rectangle 46">
            <a:extLst>
              <a:ext uri="{FF2B5EF4-FFF2-40B4-BE49-F238E27FC236}">
                <a16:creationId xmlns:a16="http://schemas.microsoft.com/office/drawing/2014/main" xmlns="" id="{52CADCD0-D7DD-4A7E-ADFC-68387CDA44C2}"/>
              </a:ext>
            </a:extLst>
          </p:cNvPr>
          <p:cNvSpPr/>
          <p:nvPr/>
        </p:nvSpPr>
        <p:spPr>
          <a:xfrm>
            <a:off x="4393997" y="3065409"/>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3 Mar</a:t>
            </a:r>
          </a:p>
        </p:txBody>
      </p:sp>
      <p:sp>
        <p:nvSpPr>
          <p:cNvPr id="48" name="Rectangle 47">
            <a:extLst>
              <a:ext uri="{FF2B5EF4-FFF2-40B4-BE49-F238E27FC236}">
                <a16:creationId xmlns:a16="http://schemas.microsoft.com/office/drawing/2014/main" xmlns="" id="{4CEA3C9B-D2D4-4E12-A3F4-242EA81B30AB}"/>
              </a:ext>
            </a:extLst>
          </p:cNvPr>
          <p:cNvSpPr/>
          <p:nvPr/>
        </p:nvSpPr>
        <p:spPr>
          <a:xfrm>
            <a:off x="4438781" y="5672342"/>
            <a:ext cx="461986"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-9%</a:t>
            </a:r>
          </a:p>
        </p:txBody>
      </p:sp>
      <p:sp>
        <p:nvSpPr>
          <p:cNvPr id="49" name="Rounded Rectangle 4">
            <a:extLst>
              <a:ext uri="{FF2B5EF4-FFF2-40B4-BE49-F238E27FC236}">
                <a16:creationId xmlns:a16="http://schemas.microsoft.com/office/drawing/2014/main" xmlns="" id="{EE9D00FA-4830-4B18-BBA7-951E4F4EBC1A}"/>
              </a:ext>
            </a:extLst>
          </p:cNvPr>
          <p:cNvSpPr/>
          <p:nvPr/>
        </p:nvSpPr>
        <p:spPr>
          <a:xfrm>
            <a:off x="567328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0" name="Rounded Rectangle 5">
            <a:extLst>
              <a:ext uri="{FF2B5EF4-FFF2-40B4-BE49-F238E27FC236}">
                <a16:creationId xmlns:a16="http://schemas.microsoft.com/office/drawing/2014/main" xmlns="" id="{E4D79296-53CD-4E62-97A4-BAD166E9D4AA}"/>
              </a:ext>
            </a:extLst>
          </p:cNvPr>
          <p:cNvSpPr/>
          <p:nvPr/>
        </p:nvSpPr>
        <p:spPr>
          <a:xfrm>
            <a:off x="5673283" y="3951663"/>
            <a:ext cx="648000" cy="2181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1" name="Rectangle 50">
            <a:extLst>
              <a:ext uri="{FF2B5EF4-FFF2-40B4-BE49-F238E27FC236}">
                <a16:creationId xmlns:a16="http://schemas.microsoft.com/office/drawing/2014/main" xmlns="" id="{66582BB7-A5CB-490A-B7F2-AA0319E75644}"/>
              </a:ext>
            </a:extLst>
          </p:cNvPr>
          <p:cNvSpPr/>
          <p:nvPr/>
        </p:nvSpPr>
        <p:spPr>
          <a:xfrm>
            <a:off x="5709308" y="3081337"/>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4 Mar</a:t>
            </a:r>
          </a:p>
        </p:txBody>
      </p:sp>
      <p:sp>
        <p:nvSpPr>
          <p:cNvPr id="52" name="Rectangle 51">
            <a:extLst>
              <a:ext uri="{FF2B5EF4-FFF2-40B4-BE49-F238E27FC236}">
                <a16:creationId xmlns:a16="http://schemas.microsoft.com/office/drawing/2014/main" xmlns="" id="{E804FAF8-2B6B-4C56-8EE6-B6C90A624B2F}"/>
              </a:ext>
            </a:extLst>
          </p:cNvPr>
          <p:cNvSpPr/>
          <p:nvPr/>
        </p:nvSpPr>
        <p:spPr>
          <a:xfrm>
            <a:off x="570840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-15%</a:t>
            </a:r>
          </a:p>
        </p:txBody>
      </p:sp>
      <p:sp>
        <p:nvSpPr>
          <p:cNvPr id="53" name="Rounded Rectangle 4">
            <a:extLst>
              <a:ext uri="{FF2B5EF4-FFF2-40B4-BE49-F238E27FC236}">
                <a16:creationId xmlns:a16="http://schemas.microsoft.com/office/drawing/2014/main" xmlns="" id="{E377E634-E31A-46A6-BC8E-F02F03EC7837}"/>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4" name="Rounded Rectangle 5">
            <a:extLst>
              <a:ext uri="{FF2B5EF4-FFF2-40B4-BE49-F238E27FC236}">
                <a16:creationId xmlns:a16="http://schemas.microsoft.com/office/drawing/2014/main" xmlns="" id="{4E83E095-9673-4853-B87B-92EF0D8CA1A6}"/>
              </a:ext>
            </a:extLst>
          </p:cNvPr>
          <p:cNvSpPr/>
          <p:nvPr/>
        </p:nvSpPr>
        <p:spPr>
          <a:xfrm>
            <a:off x="6896408" y="3638656"/>
            <a:ext cx="648000" cy="2487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5" name="Rectangle 54">
            <a:extLst>
              <a:ext uri="{FF2B5EF4-FFF2-40B4-BE49-F238E27FC236}">
                <a16:creationId xmlns:a16="http://schemas.microsoft.com/office/drawing/2014/main" xmlns="" id="{7CE9D9C5-0E21-4B60-A159-4EAFF1A741F3}"/>
              </a:ext>
            </a:extLst>
          </p:cNvPr>
          <p:cNvSpPr/>
          <p:nvPr/>
        </p:nvSpPr>
        <p:spPr>
          <a:xfrm>
            <a:off x="6932434"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5 Mar</a:t>
            </a:r>
          </a:p>
        </p:txBody>
      </p:sp>
      <p:sp>
        <p:nvSpPr>
          <p:cNvPr id="56" name="Rectangle 55">
            <a:extLst>
              <a:ext uri="{FF2B5EF4-FFF2-40B4-BE49-F238E27FC236}">
                <a16:creationId xmlns:a16="http://schemas.microsoft.com/office/drawing/2014/main" xmlns="" id="{28981ADF-DAAC-4017-AD89-BF02C7D06607}"/>
              </a:ext>
            </a:extLst>
          </p:cNvPr>
          <p:cNvSpPr/>
          <p:nvPr/>
        </p:nvSpPr>
        <p:spPr>
          <a:xfrm>
            <a:off x="6977217" y="5688270"/>
            <a:ext cx="461986"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-3%</a:t>
            </a:r>
          </a:p>
        </p:txBody>
      </p:sp>
      <p:sp>
        <p:nvSpPr>
          <p:cNvPr id="57" name="Rounded Rectangle 4">
            <a:extLst>
              <a:ext uri="{FF2B5EF4-FFF2-40B4-BE49-F238E27FC236}">
                <a16:creationId xmlns:a16="http://schemas.microsoft.com/office/drawing/2014/main" xmlns="" id="{624FDDBC-EA31-48C8-8A29-3C16C18B9163}"/>
              </a:ext>
            </a:extLst>
          </p:cNvPr>
          <p:cNvSpPr/>
          <p:nvPr/>
        </p:nvSpPr>
        <p:spPr>
          <a:xfrm>
            <a:off x="8199145"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8" name="Rounded Rectangle 5">
            <a:extLst>
              <a:ext uri="{FF2B5EF4-FFF2-40B4-BE49-F238E27FC236}">
                <a16:creationId xmlns:a16="http://schemas.microsoft.com/office/drawing/2014/main" xmlns="" id="{530BEFAE-E846-49F6-B4C6-22E792FDAD69}"/>
              </a:ext>
            </a:extLst>
          </p:cNvPr>
          <p:cNvSpPr/>
          <p:nvPr/>
        </p:nvSpPr>
        <p:spPr>
          <a:xfrm>
            <a:off x="8199146" y="3842518"/>
            <a:ext cx="643156" cy="2286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9" name="Rectangle 58">
            <a:extLst>
              <a:ext uri="{FF2B5EF4-FFF2-40B4-BE49-F238E27FC236}">
                <a16:creationId xmlns:a16="http://schemas.microsoft.com/office/drawing/2014/main" xmlns="" id="{AF55EDA9-4143-4E12-8426-7783E4282495}"/>
              </a:ext>
            </a:extLst>
          </p:cNvPr>
          <p:cNvSpPr/>
          <p:nvPr/>
        </p:nvSpPr>
        <p:spPr>
          <a:xfrm>
            <a:off x="8235172" y="3064557"/>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6 Mar</a:t>
            </a:r>
          </a:p>
        </p:txBody>
      </p:sp>
      <p:sp>
        <p:nvSpPr>
          <p:cNvPr id="60" name="Rectangle 59">
            <a:extLst>
              <a:ext uri="{FF2B5EF4-FFF2-40B4-BE49-F238E27FC236}">
                <a16:creationId xmlns:a16="http://schemas.microsoft.com/office/drawing/2014/main" xmlns="" id="{1E5DA56B-6703-400A-AD92-C7C5C0B5A547}"/>
              </a:ext>
            </a:extLst>
          </p:cNvPr>
          <p:cNvSpPr/>
          <p:nvPr/>
        </p:nvSpPr>
        <p:spPr>
          <a:xfrm>
            <a:off x="8234268"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-11%</a:t>
            </a:r>
          </a:p>
        </p:txBody>
      </p:sp>
      <p:sp>
        <p:nvSpPr>
          <p:cNvPr id="61" name="Arrow: Up 55">
            <a:extLst>
              <a:ext uri="{FF2B5EF4-FFF2-40B4-BE49-F238E27FC236}">
                <a16:creationId xmlns:a16="http://schemas.microsoft.com/office/drawing/2014/main" xmlns="" id="{2F7407BE-8B38-4EAC-9409-EE42D9D56BCB}"/>
              </a:ext>
            </a:extLst>
          </p:cNvPr>
          <p:cNvSpPr/>
          <p:nvPr/>
        </p:nvSpPr>
        <p:spPr>
          <a:xfrm>
            <a:off x="3884993" y="3372114"/>
            <a:ext cx="107825" cy="287089"/>
          </a:xfrm>
          <a:prstGeom prs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2" name="Freeform 407">
            <a:extLst>
              <a:ext uri="{FF2B5EF4-FFF2-40B4-BE49-F238E27FC236}">
                <a16:creationId xmlns:a16="http://schemas.microsoft.com/office/drawing/2014/main" xmlns="" id="{0BA6FBB6-9C4B-4CE3-A822-8EEE43E85273}"/>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CasellaDiTesto 62">
            <a:extLst>
              <a:ext uri="{FF2B5EF4-FFF2-40B4-BE49-F238E27FC236}">
                <a16:creationId xmlns:a16="http://schemas.microsoft.com/office/drawing/2014/main" xmlns="" id="{BA873EF9-4BFC-44E4-AE07-425B1B978343}"/>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64" name="CasellaDiTesto 63">
            <a:extLst>
              <a:ext uri="{FF2B5EF4-FFF2-40B4-BE49-F238E27FC236}">
                <a16:creationId xmlns:a16="http://schemas.microsoft.com/office/drawing/2014/main" xmlns="" id="{E9E9E591-8E02-4365-969A-FACBD1EFCE6B}"/>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5" name="Freeform 403">
            <a:extLst>
              <a:ext uri="{FF2B5EF4-FFF2-40B4-BE49-F238E27FC236}">
                <a16:creationId xmlns:a16="http://schemas.microsoft.com/office/drawing/2014/main" xmlns="" id="{48B88E5F-8A6E-4267-B6D5-30909589693A}"/>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6" name="Picture 2" descr="Risultato immagini per simbolo media aritmetica">
            <a:extLst>
              <a:ext uri="{FF2B5EF4-FFF2-40B4-BE49-F238E27FC236}">
                <a16:creationId xmlns:a16="http://schemas.microsoft.com/office/drawing/2014/main" xmlns="" id="{97299979-A33D-4A36-942E-A67AE42BA0B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7" name="CasellaDiTesto 66">
            <a:extLst>
              <a:ext uri="{FF2B5EF4-FFF2-40B4-BE49-F238E27FC236}">
                <a16:creationId xmlns:a16="http://schemas.microsoft.com/office/drawing/2014/main" xmlns="" id="{AA9F7C24-E433-42DD-B272-E69EDD79F5B8}"/>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8" name="Rectangle 122">
            <a:extLst>
              <a:ext uri="{FF2B5EF4-FFF2-40B4-BE49-F238E27FC236}">
                <a16:creationId xmlns:a16="http://schemas.microsoft.com/office/drawing/2014/main" xmlns="" id="{B0345779-B08A-4D83-BF77-6261C6098FAF}"/>
              </a:ext>
            </a:extLst>
          </p:cNvPr>
          <p:cNvSpPr/>
          <p:nvPr/>
        </p:nvSpPr>
        <p:spPr>
          <a:xfrm>
            <a:off x="615750" y="4644397"/>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a:t>
            </a:r>
          </a:p>
        </p:txBody>
      </p:sp>
      <p:sp>
        <p:nvSpPr>
          <p:cNvPr id="69" name="Rectangle 133">
            <a:extLst>
              <a:ext uri="{FF2B5EF4-FFF2-40B4-BE49-F238E27FC236}">
                <a16:creationId xmlns:a16="http://schemas.microsoft.com/office/drawing/2014/main" xmlns="" id="{0F0B91FE-E274-4DF9-995A-5D1359AF3FD4}"/>
              </a:ext>
            </a:extLst>
          </p:cNvPr>
          <p:cNvSpPr/>
          <p:nvPr/>
        </p:nvSpPr>
        <p:spPr>
          <a:xfrm>
            <a:off x="1896224"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-10%</a:t>
            </a:r>
          </a:p>
        </p:txBody>
      </p:sp>
      <p:sp>
        <p:nvSpPr>
          <p:cNvPr id="70" name="Rectangle 141">
            <a:extLst>
              <a:ext uri="{FF2B5EF4-FFF2-40B4-BE49-F238E27FC236}">
                <a16:creationId xmlns:a16="http://schemas.microsoft.com/office/drawing/2014/main" xmlns="" id="{7A607ACF-D61D-4422-A49C-4812ED9CFC79}"/>
              </a:ext>
            </a:extLst>
          </p:cNvPr>
          <p:cNvSpPr/>
          <p:nvPr/>
        </p:nvSpPr>
        <p:spPr>
          <a:xfrm>
            <a:off x="3208379" y="4653273"/>
            <a:ext cx="45397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34%</a:t>
            </a:r>
          </a:p>
        </p:txBody>
      </p:sp>
      <p:sp>
        <p:nvSpPr>
          <p:cNvPr id="71" name="Rectangle 145">
            <a:extLst>
              <a:ext uri="{FF2B5EF4-FFF2-40B4-BE49-F238E27FC236}">
                <a16:creationId xmlns:a16="http://schemas.microsoft.com/office/drawing/2014/main" xmlns="" id="{B55DFACE-99A7-42B3-A842-565B352DEE3E}"/>
              </a:ext>
            </a:extLst>
          </p:cNvPr>
          <p:cNvSpPr/>
          <p:nvPr/>
        </p:nvSpPr>
        <p:spPr>
          <a:xfrm>
            <a:off x="4469300" y="4637345"/>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-4%</a:t>
            </a:r>
          </a:p>
        </p:txBody>
      </p:sp>
      <p:sp>
        <p:nvSpPr>
          <p:cNvPr id="72" name="Rectangle 149">
            <a:extLst>
              <a:ext uri="{FF2B5EF4-FFF2-40B4-BE49-F238E27FC236}">
                <a16:creationId xmlns:a16="http://schemas.microsoft.com/office/drawing/2014/main" xmlns="" id="{57634680-A9E5-4FF4-8950-CB69B1CC7B1F}"/>
              </a:ext>
            </a:extLst>
          </p:cNvPr>
          <p:cNvSpPr/>
          <p:nvPr/>
        </p:nvSpPr>
        <p:spPr>
          <a:xfrm>
            <a:off x="5789027" y="4653273"/>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a:t>
            </a:r>
          </a:p>
        </p:txBody>
      </p:sp>
      <p:sp>
        <p:nvSpPr>
          <p:cNvPr id="73" name="Rectangle 153">
            <a:extLst>
              <a:ext uri="{FF2B5EF4-FFF2-40B4-BE49-F238E27FC236}">
                <a16:creationId xmlns:a16="http://schemas.microsoft.com/office/drawing/2014/main" xmlns="" id="{FF486988-D068-4647-9EA7-482864694BA7}"/>
              </a:ext>
            </a:extLst>
          </p:cNvPr>
          <p:cNvSpPr/>
          <p:nvPr/>
        </p:nvSpPr>
        <p:spPr>
          <a:xfrm>
            <a:off x="6981224" y="4653273"/>
            <a:ext cx="45397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22%</a:t>
            </a:r>
          </a:p>
        </p:txBody>
      </p:sp>
      <p:sp>
        <p:nvSpPr>
          <p:cNvPr id="74" name="Rectangle 157">
            <a:extLst>
              <a:ext uri="{FF2B5EF4-FFF2-40B4-BE49-F238E27FC236}">
                <a16:creationId xmlns:a16="http://schemas.microsoft.com/office/drawing/2014/main" xmlns="" id="{2A32CF6D-D31C-499F-AA4A-B6EBF2D28887}"/>
              </a:ext>
            </a:extLst>
          </p:cNvPr>
          <p:cNvSpPr/>
          <p:nvPr/>
        </p:nvSpPr>
        <p:spPr>
          <a:xfrm>
            <a:off x="8337924" y="4636493"/>
            <a:ext cx="375424"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a:t>
            </a:r>
          </a:p>
        </p:txBody>
      </p:sp>
      <p:sp>
        <p:nvSpPr>
          <p:cNvPr id="75" name="Rectangle 122">
            <a:extLst>
              <a:ext uri="{FF2B5EF4-FFF2-40B4-BE49-F238E27FC236}">
                <a16:creationId xmlns:a16="http://schemas.microsoft.com/office/drawing/2014/main" xmlns="" id="{7430EE50-87CF-4494-AD7F-BE805284EDB5}"/>
              </a:ext>
            </a:extLst>
          </p:cNvPr>
          <p:cNvSpPr/>
          <p:nvPr/>
        </p:nvSpPr>
        <p:spPr>
          <a:xfrm>
            <a:off x="5862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-44%</a:t>
            </a:r>
          </a:p>
        </p:txBody>
      </p:sp>
      <p:sp>
        <p:nvSpPr>
          <p:cNvPr id="76" name="Rectangle 133">
            <a:extLst>
              <a:ext uri="{FF2B5EF4-FFF2-40B4-BE49-F238E27FC236}">
                <a16:creationId xmlns:a16="http://schemas.microsoft.com/office/drawing/2014/main" xmlns="" id="{A60EB488-5619-464D-A651-B072EA00142E}"/>
              </a:ext>
            </a:extLst>
          </p:cNvPr>
          <p:cNvSpPr/>
          <p:nvPr/>
        </p:nvSpPr>
        <p:spPr>
          <a:xfrm>
            <a:off x="1906001" y="4114170"/>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-35%</a:t>
            </a:r>
          </a:p>
        </p:txBody>
      </p:sp>
      <p:sp>
        <p:nvSpPr>
          <p:cNvPr id="77" name="Rectangle 141">
            <a:extLst>
              <a:ext uri="{FF2B5EF4-FFF2-40B4-BE49-F238E27FC236}">
                <a16:creationId xmlns:a16="http://schemas.microsoft.com/office/drawing/2014/main" xmlns="" id="{CF56BC87-C420-4D17-8353-A6ED80E1D4A5}"/>
              </a:ext>
            </a:extLst>
          </p:cNvPr>
          <p:cNvSpPr/>
          <p:nvPr/>
        </p:nvSpPr>
        <p:spPr>
          <a:xfrm>
            <a:off x="3218156" y="4128891"/>
            <a:ext cx="45397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11%</a:t>
            </a:r>
          </a:p>
        </p:txBody>
      </p:sp>
      <p:sp>
        <p:nvSpPr>
          <p:cNvPr id="78" name="Rectangle 145">
            <a:extLst>
              <a:ext uri="{FF2B5EF4-FFF2-40B4-BE49-F238E27FC236}">
                <a16:creationId xmlns:a16="http://schemas.microsoft.com/office/drawing/2014/main" xmlns="" id="{B5F3B8AB-8616-405B-8F19-C50DB41447BF}"/>
              </a:ext>
            </a:extLst>
          </p:cNvPr>
          <p:cNvSpPr/>
          <p:nvPr/>
        </p:nvSpPr>
        <p:spPr>
          <a:xfrm>
            <a:off x="4502320" y="4112963"/>
            <a:ext cx="375424"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a:t>
            </a:r>
          </a:p>
        </p:txBody>
      </p:sp>
      <p:sp>
        <p:nvSpPr>
          <p:cNvPr id="79" name="Rectangle 149">
            <a:extLst>
              <a:ext uri="{FF2B5EF4-FFF2-40B4-BE49-F238E27FC236}">
                <a16:creationId xmlns:a16="http://schemas.microsoft.com/office/drawing/2014/main" xmlns="" id="{8426A345-3FDA-4B85-B7DC-DDD4F00EF4F2}"/>
              </a:ext>
            </a:extLst>
          </p:cNvPr>
          <p:cNvSpPr/>
          <p:nvPr/>
        </p:nvSpPr>
        <p:spPr>
          <a:xfrm>
            <a:off x="5759531"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-12%</a:t>
            </a:r>
          </a:p>
        </p:txBody>
      </p:sp>
      <p:sp>
        <p:nvSpPr>
          <p:cNvPr id="80" name="Rectangle 153">
            <a:extLst>
              <a:ext uri="{FF2B5EF4-FFF2-40B4-BE49-F238E27FC236}">
                <a16:creationId xmlns:a16="http://schemas.microsoft.com/office/drawing/2014/main" xmlns="" id="{D668474B-8EF6-4CF0-9E93-39335EA1B5A6}"/>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-13%</a:t>
            </a:r>
          </a:p>
        </p:txBody>
      </p:sp>
      <p:sp>
        <p:nvSpPr>
          <p:cNvPr id="81" name="Rectangle 157">
            <a:extLst>
              <a:ext uri="{FF2B5EF4-FFF2-40B4-BE49-F238E27FC236}">
                <a16:creationId xmlns:a16="http://schemas.microsoft.com/office/drawing/2014/main" xmlns="" id="{3FC9FBA4-CF69-498E-83A9-497BF28E4CC7}"/>
              </a:ext>
            </a:extLst>
          </p:cNvPr>
          <p:cNvSpPr/>
          <p:nvPr/>
        </p:nvSpPr>
        <p:spPr>
          <a:xfrm>
            <a:off x="8324458" y="4112111"/>
            <a:ext cx="42191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a:t>
            </a:r>
          </a:p>
        </p:txBody>
      </p:sp>
    </p:spTree>
    <p:extLst>
      <p:ext uri="{BB962C8B-B14F-4D97-AF65-F5344CB8AC3E}">
        <p14:creationId xmlns:p14="http://schemas.microsoft.com/office/powerpoint/2010/main" val="1361254301"/>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SHARING MOBILITY – Car Sharing</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38</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xmlns="" id="{19A5001D-5EB6-4BDB-A1FC-7498CEA5D5AB}"/>
              </a:ext>
            </a:extLst>
          </p:cNvPr>
          <p:cNvSpPr/>
          <p:nvPr/>
        </p:nvSpPr>
        <p:spPr>
          <a:xfrm>
            <a:off x="-63778"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6" name="Rectangle 25">
            <a:extLst>
              <a:ext uri="{FF2B5EF4-FFF2-40B4-BE49-F238E27FC236}">
                <a16:creationId xmlns:a16="http://schemas.microsoft.com/office/drawing/2014/main" xmlns="" id="{4DCB6FC8-804F-4F4A-9D54-80985C328FD3}"/>
              </a:ext>
            </a:extLst>
          </p:cNvPr>
          <p:cNvSpPr/>
          <p:nvPr/>
        </p:nvSpPr>
        <p:spPr>
          <a:xfrm>
            <a:off x="-373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7" name="Rectangle 26">
            <a:extLst>
              <a:ext uri="{FF2B5EF4-FFF2-40B4-BE49-F238E27FC236}">
                <a16:creationId xmlns:a16="http://schemas.microsoft.com/office/drawing/2014/main" xmlns="" id="{10EF361E-F3C0-4C45-BAF4-5CB4B333E054}"/>
              </a:ext>
            </a:extLst>
          </p:cNvPr>
          <p:cNvSpPr/>
          <p:nvPr/>
        </p:nvSpPr>
        <p:spPr>
          <a:xfrm>
            <a:off x="-1770"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8" name="Rectangle 27">
            <a:extLst>
              <a:ext uri="{FF2B5EF4-FFF2-40B4-BE49-F238E27FC236}">
                <a16:creationId xmlns:a16="http://schemas.microsoft.com/office/drawing/2014/main" xmlns="" id="{5BD3D2EE-86CC-4DA8-962D-8697CF14E3DF}"/>
              </a:ext>
            </a:extLst>
          </p:cNvPr>
          <p:cNvSpPr/>
          <p:nvPr/>
        </p:nvSpPr>
        <p:spPr>
          <a:xfrm>
            <a:off x="-373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29" name="Rounded Rectangle 4">
            <a:extLst>
              <a:ext uri="{FF2B5EF4-FFF2-40B4-BE49-F238E27FC236}">
                <a16:creationId xmlns:a16="http://schemas.microsoft.com/office/drawing/2014/main" xmlns="" id="{02C83CA5-47C1-4F65-AD6B-1F42B65A79C0}"/>
              </a:ext>
            </a:extLst>
          </p:cNvPr>
          <p:cNvSpPr/>
          <p:nvPr/>
        </p:nvSpPr>
        <p:spPr>
          <a:xfrm>
            <a:off x="516540"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0" name="Rounded Rectangle 5">
            <a:extLst>
              <a:ext uri="{FF2B5EF4-FFF2-40B4-BE49-F238E27FC236}">
                <a16:creationId xmlns:a16="http://schemas.microsoft.com/office/drawing/2014/main" xmlns="" id="{11BCA991-5A12-4AF2-82B5-EC408A1E2243}"/>
              </a:ext>
            </a:extLst>
          </p:cNvPr>
          <p:cNvSpPr/>
          <p:nvPr/>
        </p:nvSpPr>
        <p:spPr>
          <a:xfrm>
            <a:off x="516540" y="3914730"/>
            <a:ext cx="648000" cy="2206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1" name="Rectangle 30">
            <a:extLst>
              <a:ext uri="{FF2B5EF4-FFF2-40B4-BE49-F238E27FC236}">
                <a16:creationId xmlns:a16="http://schemas.microsoft.com/office/drawing/2014/main" xmlns="" id="{EB20F4AB-A88D-4B37-9CE0-8FE217BC9679}"/>
              </a:ext>
            </a:extLst>
          </p:cNvPr>
          <p:cNvSpPr/>
          <p:nvPr/>
        </p:nvSpPr>
        <p:spPr>
          <a:xfrm>
            <a:off x="-26659"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2" name="Rectangle 31">
            <a:extLst>
              <a:ext uri="{FF2B5EF4-FFF2-40B4-BE49-F238E27FC236}">
                <a16:creationId xmlns:a16="http://schemas.microsoft.com/office/drawing/2014/main" xmlns="" id="{2723249E-0848-4134-8469-EF2245F0765C}"/>
              </a:ext>
            </a:extLst>
          </p:cNvPr>
          <p:cNvSpPr/>
          <p:nvPr/>
        </p:nvSpPr>
        <p:spPr>
          <a:xfrm>
            <a:off x="552566" y="3072461"/>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7 Mar</a:t>
            </a:r>
          </a:p>
        </p:txBody>
      </p:sp>
      <p:sp>
        <p:nvSpPr>
          <p:cNvPr id="33" name="Rectangle 32">
            <a:extLst>
              <a:ext uri="{FF2B5EF4-FFF2-40B4-BE49-F238E27FC236}">
                <a16:creationId xmlns:a16="http://schemas.microsoft.com/office/drawing/2014/main" xmlns="" id="{EB48AC61-56B8-43BC-A4A2-8EB7EF63E5B7}"/>
              </a:ext>
            </a:extLst>
          </p:cNvPr>
          <p:cNvSpPr/>
          <p:nvPr/>
        </p:nvSpPr>
        <p:spPr>
          <a:xfrm>
            <a:off x="551663" y="5679394"/>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-14%</a:t>
            </a:r>
          </a:p>
        </p:txBody>
      </p:sp>
      <p:sp>
        <p:nvSpPr>
          <p:cNvPr id="34" name="Rounded Rectangle 4">
            <a:extLst>
              <a:ext uri="{FF2B5EF4-FFF2-40B4-BE49-F238E27FC236}">
                <a16:creationId xmlns:a16="http://schemas.microsoft.com/office/drawing/2014/main" xmlns="" id="{BB5EBEC5-04D2-4444-8000-2B14B6E30EA9}"/>
              </a:ext>
            </a:extLst>
          </p:cNvPr>
          <p:cNvSpPr/>
          <p:nvPr/>
        </p:nvSpPr>
        <p:spPr>
          <a:xfrm>
            <a:off x="1810194"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5" name="Rounded Rectangle 5">
            <a:extLst>
              <a:ext uri="{FF2B5EF4-FFF2-40B4-BE49-F238E27FC236}">
                <a16:creationId xmlns:a16="http://schemas.microsoft.com/office/drawing/2014/main" xmlns="" id="{0A865F6D-AE67-4944-85A2-984F08CD982F}"/>
              </a:ext>
            </a:extLst>
          </p:cNvPr>
          <p:cNvSpPr/>
          <p:nvPr/>
        </p:nvSpPr>
        <p:spPr>
          <a:xfrm>
            <a:off x="1810195" y="4401821"/>
            <a:ext cx="648000" cy="1724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6" name="Rectangle 35">
            <a:extLst>
              <a:ext uri="{FF2B5EF4-FFF2-40B4-BE49-F238E27FC236}">
                <a16:creationId xmlns:a16="http://schemas.microsoft.com/office/drawing/2014/main" xmlns="" id="{9A2F814E-D4F7-46F1-A751-74C2D57E5AC8}"/>
              </a:ext>
            </a:extLst>
          </p:cNvPr>
          <p:cNvSpPr/>
          <p:nvPr/>
        </p:nvSpPr>
        <p:spPr>
          <a:xfrm>
            <a:off x="1846220" y="3066616"/>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8 Mar</a:t>
            </a:r>
          </a:p>
        </p:txBody>
      </p:sp>
      <p:sp>
        <p:nvSpPr>
          <p:cNvPr id="37" name="Rectangle 36">
            <a:extLst>
              <a:ext uri="{FF2B5EF4-FFF2-40B4-BE49-F238E27FC236}">
                <a16:creationId xmlns:a16="http://schemas.microsoft.com/office/drawing/2014/main" xmlns="" id="{69E025DA-F7CB-4E9F-A934-CF6E48412FDA}"/>
              </a:ext>
            </a:extLst>
          </p:cNvPr>
          <p:cNvSpPr/>
          <p:nvPr/>
        </p:nvSpPr>
        <p:spPr>
          <a:xfrm>
            <a:off x="1845317" y="5673549"/>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-33%</a:t>
            </a:r>
          </a:p>
        </p:txBody>
      </p:sp>
      <p:sp>
        <p:nvSpPr>
          <p:cNvPr id="38" name="Rounded Rectangle 4">
            <a:extLst>
              <a:ext uri="{FF2B5EF4-FFF2-40B4-BE49-F238E27FC236}">
                <a16:creationId xmlns:a16="http://schemas.microsoft.com/office/drawing/2014/main" xmlns="" id="{F5B9B39C-AA41-414C-83E8-EC4C2E3B0D46}"/>
              </a:ext>
            </a:extLst>
          </p:cNvPr>
          <p:cNvSpPr/>
          <p:nvPr/>
        </p:nvSpPr>
        <p:spPr>
          <a:xfrm>
            <a:off x="310383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9" name="Rounded Rectangle 5">
            <a:extLst>
              <a:ext uri="{FF2B5EF4-FFF2-40B4-BE49-F238E27FC236}">
                <a16:creationId xmlns:a16="http://schemas.microsoft.com/office/drawing/2014/main" xmlns="" id="{C5F401EB-AB79-4D69-953A-9BF880241010}"/>
              </a:ext>
            </a:extLst>
          </p:cNvPr>
          <p:cNvSpPr/>
          <p:nvPr/>
        </p:nvSpPr>
        <p:spPr>
          <a:xfrm>
            <a:off x="3103833" y="4458779"/>
            <a:ext cx="648000" cy="1674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0" name="Rectangle 39">
            <a:extLst>
              <a:ext uri="{FF2B5EF4-FFF2-40B4-BE49-F238E27FC236}">
                <a16:creationId xmlns:a16="http://schemas.microsoft.com/office/drawing/2014/main" xmlns="" id="{2B9C4206-803F-4C0C-94DD-BF410031036E}"/>
              </a:ext>
            </a:extLst>
          </p:cNvPr>
          <p:cNvSpPr/>
          <p:nvPr/>
        </p:nvSpPr>
        <p:spPr>
          <a:xfrm>
            <a:off x="3139859"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9 Mar</a:t>
            </a:r>
          </a:p>
        </p:txBody>
      </p:sp>
      <p:sp>
        <p:nvSpPr>
          <p:cNvPr id="41" name="Rectangle 40">
            <a:extLst>
              <a:ext uri="{FF2B5EF4-FFF2-40B4-BE49-F238E27FC236}">
                <a16:creationId xmlns:a16="http://schemas.microsoft.com/office/drawing/2014/main" xmlns="" id="{5043E9E7-9E56-4467-B018-9130D25F13C8}"/>
              </a:ext>
            </a:extLst>
          </p:cNvPr>
          <p:cNvSpPr/>
          <p:nvPr/>
        </p:nvSpPr>
        <p:spPr>
          <a:xfrm>
            <a:off x="3138955"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-35%</a:t>
            </a:r>
          </a:p>
        </p:txBody>
      </p:sp>
      <p:sp>
        <p:nvSpPr>
          <p:cNvPr id="42" name="Rounded Rectangle 4">
            <a:extLst>
              <a:ext uri="{FF2B5EF4-FFF2-40B4-BE49-F238E27FC236}">
                <a16:creationId xmlns:a16="http://schemas.microsoft.com/office/drawing/2014/main" xmlns="" id="{F05BEAE1-F48F-417A-8D5B-A692804D9A0C}"/>
              </a:ext>
            </a:extLst>
          </p:cNvPr>
          <p:cNvSpPr/>
          <p:nvPr/>
        </p:nvSpPr>
        <p:spPr>
          <a:xfrm>
            <a:off x="4357972"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3" name="Rounded Rectangle 5">
            <a:extLst>
              <a:ext uri="{FF2B5EF4-FFF2-40B4-BE49-F238E27FC236}">
                <a16:creationId xmlns:a16="http://schemas.microsoft.com/office/drawing/2014/main" xmlns="" id="{89C0D7C8-135C-4568-9225-1A9A0824B605}"/>
              </a:ext>
            </a:extLst>
          </p:cNvPr>
          <p:cNvSpPr/>
          <p:nvPr/>
        </p:nvSpPr>
        <p:spPr>
          <a:xfrm>
            <a:off x="4357972" y="4828345"/>
            <a:ext cx="648000" cy="1296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4" name="Rectangle 43">
            <a:extLst>
              <a:ext uri="{FF2B5EF4-FFF2-40B4-BE49-F238E27FC236}">
                <a16:creationId xmlns:a16="http://schemas.microsoft.com/office/drawing/2014/main" xmlns="" id="{8B243A97-C178-454B-8DA2-396CD7EFBC4D}"/>
              </a:ext>
            </a:extLst>
          </p:cNvPr>
          <p:cNvSpPr/>
          <p:nvPr/>
        </p:nvSpPr>
        <p:spPr>
          <a:xfrm>
            <a:off x="4354724" y="3065409"/>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10 Mar</a:t>
            </a:r>
          </a:p>
        </p:txBody>
      </p:sp>
      <p:sp>
        <p:nvSpPr>
          <p:cNvPr id="45" name="Rectangle 44">
            <a:extLst>
              <a:ext uri="{FF2B5EF4-FFF2-40B4-BE49-F238E27FC236}">
                <a16:creationId xmlns:a16="http://schemas.microsoft.com/office/drawing/2014/main" xmlns="" id="{55EABD8C-1E02-45A0-97E7-54F880E4089D}"/>
              </a:ext>
            </a:extLst>
          </p:cNvPr>
          <p:cNvSpPr/>
          <p:nvPr/>
        </p:nvSpPr>
        <p:spPr>
          <a:xfrm>
            <a:off x="4393094"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-50%</a:t>
            </a:r>
          </a:p>
        </p:txBody>
      </p:sp>
      <p:sp>
        <p:nvSpPr>
          <p:cNvPr id="46" name="Rounded Rectangle 4">
            <a:extLst>
              <a:ext uri="{FF2B5EF4-FFF2-40B4-BE49-F238E27FC236}">
                <a16:creationId xmlns:a16="http://schemas.microsoft.com/office/drawing/2014/main" xmlns="" id="{7ADA5D5A-8605-4CED-86B5-BE4BA4A2CF6C}"/>
              </a:ext>
            </a:extLst>
          </p:cNvPr>
          <p:cNvSpPr/>
          <p:nvPr/>
        </p:nvSpPr>
        <p:spPr>
          <a:xfrm>
            <a:off x="567328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7" name="Rounded Rectangle 5">
            <a:extLst>
              <a:ext uri="{FF2B5EF4-FFF2-40B4-BE49-F238E27FC236}">
                <a16:creationId xmlns:a16="http://schemas.microsoft.com/office/drawing/2014/main" xmlns="" id="{5D29F2F8-5778-466E-BB8D-253D66AE1ACF}"/>
              </a:ext>
            </a:extLst>
          </p:cNvPr>
          <p:cNvSpPr/>
          <p:nvPr/>
        </p:nvSpPr>
        <p:spPr>
          <a:xfrm>
            <a:off x="5673283" y="5159864"/>
            <a:ext cx="648000" cy="964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8" name="Rectangle 47">
            <a:extLst>
              <a:ext uri="{FF2B5EF4-FFF2-40B4-BE49-F238E27FC236}">
                <a16:creationId xmlns:a16="http://schemas.microsoft.com/office/drawing/2014/main" xmlns="" id="{DFF5C642-3FC5-48D6-B010-C2D7523DB8C1}"/>
              </a:ext>
            </a:extLst>
          </p:cNvPr>
          <p:cNvSpPr/>
          <p:nvPr/>
        </p:nvSpPr>
        <p:spPr>
          <a:xfrm>
            <a:off x="5670035" y="308133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11 Mar</a:t>
            </a:r>
          </a:p>
        </p:txBody>
      </p:sp>
      <p:sp>
        <p:nvSpPr>
          <p:cNvPr id="49" name="Rectangle 48">
            <a:extLst>
              <a:ext uri="{FF2B5EF4-FFF2-40B4-BE49-F238E27FC236}">
                <a16:creationId xmlns:a16="http://schemas.microsoft.com/office/drawing/2014/main" xmlns="" id="{51B34152-FC52-481D-AD6F-F5856DDB0568}"/>
              </a:ext>
            </a:extLst>
          </p:cNvPr>
          <p:cNvSpPr/>
          <p:nvPr/>
        </p:nvSpPr>
        <p:spPr>
          <a:xfrm>
            <a:off x="5708405"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-63%</a:t>
            </a:r>
          </a:p>
        </p:txBody>
      </p:sp>
      <p:sp>
        <p:nvSpPr>
          <p:cNvPr id="50" name="Rounded Rectangle 4">
            <a:extLst>
              <a:ext uri="{FF2B5EF4-FFF2-40B4-BE49-F238E27FC236}">
                <a16:creationId xmlns:a16="http://schemas.microsoft.com/office/drawing/2014/main" xmlns="" id="{E1B29758-E951-497A-A74E-AA314CF4F742}"/>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1" name="Rounded Rectangle 5">
            <a:extLst>
              <a:ext uri="{FF2B5EF4-FFF2-40B4-BE49-F238E27FC236}">
                <a16:creationId xmlns:a16="http://schemas.microsoft.com/office/drawing/2014/main" xmlns="" id="{E71A4002-2D95-4550-93B4-4ED08DE049D4}"/>
              </a:ext>
            </a:extLst>
          </p:cNvPr>
          <p:cNvSpPr/>
          <p:nvPr/>
        </p:nvSpPr>
        <p:spPr>
          <a:xfrm>
            <a:off x="6896408" y="5416453"/>
            <a:ext cx="648000" cy="709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2" name="Rectangle 51">
            <a:extLst>
              <a:ext uri="{FF2B5EF4-FFF2-40B4-BE49-F238E27FC236}">
                <a16:creationId xmlns:a16="http://schemas.microsoft.com/office/drawing/2014/main" xmlns="" id="{3DDDB503-77BC-4DAE-881C-033AEFC5C241}"/>
              </a:ext>
            </a:extLst>
          </p:cNvPr>
          <p:cNvSpPr/>
          <p:nvPr/>
        </p:nvSpPr>
        <p:spPr>
          <a:xfrm>
            <a:off x="6893161" y="3081337"/>
            <a:ext cx="641522"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12 Mar</a:t>
            </a:r>
          </a:p>
        </p:txBody>
      </p:sp>
      <p:sp>
        <p:nvSpPr>
          <p:cNvPr id="53" name="Rectangle 52">
            <a:extLst>
              <a:ext uri="{FF2B5EF4-FFF2-40B4-BE49-F238E27FC236}">
                <a16:creationId xmlns:a16="http://schemas.microsoft.com/office/drawing/2014/main" xmlns="" id="{374EFEB3-27E5-4459-ADBD-B540B4A87EAA}"/>
              </a:ext>
            </a:extLst>
          </p:cNvPr>
          <p:cNvSpPr/>
          <p:nvPr/>
        </p:nvSpPr>
        <p:spPr>
          <a:xfrm>
            <a:off x="6931530"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-73%</a:t>
            </a:r>
          </a:p>
        </p:txBody>
      </p:sp>
      <p:sp>
        <p:nvSpPr>
          <p:cNvPr id="54" name="Rounded Rectangle 4">
            <a:extLst>
              <a:ext uri="{FF2B5EF4-FFF2-40B4-BE49-F238E27FC236}">
                <a16:creationId xmlns:a16="http://schemas.microsoft.com/office/drawing/2014/main" xmlns="" id="{FF27BDD8-F9A2-4EAF-AACD-2EFA24BFE947}"/>
              </a:ext>
            </a:extLst>
          </p:cNvPr>
          <p:cNvSpPr/>
          <p:nvPr/>
        </p:nvSpPr>
        <p:spPr>
          <a:xfrm>
            <a:off x="8199145"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5" name="Rounded Rectangle 5">
            <a:extLst>
              <a:ext uri="{FF2B5EF4-FFF2-40B4-BE49-F238E27FC236}">
                <a16:creationId xmlns:a16="http://schemas.microsoft.com/office/drawing/2014/main" xmlns="" id="{AD5E1BF0-E8D7-462E-AC81-8FA353B00BF9}"/>
              </a:ext>
            </a:extLst>
          </p:cNvPr>
          <p:cNvSpPr/>
          <p:nvPr/>
        </p:nvSpPr>
        <p:spPr>
          <a:xfrm>
            <a:off x="8199145" y="5544368"/>
            <a:ext cx="648000" cy="583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6" name="Rectangle 55">
            <a:extLst>
              <a:ext uri="{FF2B5EF4-FFF2-40B4-BE49-F238E27FC236}">
                <a16:creationId xmlns:a16="http://schemas.microsoft.com/office/drawing/2014/main" xmlns="" id="{75F1D48A-5825-4DC7-A130-AAD641E6DF65}"/>
              </a:ext>
            </a:extLst>
          </p:cNvPr>
          <p:cNvSpPr/>
          <p:nvPr/>
        </p:nvSpPr>
        <p:spPr>
          <a:xfrm>
            <a:off x="8195899" y="306455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13 Mar</a:t>
            </a:r>
          </a:p>
        </p:txBody>
      </p:sp>
      <p:sp>
        <p:nvSpPr>
          <p:cNvPr id="57" name="Rectangle 56">
            <a:extLst>
              <a:ext uri="{FF2B5EF4-FFF2-40B4-BE49-F238E27FC236}">
                <a16:creationId xmlns:a16="http://schemas.microsoft.com/office/drawing/2014/main" xmlns="" id="{D22178B4-E48C-438B-AB11-27AA7DF02948}"/>
              </a:ext>
            </a:extLst>
          </p:cNvPr>
          <p:cNvSpPr/>
          <p:nvPr/>
        </p:nvSpPr>
        <p:spPr>
          <a:xfrm>
            <a:off x="8234267"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-78%</a:t>
            </a:r>
          </a:p>
        </p:txBody>
      </p:sp>
      <p:pic>
        <p:nvPicPr>
          <p:cNvPr id="3" name="Immagine 2">
            <a:extLst>
              <a:ext uri="{FF2B5EF4-FFF2-40B4-BE49-F238E27FC236}">
                <a16:creationId xmlns:a16="http://schemas.microsoft.com/office/drawing/2014/main" xmlns="" id="{36C48A82-F3F1-4B8E-A818-19D4D106D616}"/>
              </a:ext>
            </a:extLst>
          </p:cNvPr>
          <p:cNvPicPr>
            <a:picLocks noChangeAspect="1"/>
          </p:cNvPicPr>
          <p:nvPr/>
        </p:nvPicPr>
        <p:blipFill>
          <a:blip r:embed="rId6"/>
          <a:stretch>
            <a:fillRect/>
          </a:stretch>
        </p:blipFill>
        <p:spPr>
          <a:xfrm>
            <a:off x="0" y="1060762"/>
            <a:ext cx="9144000" cy="1757015"/>
          </a:xfrm>
          <a:prstGeom prst="rect">
            <a:avLst/>
          </a:prstGeom>
        </p:spPr>
      </p:pic>
      <p:sp>
        <p:nvSpPr>
          <p:cNvPr id="58" name="Freeform 407">
            <a:extLst>
              <a:ext uri="{FF2B5EF4-FFF2-40B4-BE49-F238E27FC236}">
                <a16:creationId xmlns:a16="http://schemas.microsoft.com/office/drawing/2014/main" xmlns="" id="{84010C50-E968-4657-A8F3-235B81789422}"/>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CasellaDiTesto 58">
            <a:extLst>
              <a:ext uri="{FF2B5EF4-FFF2-40B4-BE49-F238E27FC236}">
                <a16:creationId xmlns:a16="http://schemas.microsoft.com/office/drawing/2014/main" xmlns="" id="{11D50B8D-7EB0-4D97-BB71-B13790E54C67}"/>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60" name="CasellaDiTesto 59">
            <a:extLst>
              <a:ext uri="{FF2B5EF4-FFF2-40B4-BE49-F238E27FC236}">
                <a16:creationId xmlns:a16="http://schemas.microsoft.com/office/drawing/2014/main" xmlns="" id="{725A24F0-7692-40DE-A3EB-008262B49E51}"/>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1" name="Freeform 403">
            <a:extLst>
              <a:ext uri="{FF2B5EF4-FFF2-40B4-BE49-F238E27FC236}">
                <a16:creationId xmlns:a16="http://schemas.microsoft.com/office/drawing/2014/main" xmlns="" id="{11FC9785-7394-4B3B-8145-557851D60468}"/>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2" name="Picture 2" descr="Risultato immagini per simbolo media aritmetica">
            <a:extLst>
              <a:ext uri="{FF2B5EF4-FFF2-40B4-BE49-F238E27FC236}">
                <a16:creationId xmlns:a16="http://schemas.microsoft.com/office/drawing/2014/main" xmlns="" id="{D34A7FB7-651D-4433-97EF-0E728119815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3" name="CasellaDiTesto 62">
            <a:extLst>
              <a:ext uri="{FF2B5EF4-FFF2-40B4-BE49-F238E27FC236}">
                <a16:creationId xmlns:a16="http://schemas.microsoft.com/office/drawing/2014/main" xmlns="" id="{B868AA9B-7139-41A8-8B51-ACBA74467F72}"/>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4" name="Rectangle 122">
            <a:extLst>
              <a:ext uri="{FF2B5EF4-FFF2-40B4-BE49-F238E27FC236}">
                <a16:creationId xmlns:a16="http://schemas.microsoft.com/office/drawing/2014/main" xmlns="" id="{E25F93E7-C5C7-4BD6-9250-98D70AACBD4A}"/>
              </a:ext>
            </a:extLst>
          </p:cNvPr>
          <p:cNvSpPr/>
          <p:nvPr/>
        </p:nvSpPr>
        <p:spPr>
          <a:xfrm>
            <a:off x="615750" y="4644397"/>
            <a:ext cx="42191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a:t>
            </a:r>
          </a:p>
        </p:txBody>
      </p:sp>
      <p:sp>
        <p:nvSpPr>
          <p:cNvPr id="65" name="Rectangle 133">
            <a:extLst>
              <a:ext uri="{FF2B5EF4-FFF2-40B4-BE49-F238E27FC236}">
                <a16:creationId xmlns:a16="http://schemas.microsoft.com/office/drawing/2014/main" xmlns="" id="{44D4D4F2-9E08-4353-9810-E0D767614A70}"/>
              </a:ext>
            </a:extLst>
          </p:cNvPr>
          <p:cNvSpPr/>
          <p:nvPr/>
        </p:nvSpPr>
        <p:spPr>
          <a:xfrm>
            <a:off x="1896224"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-24%</a:t>
            </a:r>
          </a:p>
        </p:txBody>
      </p:sp>
      <p:sp>
        <p:nvSpPr>
          <p:cNvPr id="66" name="Rectangle 141">
            <a:extLst>
              <a:ext uri="{FF2B5EF4-FFF2-40B4-BE49-F238E27FC236}">
                <a16:creationId xmlns:a16="http://schemas.microsoft.com/office/drawing/2014/main" xmlns="" id="{D230B12C-5EBD-4EB4-9454-7D51FCC32B5B}"/>
              </a:ext>
            </a:extLst>
          </p:cNvPr>
          <p:cNvSpPr/>
          <p:nvPr/>
        </p:nvSpPr>
        <p:spPr>
          <a:xfrm>
            <a:off x="318513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-30%</a:t>
            </a:r>
          </a:p>
        </p:txBody>
      </p:sp>
      <p:sp>
        <p:nvSpPr>
          <p:cNvPr id="67" name="Rectangle 145">
            <a:extLst>
              <a:ext uri="{FF2B5EF4-FFF2-40B4-BE49-F238E27FC236}">
                <a16:creationId xmlns:a16="http://schemas.microsoft.com/office/drawing/2014/main" xmlns="" id="{BCEC1F40-F853-4C18-8577-032D3D6F77A1}"/>
              </a:ext>
            </a:extLst>
          </p:cNvPr>
          <p:cNvSpPr/>
          <p:nvPr/>
        </p:nvSpPr>
        <p:spPr>
          <a:xfrm>
            <a:off x="443002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-45%</a:t>
            </a:r>
          </a:p>
        </p:txBody>
      </p:sp>
      <p:sp>
        <p:nvSpPr>
          <p:cNvPr id="68" name="Rectangle 149">
            <a:extLst>
              <a:ext uri="{FF2B5EF4-FFF2-40B4-BE49-F238E27FC236}">
                <a16:creationId xmlns:a16="http://schemas.microsoft.com/office/drawing/2014/main" xmlns="" id="{9CB39067-767A-431B-A0BF-F7237C8D55ED}"/>
              </a:ext>
            </a:extLst>
          </p:cNvPr>
          <p:cNvSpPr/>
          <p:nvPr/>
        </p:nvSpPr>
        <p:spPr>
          <a:xfrm>
            <a:off x="5749754"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-60%</a:t>
            </a:r>
          </a:p>
        </p:txBody>
      </p:sp>
      <p:sp>
        <p:nvSpPr>
          <p:cNvPr id="69" name="Rectangle 153">
            <a:extLst>
              <a:ext uri="{FF2B5EF4-FFF2-40B4-BE49-F238E27FC236}">
                <a16:creationId xmlns:a16="http://schemas.microsoft.com/office/drawing/2014/main" xmlns="" id="{52119F4F-8FF6-43AF-880F-E04AE908423B}"/>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-68%</a:t>
            </a:r>
          </a:p>
        </p:txBody>
      </p:sp>
      <p:sp>
        <p:nvSpPr>
          <p:cNvPr id="70" name="Rectangle 157">
            <a:extLst>
              <a:ext uri="{FF2B5EF4-FFF2-40B4-BE49-F238E27FC236}">
                <a16:creationId xmlns:a16="http://schemas.microsoft.com/office/drawing/2014/main" xmlns="" id="{24486E3D-CBC8-4A29-8981-C2F2DA12384B}"/>
              </a:ext>
            </a:extLst>
          </p:cNvPr>
          <p:cNvSpPr/>
          <p:nvPr/>
        </p:nvSpPr>
        <p:spPr>
          <a:xfrm>
            <a:off x="8275408"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-75%</a:t>
            </a:r>
          </a:p>
        </p:txBody>
      </p:sp>
      <p:sp>
        <p:nvSpPr>
          <p:cNvPr id="71" name="Rectangle 122">
            <a:extLst>
              <a:ext uri="{FF2B5EF4-FFF2-40B4-BE49-F238E27FC236}">
                <a16:creationId xmlns:a16="http://schemas.microsoft.com/office/drawing/2014/main" xmlns="" id="{1025064D-56D7-4B37-9CE3-3006AEAB1C6A}"/>
              </a:ext>
            </a:extLst>
          </p:cNvPr>
          <p:cNvSpPr/>
          <p:nvPr/>
        </p:nvSpPr>
        <p:spPr>
          <a:xfrm>
            <a:off x="5862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-35%</a:t>
            </a:r>
          </a:p>
        </p:txBody>
      </p:sp>
      <p:sp>
        <p:nvSpPr>
          <p:cNvPr id="72" name="Rectangle 133">
            <a:extLst>
              <a:ext uri="{FF2B5EF4-FFF2-40B4-BE49-F238E27FC236}">
                <a16:creationId xmlns:a16="http://schemas.microsoft.com/office/drawing/2014/main" xmlns="" id="{02B42930-23FF-43A2-A697-089730C203C2}"/>
              </a:ext>
            </a:extLst>
          </p:cNvPr>
          <p:cNvSpPr/>
          <p:nvPr/>
        </p:nvSpPr>
        <p:spPr>
          <a:xfrm>
            <a:off x="1906001" y="4114170"/>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-39%</a:t>
            </a:r>
          </a:p>
        </p:txBody>
      </p:sp>
      <p:sp>
        <p:nvSpPr>
          <p:cNvPr id="73" name="Rectangle 141">
            <a:extLst>
              <a:ext uri="{FF2B5EF4-FFF2-40B4-BE49-F238E27FC236}">
                <a16:creationId xmlns:a16="http://schemas.microsoft.com/office/drawing/2014/main" xmlns="" id="{7368C5C8-5C96-49A2-B3EF-98BDC8FDF9F2}"/>
              </a:ext>
            </a:extLst>
          </p:cNvPr>
          <p:cNvSpPr/>
          <p:nvPr/>
        </p:nvSpPr>
        <p:spPr>
          <a:xfrm>
            <a:off x="319491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-23%</a:t>
            </a:r>
          </a:p>
        </p:txBody>
      </p:sp>
      <p:sp>
        <p:nvSpPr>
          <p:cNvPr id="74" name="Rectangle 145">
            <a:extLst>
              <a:ext uri="{FF2B5EF4-FFF2-40B4-BE49-F238E27FC236}">
                <a16:creationId xmlns:a16="http://schemas.microsoft.com/office/drawing/2014/main" xmlns="" id="{C1446525-8701-4DE6-8358-DF731DED415B}"/>
              </a:ext>
            </a:extLst>
          </p:cNvPr>
          <p:cNvSpPr/>
          <p:nvPr/>
        </p:nvSpPr>
        <p:spPr>
          <a:xfrm>
            <a:off x="443980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-48%</a:t>
            </a:r>
          </a:p>
        </p:txBody>
      </p:sp>
      <p:sp>
        <p:nvSpPr>
          <p:cNvPr id="75" name="Rectangle 149">
            <a:extLst>
              <a:ext uri="{FF2B5EF4-FFF2-40B4-BE49-F238E27FC236}">
                <a16:creationId xmlns:a16="http://schemas.microsoft.com/office/drawing/2014/main" xmlns="" id="{B57C97DB-6509-4358-AC7D-DA7B73F8C05A}"/>
              </a:ext>
            </a:extLst>
          </p:cNvPr>
          <p:cNvSpPr/>
          <p:nvPr/>
        </p:nvSpPr>
        <p:spPr>
          <a:xfrm>
            <a:off x="5759531"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-55%</a:t>
            </a:r>
          </a:p>
        </p:txBody>
      </p:sp>
      <p:sp>
        <p:nvSpPr>
          <p:cNvPr id="76" name="Rectangle 153">
            <a:extLst>
              <a:ext uri="{FF2B5EF4-FFF2-40B4-BE49-F238E27FC236}">
                <a16:creationId xmlns:a16="http://schemas.microsoft.com/office/drawing/2014/main" xmlns="" id="{936BD066-97C1-4C05-BCF2-6672618E8C5D}"/>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-68%</a:t>
            </a:r>
          </a:p>
        </p:txBody>
      </p:sp>
      <p:sp>
        <p:nvSpPr>
          <p:cNvPr id="77" name="Rectangle 157">
            <a:extLst>
              <a:ext uri="{FF2B5EF4-FFF2-40B4-BE49-F238E27FC236}">
                <a16:creationId xmlns:a16="http://schemas.microsoft.com/office/drawing/2014/main" xmlns="" id="{ABEC3D9E-C300-43B0-967F-FAF721209AC6}"/>
              </a:ext>
            </a:extLst>
          </p:cNvPr>
          <p:cNvSpPr/>
          <p:nvPr/>
        </p:nvSpPr>
        <p:spPr>
          <a:xfrm>
            <a:off x="8285185"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-77%</a:t>
            </a:r>
          </a:p>
        </p:txBody>
      </p:sp>
    </p:spTree>
    <p:extLst>
      <p:ext uri="{BB962C8B-B14F-4D97-AF65-F5344CB8AC3E}">
        <p14:creationId xmlns:p14="http://schemas.microsoft.com/office/powerpoint/2010/main" val="1511633368"/>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4ABA0718-5EFB-4283-9C4D-F4BB92CCDEA5}"/>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err="1"/>
              <a:t>Trasporto</a:t>
            </a:r>
            <a:r>
              <a:rPr lang="en-US" altLang="it-IT" sz="2500" b="1" dirty="0"/>
              <a:t> </a:t>
            </a:r>
            <a:r>
              <a:rPr lang="en-US" altLang="it-IT" sz="2500" b="1" dirty="0" err="1"/>
              <a:t>Pubblico</a:t>
            </a:r>
            <a:r>
              <a:rPr lang="en-US" altLang="it-IT" sz="2500" b="1" dirty="0"/>
              <a:t> Locale: METROPOLITANA</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177800" y="169068"/>
            <a:ext cx="3683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r>
              <a:rPr lang="it-IT" altLang="it-IT" sz="2500" b="1" dirty="0">
                <a:ea typeface="Moon-flower"/>
              </a:rPr>
              <a:t>3</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579F38B1-A23F-4B7E-9651-E298755B05DC}"/>
              </a:ext>
            </a:extLst>
          </p:cNvPr>
          <p:cNvSpPr/>
          <p:nvPr/>
        </p:nvSpPr>
        <p:spPr>
          <a:xfrm>
            <a:off x="101600" y="1056946"/>
            <a:ext cx="8857465" cy="5047536"/>
          </a:xfrm>
          <a:prstGeom prst="rect">
            <a:avLst/>
          </a:prstGeom>
        </p:spPr>
        <p:txBody>
          <a:bodyPr wrap="square">
            <a:spAutoFit/>
          </a:bodyPr>
          <a:lstStyle/>
          <a:p>
            <a:pPr marL="285750" indent="-285750" algn="just">
              <a:buFont typeface="Arial" panose="020B0604020202020204" pitchFamily="34" charset="0"/>
              <a:buChar char="•"/>
            </a:pPr>
            <a:r>
              <a:rPr lang="it-IT" altLang="it-IT" sz="1600" dirty="0"/>
              <a:t>Ad oggi in tema di trasporto pubblico locale è disponibile solo il dato sui transiti in metropolitana e non in superficie, in quanto il dato della superficie non è acquisito direttamente da un sistema di rilevazione, ma da una stima calcolata a partire dai dati della metropolitana sulla base della relazione tra alcune indagini a campione manuali effettuate sulla superficie e raffrontate con il dato della metropolitana. In questo momento le indagini manuali sono sospese in osservanza dei DPCM in vigore in tema di </a:t>
            </a:r>
            <a:r>
              <a:rPr lang="it-IT" altLang="it-IT" sz="1600" dirty="0" err="1"/>
              <a:t>coronavisrus</a:t>
            </a:r>
            <a:r>
              <a:rPr lang="it-IT" altLang="it-IT" sz="1600" dirty="0"/>
              <a:t> e le relazioni precedenti vanno analizzate e approfondite visto il periodo particolare condizionato da diversi fattori non ordinari. Pertanto al momento non sono disponibili dati sulla superficie.</a:t>
            </a:r>
          </a:p>
          <a:p>
            <a:pPr algn="just"/>
            <a:r>
              <a:rPr lang="it-IT" altLang="it-IT" sz="1600" dirty="0"/>
              <a:t>  </a:t>
            </a:r>
          </a:p>
          <a:p>
            <a:pPr marL="285750" indent="-285750" algn="just">
              <a:buFont typeface="Arial" panose="020B0604020202020204" pitchFamily="34" charset="0"/>
              <a:buChar char="•"/>
            </a:pPr>
            <a:r>
              <a:rPr lang="it-IT" altLang="it-IT" sz="1600" dirty="0"/>
              <a:t>L’analisi che si riporta nelle successive slides è stata effettuata mediante la rilevazione dei tornellati all’interno della rete metropolitana di Milano. Sulla base dei dati relativi alla media dell’uso nelle giornate relative alle settimane comprese tra la sett. 3 e la sett. 7 del 2020 sono state definite le curve di utilizzo orario delle giornate tipo. Successivamente sono state confrontate alle giornate tipo le rilevazioni effettuate a seguito dell’Allarme COVID-19.</a:t>
            </a:r>
          </a:p>
          <a:p>
            <a:pPr algn="just"/>
            <a:endParaRPr lang="it-IT" altLang="it-IT" sz="1600" dirty="0"/>
          </a:p>
          <a:p>
            <a:pPr marL="285750" indent="-285750" algn="just">
              <a:buFont typeface="Arial" panose="020B0604020202020204" pitchFamily="34" charset="0"/>
              <a:buChar char="•"/>
            </a:pPr>
            <a:r>
              <a:rPr lang="it-IT" altLang="it-IT" sz="1600" dirty="0"/>
              <a:t>I valori di riduzione % giornaliera sono espressi in riferimento a giornate di Marzo 2019, in analogia con i dati diffusi da ATM; relativamente all’ora di punta del mattino si è presa in considerazione la fascia oraria 7:00-9:00, mentre per l’ora di punta della sera si è considerata la fascia oraria 17:00-19:00.</a:t>
            </a:r>
          </a:p>
          <a:p>
            <a:pPr marL="285750" indent="-285750" algn="just">
              <a:buFont typeface="Arial" panose="020B0604020202020204" pitchFamily="34" charset="0"/>
              <a:buChar char="•"/>
            </a:pPr>
            <a:endParaRPr lang="it-IT" altLang="it-IT" sz="1800" b="1" i="1" dirty="0">
              <a:latin typeface="Trebuchet MS" panose="020B0603020202020204" pitchFamily="34" charset="0"/>
            </a:endParaRPr>
          </a:p>
        </p:txBody>
      </p:sp>
    </p:spTree>
    <p:extLst>
      <p:ext uri="{BB962C8B-B14F-4D97-AF65-F5344CB8AC3E}">
        <p14:creationId xmlns:p14="http://schemas.microsoft.com/office/powerpoint/2010/main" val="2304951656"/>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SHARING MOBILITY</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39</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xmlns="" id="{C963F276-9648-4A60-9ADE-E09CAC160599}"/>
              </a:ext>
            </a:extLst>
          </p:cNvPr>
          <p:cNvSpPr txBox="1">
            <a:spLocks/>
          </p:cNvSpPr>
          <p:nvPr/>
        </p:nvSpPr>
        <p:spPr bwMode="auto">
          <a:xfrm>
            <a:off x="177800" y="1069056"/>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Bike Sharing</a:t>
            </a:r>
          </a:p>
        </p:txBody>
      </p:sp>
      <p:sp>
        <p:nvSpPr>
          <p:cNvPr id="15" name="Rectangle 14">
            <a:extLst>
              <a:ext uri="{FF2B5EF4-FFF2-40B4-BE49-F238E27FC236}">
                <a16:creationId xmlns:a16="http://schemas.microsoft.com/office/drawing/2014/main" xmlns="" id="{54A2B563-9EA5-46AE-ADBD-DC7880DC792A}"/>
              </a:ext>
            </a:extLst>
          </p:cNvPr>
          <p:cNvSpPr/>
          <p:nvPr/>
        </p:nvSpPr>
        <p:spPr>
          <a:xfrm>
            <a:off x="538163" y="1862049"/>
            <a:ext cx="8267700" cy="861774"/>
          </a:xfrm>
          <a:prstGeom prst="rect">
            <a:avLst/>
          </a:prstGeom>
        </p:spPr>
        <p:txBody>
          <a:bodyPr wrap="square">
            <a:spAutoFit/>
          </a:bodyPr>
          <a:lstStyle/>
          <a:p>
            <a:pPr marL="285750" indent="-285750" algn="just">
              <a:buFont typeface="Arial" panose="020B0604020202020204" pitchFamily="34" charset="0"/>
              <a:buChar char="•"/>
            </a:pPr>
            <a:r>
              <a:rPr lang="it-IT" altLang="it-IT" sz="1600" dirty="0"/>
              <a:t>I dati mettono in evidenza il raffronto tra il valore medio giornaliero registrato nel secondo semestre 2019 con la rilevazione puntuale registrata nelle settimane in cui sono state adottate misure restrittive a causa del Covid-19 per tutti i gestori aggregati</a:t>
            </a:r>
            <a:r>
              <a:rPr lang="it-IT" altLang="it-IT" sz="1800" b="1" i="1" dirty="0">
                <a:latin typeface="Trebuchet MS" panose="020B0603020202020204" pitchFamily="34" charset="0"/>
              </a:rPr>
              <a:t>.</a:t>
            </a:r>
          </a:p>
        </p:txBody>
      </p:sp>
    </p:spTree>
    <p:extLst>
      <p:ext uri="{BB962C8B-B14F-4D97-AF65-F5344CB8AC3E}">
        <p14:creationId xmlns:p14="http://schemas.microsoft.com/office/powerpoint/2010/main" val="4046842677"/>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SHARING MOBILITY – Bike Sharing</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40</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xmlns="" id="{FEE49180-B706-4D20-B9A1-75A354E338A0}"/>
              </a:ext>
            </a:extLst>
          </p:cNvPr>
          <p:cNvPicPr>
            <a:picLocks noChangeAspect="1"/>
          </p:cNvPicPr>
          <p:nvPr/>
        </p:nvPicPr>
        <p:blipFill>
          <a:blip r:embed="rId6"/>
          <a:stretch>
            <a:fillRect/>
          </a:stretch>
        </p:blipFill>
        <p:spPr>
          <a:xfrm>
            <a:off x="-4762" y="980341"/>
            <a:ext cx="9144000" cy="1669911"/>
          </a:xfrm>
          <a:prstGeom prst="rect">
            <a:avLst/>
          </a:prstGeom>
        </p:spPr>
      </p:pic>
      <p:sp>
        <p:nvSpPr>
          <p:cNvPr id="26" name="Rectangle 25">
            <a:extLst>
              <a:ext uri="{FF2B5EF4-FFF2-40B4-BE49-F238E27FC236}">
                <a16:creationId xmlns:a16="http://schemas.microsoft.com/office/drawing/2014/main" xmlns="" id="{DF060CF1-58BB-48EF-BDCF-63144098C360}"/>
              </a:ext>
            </a:extLst>
          </p:cNvPr>
          <p:cNvSpPr/>
          <p:nvPr/>
        </p:nvSpPr>
        <p:spPr>
          <a:xfrm>
            <a:off x="-63778"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7" name="Rectangle 26">
            <a:extLst>
              <a:ext uri="{FF2B5EF4-FFF2-40B4-BE49-F238E27FC236}">
                <a16:creationId xmlns:a16="http://schemas.microsoft.com/office/drawing/2014/main" xmlns="" id="{6D196197-C240-43E5-80CB-56AE7BA29D71}"/>
              </a:ext>
            </a:extLst>
          </p:cNvPr>
          <p:cNvSpPr/>
          <p:nvPr/>
        </p:nvSpPr>
        <p:spPr>
          <a:xfrm>
            <a:off x="-373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8" name="Rectangle 27">
            <a:extLst>
              <a:ext uri="{FF2B5EF4-FFF2-40B4-BE49-F238E27FC236}">
                <a16:creationId xmlns:a16="http://schemas.microsoft.com/office/drawing/2014/main" xmlns="" id="{64F21E54-D293-4FA2-9365-8E58C53FE069}"/>
              </a:ext>
            </a:extLst>
          </p:cNvPr>
          <p:cNvSpPr/>
          <p:nvPr/>
        </p:nvSpPr>
        <p:spPr>
          <a:xfrm>
            <a:off x="-1770"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9" name="Rectangle 28">
            <a:extLst>
              <a:ext uri="{FF2B5EF4-FFF2-40B4-BE49-F238E27FC236}">
                <a16:creationId xmlns:a16="http://schemas.microsoft.com/office/drawing/2014/main" xmlns="" id="{F06B3AC2-DA9A-4875-BE9F-51D7139AA26C}"/>
              </a:ext>
            </a:extLst>
          </p:cNvPr>
          <p:cNvSpPr/>
          <p:nvPr/>
        </p:nvSpPr>
        <p:spPr>
          <a:xfrm>
            <a:off x="-373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30" name="Rounded Rectangle 4">
            <a:extLst>
              <a:ext uri="{FF2B5EF4-FFF2-40B4-BE49-F238E27FC236}">
                <a16:creationId xmlns:a16="http://schemas.microsoft.com/office/drawing/2014/main" xmlns="" id="{1CF7A3E8-11F6-4F92-A151-F6392CEDF76B}"/>
              </a:ext>
            </a:extLst>
          </p:cNvPr>
          <p:cNvSpPr/>
          <p:nvPr/>
        </p:nvSpPr>
        <p:spPr>
          <a:xfrm>
            <a:off x="516540"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1" name="Rounded Rectangle 5">
            <a:extLst>
              <a:ext uri="{FF2B5EF4-FFF2-40B4-BE49-F238E27FC236}">
                <a16:creationId xmlns:a16="http://schemas.microsoft.com/office/drawing/2014/main" xmlns="" id="{BEF1BDA3-2E24-41F4-BAC8-5F43715D1758}"/>
              </a:ext>
            </a:extLst>
          </p:cNvPr>
          <p:cNvSpPr/>
          <p:nvPr/>
        </p:nvSpPr>
        <p:spPr>
          <a:xfrm>
            <a:off x="516540" y="4273811"/>
            <a:ext cx="648000" cy="1854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2" name="Rectangle 31">
            <a:extLst>
              <a:ext uri="{FF2B5EF4-FFF2-40B4-BE49-F238E27FC236}">
                <a16:creationId xmlns:a16="http://schemas.microsoft.com/office/drawing/2014/main" xmlns="" id="{B4A581B5-7CAB-48BD-B4C2-CB94D6C8A1C5}"/>
              </a:ext>
            </a:extLst>
          </p:cNvPr>
          <p:cNvSpPr/>
          <p:nvPr/>
        </p:nvSpPr>
        <p:spPr>
          <a:xfrm>
            <a:off x="-26659"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3" name="Rectangle 32">
            <a:extLst>
              <a:ext uri="{FF2B5EF4-FFF2-40B4-BE49-F238E27FC236}">
                <a16:creationId xmlns:a16="http://schemas.microsoft.com/office/drawing/2014/main" xmlns="" id="{5C8C7E9C-D292-493F-8531-FB6E4D136442}"/>
              </a:ext>
            </a:extLst>
          </p:cNvPr>
          <p:cNvSpPr/>
          <p:nvPr/>
        </p:nvSpPr>
        <p:spPr>
          <a:xfrm>
            <a:off x="531246"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22 Feb</a:t>
            </a:r>
          </a:p>
        </p:txBody>
      </p:sp>
      <p:sp>
        <p:nvSpPr>
          <p:cNvPr id="34" name="Rectangle 33">
            <a:extLst>
              <a:ext uri="{FF2B5EF4-FFF2-40B4-BE49-F238E27FC236}">
                <a16:creationId xmlns:a16="http://schemas.microsoft.com/office/drawing/2014/main" xmlns="" id="{69740B08-9CEF-41ED-8022-78F75760C456}"/>
              </a:ext>
            </a:extLst>
          </p:cNvPr>
          <p:cNvSpPr/>
          <p:nvPr/>
        </p:nvSpPr>
        <p:spPr>
          <a:xfrm>
            <a:off x="551662" y="5679394"/>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-28%</a:t>
            </a:r>
          </a:p>
        </p:txBody>
      </p:sp>
      <p:sp>
        <p:nvSpPr>
          <p:cNvPr id="35" name="Rounded Rectangle 4">
            <a:extLst>
              <a:ext uri="{FF2B5EF4-FFF2-40B4-BE49-F238E27FC236}">
                <a16:creationId xmlns:a16="http://schemas.microsoft.com/office/drawing/2014/main" xmlns="" id="{E34ED68E-6E30-4DB9-9787-591BE068BA11}"/>
              </a:ext>
            </a:extLst>
          </p:cNvPr>
          <p:cNvSpPr/>
          <p:nvPr/>
        </p:nvSpPr>
        <p:spPr>
          <a:xfrm>
            <a:off x="1810194"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6" name="Rounded Rectangle 5">
            <a:extLst>
              <a:ext uri="{FF2B5EF4-FFF2-40B4-BE49-F238E27FC236}">
                <a16:creationId xmlns:a16="http://schemas.microsoft.com/office/drawing/2014/main" xmlns="" id="{36A3DF69-D170-4282-8E79-90EEC10EBA0F}"/>
              </a:ext>
            </a:extLst>
          </p:cNvPr>
          <p:cNvSpPr/>
          <p:nvPr/>
        </p:nvSpPr>
        <p:spPr>
          <a:xfrm>
            <a:off x="1810194" y="4600556"/>
            <a:ext cx="648000" cy="1522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7" name="Rectangle 36">
            <a:extLst>
              <a:ext uri="{FF2B5EF4-FFF2-40B4-BE49-F238E27FC236}">
                <a16:creationId xmlns:a16="http://schemas.microsoft.com/office/drawing/2014/main" xmlns="" id="{60C67884-3113-4324-9D2A-67176A4A326C}"/>
              </a:ext>
            </a:extLst>
          </p:cNvPr>
          <p:cNvSpPr/>
          <p:nvPr/>
        </p:nvSpPr>
        <p:spPr>
          <a:xfrm>
            <a:off x="1824900" y="3066616"/>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23 Feb</a:t>
            </a:r>
          </a:p>
        </p:txBody>
      </p:sp>
      <p:sp>
        <p:nvSpPr>
          <p:cNvPr id="38" name="Rectangle 37">
            <a:extLst>
              <a:ext uri="{FF2B5EF4-FFF2-40B4-BE49-F238E27FC236}">
                <a16:creationId xmlns:a16="http://schemas.microsoft.com/office/drawing/2014/main" xmlns="" id="{F9A0FC45-6D8A-4D74-8010-862738F2E104}"/>
              </a:ext>
            </a:extLst>
          </p:cNvPr>
          <p:cNvSpPr/>
          <p:nvPr/>
        </p:nvSpPr>
        <p:spPr>
          <a:xfrm>
            <a:off x="1845316" y="5673549"/>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-41%</a:t>
            </a:r>
          </a:p>
        </p:txBody>
      </p:sp>
      <p:sp>
        <p:nvSpPr>
          <p:cNvPr id="39" name="Rounded Rectangle 4">
            <a:extLst>
              <a:ext uri="{FF2B5EF4-FFF2-40B4-BE49-F238E27FC236}">
                <a16:creationId xmlns:a16="http://schemas.microsoft.com/office/drawing/2014/main" xmlns="" id="{3B1A3F08-4DF0-4D45-BB89-A72C5A063744}"/>
              </a:ext>
            </a:extLst>
          </p:cNvPr>
          <p:cNvSpPr/>
          <p:nvPr/>
        </p:nvSpPr>
        <p:spPr>
          <a:xfrm>
            <a:off x="310383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0" name="Rounded Rectangle 5">
            <a:extLst>
              <a:ext uri="{FF2B5EF4-FFF2-40B4-BE49-F238E27FC236}">
                <a16:creationId xmlns:a16="http://schemas.microsoft.com/office/drawing/2014/main" xmlns="" id="{A8143F5D-E1A5-484A-89F5-AC31628C3550}"/>
              </a:ext>
            </a:extLst>
          </p:cNvPr>
          <p:cNvSpPr/>
          <p:nvPr/>
        </p:nvSpPr>
        <p:spPr>
          <a:xfrm>
            <a:off x="3103834" y="4432643"/>
            <a:ext cx="648000" cy="1699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1" name="Rectangle 40">
            <a:extLst>
              <a:ext uri="{FF2B5EF4-FFF2-40B4-BE49-F238E27FC236}">
                <a16:creationId xmlns:a16="http://schemas.microsoft.com/office/drawing/2014/main" xmlns="" id="{D3717DC4-B5E8-41AF-B42D-34C0F194EE1E}"/>
              </a:ext>
            </a:extLst>
          </p:cNvPr>
          <p:cNvSpPr/>
          <p:nvPr/>
        </p:nvSpPr>
        <p:spPr>
          <a:xfrm>
            <a:off x="3118540"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24 Feb</a:t>
            </a:r>
          </a:p>
        </p:txBody>
      </p:sp>
      <p:sp>
        <p:nvSpPr>
          <p:cNvPr id="42" name="Rectangle 41">
            <a:extLst>
              <a:ext uri="{FF2B5EF4-FFF2-40B4-BE49-F238E27FC236}">
                <a16:creationId xmlns:a16="http://schemas.microsoft.com/office/drawing/2014/main" xmlns="" id="{B19E60E1-0B16-486E-A6D7-7B32BC104E35}"/>
              </a:ext>
            </a:extLst>
          </p:cNvPr>
          <p:cNvSpPr/>
          <p:nvPr/>
        </p:nvSpPr>
        <p:spPr>
          <a:xfrm>
            <a:off x="313895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-34%</a:t>
            </a:r>
          </a:p>
        </p:txBody>
      </p:sp>
      <p:sp>
        <p:nvSpPr>
          <p:cNvPr id="43" name="Rounded Rectangle 4">
            <a:extLst>
              <a:ext uri="{FF2B5EF4-FFF2-40B4-BE49-F238E27FC236}">
                <a16:creationId xmlns:a16="http://schemas.microsoft.com/office/drawing/2014/main" xmlns="" id="{6D277AE3-681F-4DE1-87C4-B5C205FE990D}"/>
              </a:ext>
            </a:extLst>
          </p:cNvPr>
          <p:cNvSpPr/>
          <p:nvPr/>
        </p:nvSpPr>
        <p:spPr>
          <a:xfrm>
            <a:off x="4357972"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4" name="Rounded Rectangle 5">
            <a:extLst>
              <a:ext uri="{FF2B5EF4-FFF2-40B4-BE49-F238E27FC236}">
                <a16:creationId xmlns:a16="http://schemas.microsoft.com/office/drawing/2014/main" xmlns="" id="{8F2536D4-B03C-4B3F-B684-AF90BE8623AC}"/>
              </a:ext>
            </a:extLst>
          </p:cNvPr>
          <p:cNvSpPr/>
          <p:nvPr/>
        </p:nvSpPr>
        <p:spPr>
          <a:xfrm>
            <a:off x="4357971" y="4882762"/>
            <a:ext cx="648000" cy="1245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5" name="Rectangle 44">
            <a:extLst>
              <a:ext uri="{FF2B5EF4-FFF2-40B4-BE49-F238E27FC236}">
                <a16:creationId xmlns:a16="http://schemas.microsoft.com/office/drawing/2014/main" xmlns="" id="{48DD9CE9-80ED-4671-908F-A792C68D2579}"/>
              </a:ext>
            </a:extLst>
          </p:cNvPr>
          <p:cNvSpPr/>
          <p:nvPr/>
        </p:nvSpPr>
        <p:spPr>
          <a:xfrm>
            <a:off x="4372677" y="3065409"/>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25 Feb</a:t>
            </a:r>
          </a:p>
        </p:txBody>
      </p:sp>
      <p:sp>
        <p:nvSpPr>
          <p:cNvPr id="46" name="Rectangle 45">
            <a:extLst>
              <a:ext uri="{FF2B5EF4-FFF2-40B4-BE49-F238E27FC236}">
                <a16:creationId xmlns:a16="http://schemas.microsoft.com/office/drawing/2014/main" xmlns="" id="{7E7F04D1-6933-469D-9502-7D7FF98BC942}"/>
              </a:ext>
            </a:extLst>
          </p:cNvPr>
          <p:cNvSpPr/>
          <p:nvPr/>
        </p:nvSpPr>
        <p:spPr>
          <a:xfrm>
            <a:off x="4393095"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-52%</a:t>
            </a:r>
          </a:p>
        </p:txBody>
      </p:sp>
      <p:sp>
        <p:nvSpPr>
          <p:cNvPr id="47" name="Rounded Rectangle 4">
            <a:extLst>
              <a:ext uri="{FF2B5EF4-FFF2-40B4-BE49-F238E27FC236}">
                <a16:creationId xmlns:a16="http://schemas.microsoft.com/office/drawing/2014/main" xmlns="" id="{0122782D-B044-455C-80B5-9A8007F681AE}"/>
              </a:ext>
            </a:extLst>
          </p:cNvPr>
          <p:cNvSpPr/>
          <p:nvPr/>
        </p:nvSpPr>
        <p:spPr>
          <a:xfrm>
            <a:off x="567328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8" name="Rounded Rectangle 5">
            <a:extLst>
              <a:ext uri="{FF2B5EF4-FFF2-40B4-BE49-F238E27FC236}">
                <a16:creationId xmlns:a16="http://schemas.microsoft.com/office/drawing/2014/main" xmlns="" id="{3179CE6B-BA7F-4F97-B28A-8EE1D5080F18}"/>
              </a:ext>
            </a:extLst>
          </p:cNvPr>
          <p:cNvSpPr/>
          <p:nvPr/>
        </p:nvSpPr>
        <p:spPr>
          <a:xfrm>
            <a:off x="5673282" y="4979470"/>
            <a:ext cx="648000" cy="1141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9" name="Rectangle 48">
            <a:extLst>
              <a:ext uri="{FF2B5EF4-FFF2-40B4-BE49-F238E27FC236}">
                <a16:creationId xmlns:a16="http://schemas.microsoft.com/office/drawing/2014/main" xmlns="" id="{9FBF5161-77C9-417A-9E39-54A1A4A54376}"/>
              </a:ext>
            </a:extLst>
          </p:cNvPr>
          <p:cNvSpPr/>
          <p:nvPr/>
        </p:nvSpPr>
        <p:spPr>
          <a:xfrm>
            <a:off x="5687989" y="308133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26 Feb</a:t>
            </a:r>
          </a:p>
        </p:txBody>
      </p:sp>
      <p:sp>
        <p:nvSpPr>
          <p:cNvPr id="50" name="Rectangle 49">
            <a:extLst>
              <a:ext uri="{FF2B5EF4-FFF2-40B4-BE49-F238E27FC236}">
                <a16:creationId xmlns:a16="http://schemas.microsoft.com/office/drawing/2014/main" xmlns="" id="{16B02ADE-FEB7-49B7-8F99-681FE8353714}"/>
              </a:ext>
            </a:extLst>
          </p:cNvPr>
          <p:cNvSpPr/>
          <p:nvPr/>
        </p:nvSpPr>
        <p:spPr>
          <a:xfrm>
            <a:off x="570840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-56%</a:t>
            </a:r>
          </a:p>
        </p:txBody>
      </p:sp>
      <p:sp>
        <p:nvSpPr>
          <p:cNvPr id="51" name="Rounded Rectangle 4">
            <a:extLst>
              <a:ext uri="{FF2B5EF4-FFF2-40B4-BE49-F238E27FC236}">
                <a16:creationId xmlns:a16="http://schemas.microsoft.com/office/drawing/2014/main" xmlns="" id="{10F98313-3324-4FAC-BB55-C24F186DDD01}"/>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2" name="Rounded Rectangle 5">
            <a:extLst>
              <a:ext uri="{FF2B5EF4-FFF2-40B4-BE49-F238E27FC236}">
                <a16:creationId xmlns:a16="http://schemas.microsoft.com/office/drawing/2014/main" xmlns="" id="{B09A95B3-89AB-4B45-92A8-7F7CB7028209}"/>
              </a:ext>
            </a:extLst>
          </p:cNvPr>
          <p:cNvSpPr/>
          <p:nvPr/>
        </p:nvSpPr>
        <p:spPr>
          <a:xfrm>
            <a:off x="6896409" y="4958921"/>
            <a:ext cx="648000" cy="1166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3" name="Rectangle 52">
            <a:extLst>
              <a:ext uri="{FF2B5EF4-FFF2-40B4-BE49-F238E27FC236}">
                <a16:creationId xmlns:a16="http://schemas.microsoft.com/office/drawing/2014/main" xmlns="" id="{BCCE1103-6DD5-416E-AD3C-85D4E0E5E51C}"/>
              </a:ext>
            </a:extLst>
          </p:cNvPr>
          <p:cNvSpPr/>
          <p:nvPr/>
        </p:nvSpPr>
        <p:spPr>
          <a:xfrm>
            <a:off x="6911115"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27 Feb</a:t>
            </a:r>
          </a:p>
        </p:txBody>
      </p:sp>
      <p:sp>
        <p:nvSpPr>
          <p:cNvPr id="54" name="Rectangle 53">
            <a:extLst>
              <a:ext uri="{FF2B5EF4-FFF2-40B4-BE49-F238E27FC236}">
                <a16:creationId xmlns:a16="http://schemas.microsoft.com/office/drawing/2014/main" xmlns="" id="{51B5F450-32BC-4215-9BFC-9FE99F3499FB}"/>
              </a:ext>
            </a:extLst>
          </p:cNvPr>
          <p:cNvSpPr/>
          <p:nvPr/>
        </p:nvSpPr>
        <p:spPr>
          <a:xfrm>
            <a:off x="6931531"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-55%</a:t>
            </a:r>
          </a:p>
        </p:txBody>
      </p:sp>
      <p:sp>
        <p:nvSpPr>
          <p:cNvPr id="55" name="Rounded Rectangle 4">
            <a:extLst>
              <a:ext uri="{FF2B5EF4-FFF2-40B4-BE49-F238E27FC236}">
                <a16:creationId xmlns:a16="http://schemas.microsoft.com/office/drawing/2014/main" xmlns="" id="{B8D5EDDA-1A14-4621-A11F-DC21C0E973CC}"/>
              </a:ext>
            </a:extLst>
          </p:cNvPr>
          <p:cNvSpPr/>
          <p:nvPr/>
        </p:nvSpPr>
        <p:spPr>
          <a:xfrm>
            <a:off x="8199145"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6" name="Rounded Rectangle 5">
            <a:extLst>
              <a:ext uri="{FF2B5EF4-FFF2-40B4-BE49-F238E27FC236}">
                <a16:creationId xmlns:a16="http://schemas.microsoft.com/office/drawing/2014/main" xmlns="" id="{3863F31A-A565-48AF-9A33-DD306A6DF24A}"/>
              </a:ext>
            </a:extLst>
          </p:cNvPr>
          <p:cNvSpPr/>
          <p:nvPr/>
        </p:nvSpPr>
        <p:spPr>
          <a:xfrm>
            <a:off x="8199146" y="5061203"/>
            <a:ext cx="648000" cy="1065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7" name="Rectangle 56">
            <a:extLst>
              <a:ext uri="{FF2B5EF4-FFF2-40B4-BE49-F238E27FC236}">
                <a16:creationId xmlns:a16="http://schemas.microsoft.com/office/drawing/2014/main" xmlns="" id="{894432D3-D67E-4175-BF3D-C0F32AD395B0}"/>
              </a:ext>
            </a:extLst>
          </p:cNvPr>
          <p:cNvSpPr/>
          <p:nvPr/>
        </p:nvSpPr>
        <p:spPr>
          <a:xfrm>
            <a:off x="8213852" y="306455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28 Feb</a:t>
            </a:r>
          </a:p>
        </p:txBody>
      </p:sp>
      <p:sp>
        <p:nvSpPr>
          <p:cNvPr id="58" name="Rectangle 57">
            <a:extLst>
              <a:ext uri="{FF2B5EF4-FFF2-40B4-BE49-F238E27FC236}">
                <a16:creationId xmlns:a16="http://schemas.microsoft.com/office/drawing/2014/main" xmlns="" id="{1A5B7B01-AB4F-4549-BEDE-7F379518E117}"/>
              </a:ext>
            </a:extLst>
          </p:cNvPr>
          <p:cNvSpPr/>
          <p:nvPr/>
        </p:nvSpPr>
        <p:spPr>
          <a:xfrm>
            <a:off x="8234268"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-59%</a:t>
            </a:r>
          </a:p>
        </p:txBody>
      </p:sp>
      <p:sp>
        <p:nvSpPr>
          <p:cNvPr id="59" name="Freeform 407">
            <a:extLst>
              <a:ext uri="{FF2B5EF4-FFF2-40B4-BE49-F238E27FC236}">
                <a16:creationId xmlns:a16="http://schemas.microsoft.com/office/drawing/2014/main" xmlns="" id="{51BBB86F-3BFB-43C6-9AEF-6AAA59C7E7FD}"/>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CasellaDiTesto 59">
            <a:extLst>
              <a:ext uri="{FF2B5EF4-FFF2-40B4-BE49-F238E27FC236}">
                <a16:creationId xmlns:a16="http://schemas.microsoft.com/office/drawing/2014/main" xmlns="" id="{6ED98CD4-07D1-4A83-A491-51549FF02551}"/>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61" name="CasellaDiTesto 60">
            <a:extLst>
              <a:ext uri="{FF2B5EF4-FFF2-40B4-BE49-F238E27FC236}">
                <a16:creationId xmlns:a16="http://schemas.microsoft.com/office/drawing/2014/main" xmlns="" id="{38CA5B2D-0B91-45DE-A89B-0C8D8D790DC6}"/>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2" name="Freeform 403">
            <a:extLst>
              <a:ext uri="{FF2B5EF4-FFF2-40B4-BE49-F238E27FC236}">
                <a16:creationId xmlns:a16="http://schemas.microsoft.com/office/drawing/2014/main" xmlns="" id="{45BA5715-603B-4B2B-A13C-CE545F7E1BF3}"/>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3" name="Picture 2" descr="Risultato immagini per simbolo media aritmetica">
            <a:extLst>
              <a:ext uri="{FF2B5EF4-FFF2-40B4-BE49-F238E27FC236}">
                <a16:creationId xmlns:a16="http://schemas.microsoft.com/office/drawing/2014/main" xmlns="" id="{42953BCA-2753-4B45-AA1A-F3408E8320D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4" name="CasellaDiTesto 63">
            <a:extLst>
              <a:ext uri="{FF2B5EF4-FFF2-40B4-BE49-F238E27FC236}">
                <a16:creationId xmlns:a16="http://schemas.microsoft.com/office/drawing/2014/main" xmlns="" id="{E6A737FF-D6D8-4394-BC53-15C51D647632}"/>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5" name="Rectangle 122">
            <a:extLst>
              <a:ext uri="{FF2B5EF4-FFF2-40B4-BE49-F238E27FC236}">
                <a16:creationId xmlns:a16="http://schemas.microsoft.com/office/drawing/2014/main" xmlns="" id="{B2A7D94B-983C-4699-86EF-31322E98EBBE}"/>
              </a:ext>
            </a:extLst>
          </p:cNvPr>
          <p:cNvSpPr/>
          <p:nvPr/>
        </p:nvSpPr>
        <p:spPr>
          <a:xfrm>
            <a:off x="5764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-31%</a:t>
            </a:r>
          </a:p>
        </p:txBody>
      </p:sp>
      <p:sp>
        <p:nvSpPr>
          <p:cNvPr id="66" name="Rectangle 133">
            <a:extLst>
              <a:ext uri="{FF2B5EF4-FFF2-40B4-BE49-F238E27FC236}">
                <a16:creationId xmlns:a16="http://schemas.microsoft.com/office/drawing/2014/main" xmlns="" id="{A8C9A8B3-7FAE-4D6C-85B5-150F8BC5605C}"/>
              </a:ext>
            </a:extLst>
          </p:cNvPr>
          <p:cNvSpPr/>
          <p:nvPr/>
        </p:nvSpPr>
        <p:spPr>
          <a:xfrm>
            <a:off x="1896224"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-38%</a:t>
            </a:r>
          </a:p>
        </p:txBody>
      </p:sp>
      <p:sp>
        <p:nvSpPr>
          <p:cNvPr id="67" name="Rectangle 141">
            <a:extLst>
              <a:ext uri="{FF2B5EF4-FFF2-40B4-BE49-F238E27FC236}">
                <a16:creationId xmlns:a16="http://schemas.microsoft.com/office/drawing/2014/main" xmlns="" id="{80803783-DFF1-4135-B3B3-826FEBA523F0}"/>
              </a:ext>
            </a:extLst>
          </p:cNvPr>
          <p:cNvSpPr/>
          <p:nvPr/>
        </p:nvSpPr>
        <p:spPr>
          <a:xfrm>
            <a:off x="318513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-31%</a:t>
            </a:r>
          </a:p>
        </p:txBody>
      </p:sp>
      <p:sp>
        <p:nvSpPr>
          <p:cNvPr id="68" name="Rectangle 145">
            <a:extLst>
              <a:ext uri="{FF2B5EF4-FFF2-40B4-BE49-F238E27FC236}">
                <a16:creationId xmlns:a16="http://schemas.microsoft.com/office/drawing/2014/main" xmlns="" id="{723024F2-7578-497A-88F6-B0CFA27227D3}"/>
              </a:ext>
            </a:extLst>
          </p:cNvPr>
          <p:cNvSpPr/>
          <p:nvPr/>
        </p:nvSpPr>
        <p:spPr>
          <a:xfrm>
            <a:off x="443002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-46%</a:t>
            </a:r>
          </a:p>
        </p:txBody>
      </p:sp>
      <p:sp>
        <p:nvSpPr>
          <p:cNvPr id="69" name="Rectangle 149">
            <a:extLst>
              <a:ext uri="{FF2B5EF4-FFF2-40B4-BE49-F238E27FC236}">
                <a16:creationId xmlns:a16="http://schemas.microsoft.com/office/drawing/2014/main" xmlns="" id="{73C722A3-DCD2-4317-A1CB-09F9FF88C573}"/>
              </a:ext>
            </a:extLst>
          </p:cNvPr>
          <p:cNvSpPr/>
          <p:nvPr/>
        </p:nvSpPr>
        <p:spPr>
          <a:xfrm>
            <a:off x="5749754"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-53%</a:t>
            </a:r>
          </a:p>
        </p:txBody>
      </p:sp>
      <p:sp>
        <p:nvSpPr>
          <p:cNvPr id="70" name="Rectangle 153">
            <a:extLst>
              <a:ext uri="{FF2B5EF4-FFF2-40B4-BE49-F238E27FC236}">
                <a16:creationId xmlns:a16="http://schemas.microsoft.com/office/drawing/2014/main" xmlns="" id="{54FC506D-DF37-4BEC-A4AE-BEBBFEF2241F}"/>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-54%</a:t>
            </a:r>
          </a:p>
        </p:txBody>
      </p:sp>
      <p:sp>
        <p:nvSpPr>
          <p:cNvPr id="71" name="Rectangle 157">
            <a:extLst>
              <a:ext uri="{FF2B5EF4-FFF2-40B4-BE49-F238E27FC236}">
                <a16:creationId xmlns:a16="http://schemas.microsoft.com/office/drawing/2014/main" xmlns="" id="{CC3F4457-9A28-4A93-9A83-7CEBC2253D54}"/>
              </a:ext>
            </a:extLst>
          </p:cNvPr>
          <p:cNvSpPr/>
          <p:nvPr/>
        </p:nvSpPr>
        <p:spPr>
          <a:xfrm>
            <a:off x="8275408"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-56%</a:t>
            </a:r>
          </a:p>
        </p:txBody>
      </p:sp>
      <p:sp>
        <p:nvSpPr>
          <p:cNvPr id="72" name="Rectangle 122">
            <a:extLst>
              <a:ext uri="{FF2B5EF4-FFF2-40B4-BE49-F238E27FC236}">
                <a16:creationId xmlns:a16="http://schemas.microsoft.com/office/drawing/2014/main" xmlns="" id="{F22AD3D1-9C4D-4C76-BA76-037DD784DAF4}"/>
              </a:ext>
            </a:extLst>
          </p:cNvPr>
          <p:cNvSpPr/>
          <p:nvPr/>
        </p:nvSpPr>
        <p:spPr>
          <a:xfrm>
            <a:off x="5862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-24%</a:t>
            </a:r>
          </a:p>
        </p:txBody>
      </p:sp>
      <p:sp>
        <p:nvSpPr>
          <p:cNvPr id="73" name="Rectangle 133">
            <a:extLst>
              <a:ext uri="{FF2B5EF4-FFF2-40B4-BE49-F238E27FC236}">
                <a16:creationId xmlns:a16="http://schemas.microsoft.com/office/drawing/2014/main" xmlns="" id="{040776F9-0283-4420-A3B7-CEF4A5FF83BF}"/>
              </a:ext>
            </a:extLst>
          </p:cNvPr>
          <p:cNvSpPr/>
          <p:nvPr/>
        </p:nvSpPr>
        <p:spPr>
          <a:xfrm>
            <a:off x="1906001" y="4114170"/>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-37%</a:t>
            </a:r>
          </a:p>
        </p:txBody>
      </p:sp>
      <p:sp>
        <p:nvSpPr>
          <p:cNvPr id="74" name="Rectangle 141">
            <a:extLst>
              <a:ext uri="{FF2B5EF4-FFF2-40B4-BE49-F238E27FC236}">
                <a16:creationId xmlns:a16="http://schemas.microsoft.com/office/drawing/2014/main" xmlns="" id="{ED585E6E-038E-4DBD-875F-1144B9D64AD5}"/>
              </a:ext>
            </a:extLst>
          </p:cNvPr>
          <p:cNvSpPr/>
          <p:nvPr/>
        </p:nvSpPr>
        <p:spPr>
          <a:xfrm>
            <a:off x="319491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-19%</a:t>
            </a:r>
          </a:p>
        </p:txBody>
      </p:sp>
      <p:sp>
        <p:nvSpPr>
          <p:cNvPr id="75" name="Rectangle 145">
            <a:extLst>
              <a:ext uri="{FF2B5EF4-FFF2-40B4-BE49-F238E27FC236}">
                <a16:creationId xmlns:a16="http://schemas.microsoft.com/office/drawing/2014/main" xmlns="" id="{16A604C2-AAAB-4B54-8583-CC6B65F46028}"/>
              </a:ext>
            </a:extLst>
          </p:cNvPr>
          <p:cNvSpPr/>
          <p:nvPr/>
        </p:nvSpPr>
        <p:spPr>
          <a:xfrm>
            <a:off x="443980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-46%</a:t>
            </a:r>
          </a:p>
        </p:txBody>
      </p:sp>
      <p:sp>
        <p:nvSpPr>
          <p:cNvPr id="76" name="Rectangle 149">
            <a:extLst>
              <a:ext uri="{FF2B5EF4-FFF2-40B4-BE49-F238E27FC236}">
                <a16:creationId xmlns:a16="http://schemas.microsoft.com/office/drawing/2014/main" xmlns="" id="{46FD77A8-C67C-41F7-8371-9B0C5F47CAD8}"/>
              </a:ext>
            </a:extLst>
          </p:cNvPr>
          <p:cNvSpPr/>
          <p:nvPr/>
        </p:nvSpPr>
        <p:spPr>
          <a:xfrm>
            <a:off x="5759531"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-60%</a:t>
            </a:r>
          </a:p>
        </p:txBody>
      </p:sp>
      <p:sp>
        <p:nvSpPr>
          <p:cNvPr id="77" name="Rectangle 153">
            <a:extLst>
              <a:ext uri="{FF2B5EF4-FFF2-40B4-BE49-F238E27FC236}">
                <a16:creationId xmlns:a16="http://schemas.microsoft.com/office/drawing/2014/main" xmlns="" id="{3BDD964D-6A23-4ED3-B97E-03558C475798}"/>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-48%</a:t>
            </a:r>
          </a:p>
        </p:txBody>
      </p:sp>
      <p:sp>
        <p:nvSpPr>
          <p:cNvPr id="78" name="Rectangle 157">
            <a:extLst>
              <a:ext uri="{FF2B5EF4-FFF2-40B4-BE49-F238E27FC236}">
                <a16:creationId xmlns:a16="http://schemas.microsoft.com/office/drawing/2014/main" xmlns="" id="{BDDD678B-FA81-4A04-B037-4899A45856AE}"/>
              </a:ext>
            </a:extLst>
          </p:cNvPr>
          <p:cNvSpPr/>
          <p:nvPr/>
        </p:nvSpPr>
        <p:spPr>
          <a:xfrm>
            <a:off x="8285185"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-51%</a:t>
            </a:r>
          </a:p>
        </p:txBody>
      </p:sp>
    </p:spTree>
    <p:extLst>
      <p:ext uri="{BB962C8B-B14F-4D97-AF65-F5344CB8AC3E}">
        <p14:creationId xmlns:p14="http://schemas.microsoft.com/office/powerpoint/2010/main" val="2774384593"/>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SHARING MOBILITY – Bike Sharing</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41</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D4A090DA-6820-4CB2-A122-120F998280B3}"/>
              </a:ext>
            </a:extLst>
          </p:cNvPr>
          <p:cNvPicPr>
            <a:picLocks noChangeAspect="1"/>
          </p:cNvPicPr>
          <p:nvPr/>
        </p:nvPicPr>
        <p:blipFill>
          <a:blip r:embed="rId6"/>
          <a:stretch>
            <a:fillRect/>
          </a:stretch>
        </p:blipFill>
        <p:spPr>
          <a:xfrm>
            <a:off x="0" y="1030241"/>
            <a:ext cx="9144000" cy="1669911"/>
          </a:xfrm>
          <a:prstGeom prst="rect">
            <a:avLst/>
          </a:prstGeom>
        </p:spPr>
      </p:pic>
      <p:sp>
        <p:nvSpPr>
          <p:cNvPr id="21" name="Rectangle 20">
            <a:extLst>
              <a:ext uri="{FF2B5EF4-FFF2-40B4-BE49-F238E27FC236}">
                <a16:creationId xmlns:a16="http://schemas.microsoft.com/office/drawing/2014/main" xmlns="" id="{B72C7440-8E35-4428-9366-BE52870420AF}"/>
              </a:ext>
            </a:extLst>
          </p:cNvPr>
          <p:cNvSpPr/>
          <p:nvPr/>
        </p:nvSpPr>
        <p:spPr>
          <a:xfrm>
            <a:off x="-63778"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2" name="Rectangle 21">
            <a:extLst>
              <a:ext uri="{FF2B5EF4-FFF2-40B4-BE49-F238E27FC236}">
                <a16:creationId xmlns:a16="http://schemas.microsoft.com/office/drawing/2014/main" xmlns="" id="{060CD115-FAFE-4D8C-9BD0-00313A68FB0C}"/>
              </a:ext>
            </a:extLst>
          </p:cNvPr>
          <p:cNvSpPr/>
          <p:nvPr/>
        </p:nvSpPr>
        <p:spPr>
          <a:xfrm>
            <a:off x="-373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3" name="Rectangle 22">
            <a:extLst>
              <a:ext uri="{FF2B5EF4-FFF2-40B4-BE49-F238E27FC236}">
                <a16:creationId xmlns:a16="http://schemas.microsoft.com/office/drawing/2014/main" xmlns="" id="{3D2D6895-9862-49AC-BC76-CE7F434E5202}"/>
              </a:ext>
            </a:extLst>
          </p:cNvPr>
          <p:cNvSpPr/>
          <p:nvPr/>
        </p:nvSpPr>
        <p:spPr>
          <a:xfrm>
            <a:off x="-1770"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4" name="Rectangle 23">
            <a:extLst>
              <a:ext uri="{FF2B5EF4-FFF2-40B4-BE49-F238E27FC236}">
                <a16:creationId xmlns:a16="http://schemas.microsoft.com/office/drawing/2014/main" xmlns="" id="{487F5AD4-0CBC-4123-8162-A8D7904E512B}"/>
              </a:ext>
            </a:extLst>
          </p:cNvPr>
          <p:cNvSpPr/>
          <p:nvPr/>
        </p:nvSpPr>
        <p:spPr>
          <a:xfrm>
            <a:off x="-373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25" name="Rounded Rectangle 4">
            <a:extLst>
              <a:ext uri="{FF2B5EF4-FFF2-40B4-BE49-F238E27FC236}">
                <a16:creationId xmlns:a16="http://schemas.microsoft.com/office/drawing/2014/main" xmlns="" id="{8E707438-5E13-4B0A-BCCD-7AC994EEE2CB}"/>
              </a:ext>
            </a:extLst>
          </p:cNvPr>
          <p:cNvSpPr/>
          <p:nvPr/>
        </p:nvSpPr>
        <p:spPr>
          <a:xfrm>
            <a:off x="516540"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3" name="Rounded Rectangle 5">
            <a:extLst>
              <a:ext uri="{FF2B5EF4-FFF2-40B4-BE49-F238E27FC236}">
                <a16:creationId xmlns:a16="http://schemas.microsoft.com/office/drawing/2014/main" xmlns="" id="{F4EC594E-BA2B-4EBB-9FCB-4D0DD3FDCCF7}"/>
              </a:ext>
            </a:extLst>
          </p:cNvPr>
          <p:cNvSpPr/>
          <p:nvPr/>
        </p:nvSpPr>
        <p:spPr>
          <a:xfrm>
            <a:off x="516538" y="5132945"/>
            <a:ext cx="648000" cy="990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4" name="Rectangle 33">
            <a:extLst>
              <a:ext uri="{FF2B5EF4-FFF2-40B4-BE49-F238E27FC236}">
                <a16:creationId xmlns:a16="http://schemas.microsoft.com/office/drawing/2014/main" xmlns="" id="{D9C15631-DE1E-4139-B7F8-F2F5ED6A53D0}"/>
              </a:ext>
            </a:extLst>
          </p:cNvPr>
          <p:cNvSpPr/>
          <p:nvPr/>
        </p:nvSpPr>
        <p:spPr>
          <a:xfrm>
            <a:off x="-26659"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5" name="Rectangle 34">
            <a:extLst>
              <a:ext uri="{FF2B5EF4-FFF2-40B4-BE49-F238E27FC236}">
                <a16:creationId xmlns:a16="http://schemas.microsoft.com/office/drawing/2014/main" xmlns="" id="{350385C6-E437-40A8-892E-35DC3F2F6222}"/>
              </a:ext>
            </a:extLst>
          </p:cNvPr>
          <p:cNvSpPr/>
          <p:nvPr/>
        </p:nvSpPr>
        <p:spPr>
          <a:xfrm>
            <a:off x="531246"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29 Feb</a:t>
            </a:r>
          </a:p>
        </p:txBody>
      </p:sp>
      <p:sp>
        <p:nvSpPr>
          <p:cNvPr id="36" name="Rectangle 35">
            <a:extLst>
              <a:ext uri="{FF2B5EF4-FFF2-40B4-BE49-F238E27FC236}">
                <a16:creationId xmlns:a16="http://schemas.microsoft.com/office/drawing/2014/main" xmlns="" id="{5051380F-7085-4F10-841C-2F41E0B61902}"/>
              </a:ext>
            </a:extLst>
          </p:cNvPr>
          <p:cNvSpPr/>
          <p:nvPr/>
        </p:nvSpPr>
        <p:spPr>
          <a:xfrm>
            <a:off x="551663" y="5679394"/>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-62%</a:t>
            </a:r>
          </a:p>
        </p:txBody>
      </p:sp>
      <p:sp>
        <p:nvSpPr>
          <p:cNvPr id="37" name="Rounded Rectangle 4">
            <a:extLst>
              <a:ext uri="{FF2B5EF4-FFF2-40B4-BE49-F238E27FC236}">
                <a16:creationId xmlns:a16="http://schemas.microsoft.com/office/drawing/2014/main" xmlns="" id="{440CCD8C-3D4E-4A6D-B954-53AB083717F8}"/>
              </a:ext>
            </a:extLst>
          </p:cNvPr>
          <p:cNvSpPr/>
          <p:nvPr/>
        </p:nvSpPr>
        <p:spPr>
          <a:xfrm>
            <a:off x="1810194"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8" name="Rounded Rectangle 5">
            <a:extLst>
              <a:ext uri="{FF2B5EF4-FFF2-40B4-BE49-F238E27FC236}">
                <a16:creationId xmlns:a16="http://schemas.microsoft.com/office/drawing/2014/main" xmlns="" id="{B8B3C2E0-5FC0-4625-BDCC-280154ADA499}"/>
              </a:ext>
            </a:extLst>
          </p:cNvPr>
          <p:cNvSpPr/>
          <p:nvPr/>
        </p:nvSpPr>
        <p:spPr>
          <a:xfrm>
            <a:off x="1810194" y="5355476"/>
            <a:ext cx="648000" cy="763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9" name="Rectangle 38">
            <a:extLst>
              <a:ext uri="{FF2B5EF4-FFF2-40B4-BE49-F238E27FC236}">
                <a16:creationId xmlns:a16="http://schemas.microsoft.com/office/drawing/2014/main" xmlns="" id="{9DDB37C9-15FF-403B-B0AB-D933E5DF2571}"/>
              </a:ext>
            </a:extLst>
          </p:cNvPr>
          <p:cNvSpPr/>
          <p:nvPr/>
        </p:nvSpPr>
        <p:spPr>
          <a:xfrm>
            <a:off x="1846220" y="3066616"/>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1 Mar</a:t>
            </a:r>
          </a:p>
        </p:txBody>
      </p:sp>
      <p:sp>
        <p:nvSpPr>
          <p:cNvPr id="40" name="Rectangle 39">
            <a:extLst>
              <a:ext uri="{FF2B5EF4-FFF2-40B4-BE49-F238E27FC236}">
                <a16:creationId xmlns:a16="http://schemas.microsoft.com/office/drawing/2014/main" xmlns="" id="{4EC921A8-4380-444D-BD9A-E161E78E428F}"/>
              </a:ext>
            </a:extLst>
          </p:cNvPr>
          <p:cNvSpPr/>
          <p:nvPr/>
        </p:nvSpPr>
        <p:spPr>
          <a:xfrm>
            <a:off x="1845317" y="5673549"/>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-71%</a:t>
            </a:r>
          </a:p>
        </p:txBody>
      </p:sp>
      <p:sp>
        <p:nvSpPr>
          <p:cNvPr id="41" name="Rounded Rectangle 4">
            <a:extLst>
              <a:ext uri="{FF2B5EF4-FFF2-40B4-BE49-F238E27FC236}">
                <a16:creationId xmlns:a16="http://schemas.microsoft.com/office/drawing/2014/main" xmlns="" id="{6E954DAD-B8E3-481C-9119-8EC02B881359}"/>
              </a:ext>
            </a:extLst>
          </p:cNvPr>
          <p:cNvSpPr/>
          <p:nvPr/>
        </p:nvSpPr>
        <p:spPr>
          <a:xfrm>
            <a:off x="310383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2" name="Rounded Rectangle 5">
            <a:extLst>
              <a:ext uri="{FF2B5EF4-FFF2-40B4-BE49-F238E27FC236}">
                <a16:creationId xmlns:a16="http://schemas.microsoft.com/office/drawing/2014/main" xmlns="" id="{B29B9886-A1F2-4117-826A-53DED300594F}"/>
              </a:ext>
            </a:extLst>
          </p:cNvPr>
          <p:cNvSpPr/>
          <p:nvPr/>
        </p:nvSpPr>
        <p:spPr>
          <a:xfrm>
            <a:off x="3103835" y="5741969"/>
            <a:ext cx="649332" cy="381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3" name="Rectangle 42">
            <a:extLst>
              <a:ext uri="{FF2B5EF4-FFF2-40B4-BE49-F238E27FC236}">
                <a16:creationId xmlns:a16="http://schemas.microsoft.com/office/drawing/2014/main" xmlns="" id="{03595AE7-2081-4A63-B49D-891B7ACBD55E}"/>
              </a:ext>
            </a:extLst>
          </p:cNvPr>
          <p:cNvSpPr/>
          <p:nvPr/>
        </p:nvSpPr>
        <p:spPr>
          <a:xfrm>
            <a:off x="3139859"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 Mar</a:t>
            </a:r>
          </a:p>
        </p:txBody>
      </p:sp>
      <p:sp>
        <p:nvSpPr>
          <p:cNvPr id="44" name="Rectangle 43">
            <a:extLst>
              <a:ext uri="{FF2B5EF4-FFF2-40B4-BE49-F238E27FC236}">
                <a16:creationId xmlns:a16="http://schemas.microsoft.com/office/drawing/2014/main" xmlns="" id="{DC88D1BF-1111-468D-9621-E1490BA0E811}"/>
              </a:ext>
            </a:extLst>
          </p:cNvPr>
          <p:cNvSpPr/>
          <p:nvPr/>
        </p:nvSpPr>
        <p:spPr>
          <a:xfrm>
            <a:off x="3138956" y="577046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-86%</a:t>
            </a:r>
          </a:p>
        </p:txBody>
      </p:sp>
      <p:sp>
        <p:nvSpPr>
          <p:cNvPr id="45" name="Rounded Rectangle 4">
            <a:extLst>
              <a:ext uri="{FF2B5EF4-FFF2-40B4-BE49-F238E27FC236}">
                <a16:creationId xmlns:a16="http://schemas.microsoft.com/office/drawing/2014/main" xmlns="" id="{099BA966-74C2-40DD-94F6-2998BC46BEED}"/>
              </a:ext>
            </a:extLst>
          </p:cNvPr>
          <p:cNvSpPr/>
          <p:nvPr/>
        </p:nvSpPr>
        <p:spPr>
          <a:xfrm>
            <a:off x="4357972"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6" name="Rounded Rectangle 5">
            <a:extLst>
              <a:ext uri="{FF2B5EF4-FFF2-40B4-BE49-F238E27FC236}">
                <a16:creationId xmlns:a16="http://schemas.microsoft.com/office/drawing/2014/main" xmlns="" id="{47746E8D-2951-468E-91A1-3ABE61BCC6D6}"/>
              </a:ext>
            </a:extLst>
          </p:cNvPr>
          <p:cNvSpPr/>
          <p:nvPr/>
        </p:nvSpPr>
        <p:spPr>
          <a:xfrm>
            <a:off x="4357971" y="4826373"/>
            <a:ext cx="648000" cy="1296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7" name="Rectangle 46">
            <a:extLst>
              <a:ext uri="{FF2B5EF4-FFF2-40B4-BE49-F238E27FC236}">
                <a16:creationId xmlns:a16="http://schemas.microsoft.com/office/drawing/2014/main" xmlns="" id="{7F4FD042-0343-47C4-8377-718A3859C035}"/>
              </a:ext>
            </a:extLst>
          </p:cNvPr>
          <p:cNvSpPr/>
          <p:nvPr/>
        </p:nvSpPr>
        <p:spPr>
          <a:xfrm>
            <a:off x="4393997" y="3065409"/>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3 Mar</a:t>
            </a:r>
          </a:p>
        </p:txBody>
      </p:sp>
      <p:sp>
        <p:nvSpPr>
          <p:cNvPr id="48" name="Rectangle 47">
            <a:extLst>
              <a:ext uri="{FF2B5EF4-FFF2-40B4-BE49-F238E27FC236}">
                <a16:creationId xmlns:a16="http://schemas.microsoft.com/office/drawing/2014/main" xmlns="" id="{6318CE41-4256-409F-A24D-47A9B929BC4C}"/>
              </a:ext>
            </a:extLst>
          </p:cNvPr>
          <p:cNvSpPr/>
          <p:nvPr/>
        </p:nvSpPr>
        <p:spPr>
          <a:xfrm>
            <a:off x="4393095"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-50%</a:t>
            </a:r>
          </a:p>
        </p:txBody>
      </p:sp>
      <p:sp>
        <p:nvSpPr>
          <p:cNvPr id="49" name="Rounded Rectangle 4">
            <a:extLst>
              <a:ext uri="{FF2B5EF4-FFF2-40B4-BE49-F238E27FC236}">
                <a16:creationId xmlns:a16="http://schemas.microsoft.com/office/drawing/2014/main" xmlns="" id="{5BF2E705-B778-456F-A3EF-EBE8677A3943}"/>
              </a:ext>
            </a:extLst>
          </p:cNvPr>
          <p:cNvSpPr/>
          <p:nvPr/>
        </p:nvSpPr>
        <p:spPr>
          <a:xfrm>
            <a:off x="567328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0" name="Rounded Rectangle 5">
            <a:extLst>
              <a:ext uri="{FF2B5EF4-FFF2-40B4-BE49-F238E27FC236}">
                <a16:creationId xmlns:a16="http://schemas.microsoft.com/office/drawing/2014/main" xmlns="" id="{A92EFF6C-2CAB-41D3-B200-B57CAF82C899}"/>
              </a:ext>
            </a:extLst>
          </p:cNvPr>
          <p:cNvSpPr/>
          <p:nvPr/>
        </p:nvSpPr>
        <p:spPr>
          <a:xfrm>
            <a:off x="5673283" y="4958921"/>
            <a:ext cx="648000" cy="1166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1" name="Rectangle 50">
            <a:extLst>
              <a:ext uri="{FF2B5EF4-FFF2-40B4-BE49-F238E27FC236}">
                <a16:creationId xmlns:a16="http://schemas.microsoft.com/office/drawing/2014/main" xmlns="" id="{7DF14ACB-9394-48F1-B8AF-500074D7EA90}"/>
              </a:ext>
            </a:extLst>
          </p:cNvPr>
          <p:cNvSpPr/>
          <p:nvPr/>
        </p:nvSpPr>
        <p:spPr>
          <a:xfrm>
            <a:off x="5709308" y="3081337"/>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4 Mar</a:t>
            </a:r>
          </a:p>
        </p:txBody>
      </p:sp>
      <p:sp>
        <p:nvSpPr>
          <p:cNvPr id="52" name="Rectangle 51">
            <a:extLst>
              <a:ext uri="{FF2B5EF4-FFF2-40B4-BE49-F238E27FC236}">
                <a16:creationId xmlns:a16="http://schemas.microsoft.com/office/drawing/2014/main" xmlns="" id="{F69B2EF2-587A-4417-9287-69612E9841B2}"/>
              </a:ext>
            </a:extLst>
          </p:cNvPr>
          <p:cNvSpPr/>
          <p:nvPr/>
        </p:nvSpPr>
        <p:spPr>
          <a:xfrm>
            <a:off x="570840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-55%</a:t>
            </a:r>
          </a:p>
        </p:txBody>
      </p:sp>
      <p:sp>
        <p:nvSpPr>
          <p:cNvPr id="53" name="Rounded Rectangle 4">
            <a:extLst>
              <a:ext uri="{FF2B5EF4-FFF2-40B4-BE49-F238E27FC236}">
                <a16:creationId xmlns:a16="http://schemas.microsoft.com/office/drawing/2014/main" xmlns="" id="{A4D5C56B-4271-44C1-8D72-8E400BC7C27A}"/>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4" name="Rounded Rectangle 5">
            <a:extLst>
              <a:ext uri="{FF2B5EF4-FFF2-40B4-BE49-F238E27FC236}">
                <a16:creationId xmlns:a16="http://schemas.microsoft.com/office/drawing/2014/main" xmlns="" id="{0E5766A1-9561-4819-843C-A0043131A5B3}"/>
              </a:ext>
            </a:extLst>
          </p:cNvPr>
          <p:cNvSpPr/>
          <p:nvPr/>
        </p:nvSpPr>
        <p:spPr>
          <a:xfrm>
            <a:off x="6896408" y="5505021"/>
            <a:ext cx="648000" cy="633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5" name="Rectangle 54">
            <a:extLst>
              <a:ext uri="{FF2B5EF4-FFF2-40B4-BE49-F238E27FC236}">
                <a16:creationId xmlns:a16="http://schemas.microsoft.com/office/drawing/2014/main" xmlns="" id="{2A2F8BAB-D342-45FC-B932-2BA142A0853C}"/>
              </a:ext>
            </a:extLst>
          </p:cNvPr>
          <p:cNvSpPr/>
          <p:nvPr/>
        </p:nvSpPr>
        <p:spPr>
          <a:xfrm>
            <a:off x="6932434"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5 Mar</a:t>
            </a:r>
          </a:p>
        </p:txBody>
      </p:sp>
      <p:sp>
        <p:nvSpPr>
          <p:cNvPr id="56" name="Rectangle 55">
            <a:extLst>
              <a:ext uri="{FF2B5EF4-FFF2-40B4-BE49-F238E27FC236}">
                <a16:creationId xmlns:a16="http://schemas.microsoft.com/office/drawing/2014/main" xmlns="" id="{7229E8A2-745C-4D3B-82E5-A690ABE12431}"/>
              </a:ext>
            </a:extLst>
          </p:cNvPr>
          <p:cNvSpPr/>
          <p:nvPr/>
        </p:nvSpPr>
        <p:spPr>
          <a:xfrm>
            <a:off x="6931531"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-76%</a:t>
            </a:r>
          </a:p>
        </p:txBody>
      </p:sp>
      <p:sp>
        <p:nvSpPr>
          <p:cNvPr id="57" name="Rounded Rectangle 4">
            <a:extLst>
              <a:ext uri="{FF2B5EF4-FFF2-40B4-BE49-F238E27FC236}">
                <a16:creationId xmlns:a16="http://schemas.microsoft.com/office/drawing/2014/main" xmlns="" id="{DEA5976D-A7C4-471C-969C-E5E68F0A93C4}"/>
              </a:ext>
            </a:extLst>
          </p:cNvPr>
          <p:cNvSpPr/>
          <p:nvPr/>
        </p:nvSpPr>
        <p:spPr>
          <a:xfrm>
            <a:off x="8199145"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8" name="Rounded Rectangle 5">
            <a:extLst>
              <a:ext uri="{FF2B5EF4-FFF2-40B4-BE49-F238E27FC236}">
                <a16:creationId xmlns:a16="http://schemas.microsoft.com/office/drawing/2014/main" xmlns="" id="{0AAC2767-3EE8-4A3D-9380-930D1302B549}"/>
              </a:ext>
            </a:extLst>
          </p:cNvPr>
          <p:cNvSpPr/>
          <p:nvPr/>
        </p:nvSpPr>
        <p:spPr>
          <a:xfrm>
            <a:off x="8199146" y="4953723"/>
            <a:ext cx="648000" cy="1166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9" name="Rectangle 58">
            <a:extLst>
              <a:ext uri="{FF2B5EF4-FFF2-40B4-BE49-F238E27FC236}">
                <a16:creationId xmlns:a16="http://schemas.microsoft.com/office/drawing/2014/main" xmlns="" id="{5339E386-1A97-47EC-991A-D59F77F95828}"/>
              </a:ext>
            </a:extLst>
          </p:cNvPr>
          <p:cNvSpPr/>
          <p:nvPr/>
        </p:nvSpPr>
        <p:spPr>
          <a:xfrm>
            <a:off x="8235172" y="3064557"/>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6 Mar</a:t>
            </a:r>
          </a:p>
        </p:txBody>
      </p:sp>
      <p:sp>
        <p:nvSpPr>
          <p:cNvPr id="60" name="Rectangle 59">
            <a:extLst>
              <a:ext uri="{FF2B5EF4-FFF2-40B4-BE49-F238E27FC236}">
                <a16:creationId xmlns:a16="http://schemas.microsoft.com/office/drawing/2014/main" xmlns="" id="{939FBEE0-D58B-4FBE-A2B2-90362C3C3396}"/>
              </a:ext>
            </a:extLst>
          </p:cNvPr>
          <p:cNvSpPr/>
          <p:nvPr/>
        </p:nvSpPr>
        <p:spPr>
          <a:xfrm>
            <a:off x="8234268"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-55%</a:t>
            </a:r>
          </a:p>
        </p:txBody>
      </p:sp>
      <p:sp>
        <p:nvSpPr>
          <p:cNvPr id="61" name="Freeform 407">
            <a:extLst>
              <a:ext uri="{FF2B5EF4-FFF2-40B4-BE49-F238E27FC236}">
                <a16:creationId xmlns:a16="http://schemas.microsoft.com/office/drawing/2014/main" xmlns="" id="{A845FFF9-AD0B-4665-9BA6-EB676F000D6D}"/>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CasellaDiTesto 61">
            <a:extLst>
              <a:ext uri="{FF2B5EF4-FFF2-40B4-BE49-F238E27FC236}">
                <a16:creationId xmlns:a16="http://schemas.microsoft.com/office/drawing/2014/main" xmlns="" id="{50A25117-1DDF-4878-BCCB-08C8D85422F7}"/>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63" name="CasellaDiTesto 62">
            <a:extLst>
              <a:ext uri="{FF2B5EF4-FFF2-40B4-BE49-F238E27FC236}">
                <a16:creationId xmlns:a16="http://schemas.microsoft.com/office/drawing/2014/main" xmlns="" id="{497635FB-040D-4FA6-8C90-1D44B8CF5E82}"/>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4" name="Freeform 403">
            <a:extLst>
              <a:ext uri="{FF2B5EF4-FFF2-40B4-BE49-F238E27FC236}">
                <a16:creationId xmlns:a16="http://schemas.microsoft.com/office/drawing/2014/main" xmlns="" id="{7DB41780-2BD3-49E4-A803-4AE1E5F59E31}"/>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5" name="Picture 2" descr="Risultato immagini per simbolo media aritmetica">
            <a:extLst>
              <a:ext uri="{FF2B5EF4-FFF2-40B4-BE49-F238E27FC236}">
                <a16:creationId xmlns:a16="http://schemas.microsoft.com/office/drawing/2014/main" xmlns="" id="{D96D32B6-737C-46BC-A109-5A44F214A04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6" name="CasellaDiTesto 65">
            <a:extLst>
              <a:ext uri="{FF2B5EF4-FFF2-40B4-BE49-F238E27FC236}">
                <a16:creationId xmlns:a16="http://schemas.microsoft.com/office/drawing/2014/main" xmlns="" id="{8CEAF670-6EED-4CF7-8076-EFD831AABC38}"/>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7" name="Rectangle 122">
            <a:extLst>
              <a:ext uri="{FF2B5EF4-FFF2-40B4-BE49-F238E27FC236}">
                <a16:creationId xmlns:a16="http://schemas.microsoft.com/office/drawing/2014/main" xmlns="" id="{30A513E3-8382-4175-AA1C-4146F48A1940}"/>
              </a:ext>
            </a:extLst>
          </p:cNvPr>
          <p:cNvSpPr/>
          <p:nvPr/>
        </p:nvSpPr>
        <p:spPr>
          <a:xfrm>
            <a:off x="5764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-64%</a:t>
            </a:r>
          </a:p>
        </p:txBody>
      </p:sp>
      <p:sp>
        <p:nvSpPr>
          <p:cNvPr id="68" name="Rectangle 133">
            <a:extLst>
              <a:ext uri="{FF2B5EF4-FFF2-40B4-BE49-F238E27FC236}">
                <a16:creationId xmlns:a16="http://schemas.microsoft.com/office/drawing/2014/main" xmlns="" id="{3BF374D0-5E13-4B04-85A2-7432E6BDC5C1}"/>
              </a:ext>
            </a:extLst>
          </p:cNvPr>
          <p:cNvSpPr/>
          <p:nvPr/>
        </p:nvSpPr>
        <p:spPr>
          <a:xfrm>
            <a:off x="1896224"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-66%</a:t>
            </a:r>
          </a:p>
        </p:txBody>
      </p:sp>
      <p:sp>
        <p:nvSpPr>
          <p:cNvPr id="69" name="Rectangle 141">
            <a:extLst>
              <a:ext uri="{FF2B5EF4-FFF2-40B4-BE49-F238E27FC236}">
                <a16:creationId xmlns:a16="http://schemas.microsoft.com/office/drawing/2014/main" xmlns="" id="{A263777D-BFD8-40A1-BFE7-1861A2798161}"/>
              </a:ext>
            </a:extLst>
          </p:cNvPr>
          <p:cNvSpPr/>
          <p:nvPr/>
        </p:nvSpPr>
        <p:spPr>
          <a:xfrm>
            <a:off x="318513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-96%</a:t>
            </a:r>
          </a:p>
        </p:txBody>
      </p:sp>
      <p:sp>
        <p:nvSpPr>
          <p:cNvPr id="70" name="Rectangle 145">
            <a:extLst>
              <a:ext uri="{FF2B5EF4-FFF2-40B4-BE49-F238E27FC236}">
                <a16:creationId xmlns:a16="http://schemas.microsoft.com/office/drawing/2014/main" xmlns="" id="{E33EAB02-2A22-445F-B6D2-182DCC564493}"/>
              </a:ext>
            </a:extLst>
          </p:cNvPr>
          <p:cNvSpPr/>
          <p:nvPr/>
        </p:nvSpPr>
        <p:spPr>
          <a:xfrm>
            <a:off x="443002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-44%</a:t>
            </a:r>
          </a:p>
        </p:txBody>
      </p:sp>
      <p:sp>
        <p:nvSpPr>
          <p:cNvPr id="71" name="Rectangle 149">
            <a:extLst>
              <a:ext uri="{FF2B5EF4-FFF2-40B4-BE49-F238E27FC236}">
                <a16:creationId xmlns:a16="http://schemas.microsoft.com/office/drawing/2014/main" xmlns="" id="{3188E095-C07E-425D-8808-F61817546D01}"/>
              </a:ext>
            </a:extLst>
          </p:cNvPr>
          <p:cNvSpPr/>
          <p:nvPr/>
        </p:nvSpPr>
        <p:spPr>
          <a:xfrm>
            <a:off x="5749754"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-77%</a:t>
            </a:r>
          </a:p>
        </p:txBody>
      </p:sp>
      <p:sp>
        <p:nvSpPr>
          <p:cNvPr id="72" name="Rectangle 153">
            <a:extLst>
              <a:ext uri="{FF2B5EF4-FFF2-40B4-BE49-F238E27FC236}">
                <a16:creationId xmlns:a16="http://schemas.microsoft.com/office/drawing/2014/main" xmlns="" id="{CCE5860A-910E-47ED-BD66-768F2F84F181}"/>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-91%</a:t>
            </a:r>
          </a:p>
        </p:txBody>
      </p:sp>
      <p:sp>
        <p:nvSpPr>
          <p:cNvPr id="73" name="Rectangle 157">
            <a:extLst>
              <a:ext uri="{FF2B5EF4-FFF2-40B4-BE49-F238E27FC236}">
                <a16:creationId xmlns:a16="http://schemas.microsoft.com/office/drawing/2014/main" xmlns="" id="{9BF37BDD-7161-44E6-A5F5-24C34DBB77A1}"/>
              </a:ext>
            </a:extLst>
          </p:cNvPr>
          <p:cNvSpPr/>
          <p:nvPr/>
        </p:nvSpPr>
        <p:spPr>
          <a:xfrm>
            <a:off x="8275408"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-49%</a:t>
            </a:r>
          </a:p>
        </p:txBody>
      </p:sp>
      <p:sp>
        <p:nvSpPr>
          <p:cNvPr id="74" name="Rectangle 122">
            <a:extLst>
              <a:ext uri="{FF2B5EF4-FFF2-40B4-BE49-F238E27FC236}">
                <a16:creationId xmlns:a16="http://schemas.microsoft.com/office/drawing/2014/main" xmlns="" id="{84CF2482-EE12-4429-A406-A1AEA94F365D}"/>
              </a:ext>
            </a:extLst>
          </p:cNvPr>
          <p:cNvSpPr/>
          <p:nvPr/>
        </p:nvSpPr>
        <p:spPr>
          <a:xfrm>
            <a:off x="5862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-63%</a:t>
            </a:r>
          </a:p>
        </p:txBody>
      </p:sp>
      <p:sp>
        <p:nvSpPr>
          <p:cNvPr id="75" name="Rectangle 133">
            <a:extLst>
              <a:ext uri="{FF2B5EF4-FFF2-40B4-BE49-F238E27FC236}">
                <a16:creationId xmlns:a16="http://schemas.microsoft.com/office/drawing/2014/main" xmlns="" id="{8A8C1ED4-9789-457D-B0C9-13F7049DBBC5}"/>
              </a:ext>
            </a:extLst>
          </p:cNvPr>
          <p:cNvSpPr/>
          <p:nvPr/>
        </p:nvSpPr>
        <p:spPr>
          <a:xfrm>
            <a:off x="1906001" y="4114170"/>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-93%</a:t>
            </a:r>
          </a:p>
        </p:txBody>
      </p:sp>
      <p:sp>
        <p:nvSpPr>
          <p:cNvPr id="76" name="Rectangle 141">
            <a:extLst>
              <a:ext uri="{FF2B5EF4-FFF2-40B4-BE49-F238E27FC236}">
                <a16:creationId xmlns:a16="http://schemas.microsoft.com/office/drawing/2014/main" xmlns="" id="{F45E863A-F8CF-4030-9CDB-4F25685E81C1}"/>
              </a:ext>
            </a:extLst>
          </p:cNvPr>
          <p:cNvSpPr/>
          <p:nvPr/>
        </p:nvSpPr>
        <p:spPr>
          <a:xfrm>
            <a:off x="319491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-45%</a:t>
            </a:r>
          </a:p>
        </p:txBody>
      </p:sp>
      <p:sp>
        <p:nvSpPr>
          <p:cNvPr id="77" name="Rectangle 145">
            <a:extLst>
              <a:ext uri="{FF2B5EF4-FFF2-40B4-BE49-F238E27FC236}">
                <a16:creationId xmlns:a16="http://schemas.microsoft.com/office/drawing/2014/main" xmlns="" id="{91EDEF46-4ACC-4039-8842-EFA8CD0EF36F}"/>
              </a:ext>
            </a:extLst>
          </p:cNvPr>
          <p:cNvSpPr/>
          <p:nvPr/>
        </p:nvSpPr>
        <p:spPr>
          <a:xfrm>
            <a:off x="443980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-44%</a:t>
            </a:r>
          </a:p>
        </p:txBody>
      </p:sp>
      <p:sp>
        <p:nvSpPr>
          <p:cNvPr id="78" name="Rectangle 149">
            <a:extLst>
              <a:ext uri="{FF2B5EF4-FFF2-40B4-BE49-F238E27FC236}">
                <a16:creationId xmlns:a16="http://schemas.microsoft.com/office/drawing/2014/main" xmlns="" id="{AC2EFF59-E2D9-447D-A71E-1832B028364A}"/>
              </a:ext>
            </a:extLst>
          </p:cNvPr>
          <p:cNvSpPr/>
          <p:nvPr/>
        </p:nvSpPr>
        <p:spPr>
          <a:xfrm>
            <a:off x="5759531"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-55%</a:t>
            </a:r>
          </a:p>
        </p:txBody>
      </p:sp>
      <p:sp>
        <p:nvSpPr>
          <p:cNvPr id="79" name="Rectangle 153">
            <a:extLst>
              <a:ext uri="{FF2B5EF4-FFF2-40B4-BE49-F238E27FC236}">
                <a16:creationId xmlns:a16="http://schemas.microsoft.com/office/drawing/2014/main" xmlns="" id="{273C5BCE-24AA-4D78-AE5E-A1208EECED29}"/>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-85%</a:t>
            </a:r>
          </a:p>
        </p:txBody>
      </p:sp>
      <p:sp>
        <p:nvSpPr>
          <p:cNvPr id="80" name="Rectangle 157">
            <a:extLst>
              <a:ext uri="{FF2B5EF4-FFF2-40B4-BE49-F238E27FC236}">
                <a16:creationId xmlns:a16="http://schemas.microsoft.com/office/drawing/2014/main" xmlns="" id="{6E051E4E-5D0D-4483-8CF3-968B171B4C4E}"/>
              </a:ext>
            </a:extLst>
          </p:cNvPr>
          <p:cNvSpPr/>
          <p:nvPr/>
        </p:nvSpPr>
        <p:spPr>
          <a:xfrm>
            <a:off x="8285185"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-54%</a:t>
            </a:r>
          </a:p>
        </p:txBody>
      </p:sp>
    </p:spTree>
    <p:extLst>
      <p:ext uri="{BB962C8B-B14F-4D97-AF65-F5344CB8AC3E}">
        <p14:creationId xmlns:p14="http://schemas.microsoft.com/office/powerpoint/2010/main" val="3313974849"/>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SHARING MOBILITY – Bike Sharing</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42</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xmlns="" id="{1ADFA7F8-62F8-4652-ACAB-04A79F06B4A2}"/>
              </a:ext>
            </a:extLst>
          </p:cNvPr>
          <p:cNvSpPr/>
          <p:nvPr/>
        </p:nvSpPr>
        <p:spPr>
          <a:xfrm>
            <a:off x="-63778"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2" name="Rectangle 21">
            <a:extLst>
              <a:ext uri="{FF2B5EF4-FFF2-40B4-BE49-F238E27FC236}">
                <a16:creationId xmlns:a16="http://schemas.microsoft.com/office/drawing/2014/main" xmlns="" id="{BD6EF45F-D44F-46DE-A6C2-364592E67603}"/>
              </a:ext>
            </a:extLst>
          </p:cNvPr>
          <p:cNvSpPr/>
          <p:nvPr/>
        </p:nvSpPr>
        <p:spPr>
          <a:xfrm>
            <a:off x="-373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3" name="Rectangle 22">
            <a:extLst>
              <a:ext uri="{FF2B5EF4-FFF2-40B4-BE49-F238E27FC236}">
                <a16:creationId xmlns:a16="http://schemas.microsoft.com/office/drawing/2014/main" xmlns="" id="{3C6881CD-CFE3-4787-B625-2F66FE5E2B4B}"/>
              </a:ext>
            </a:extLst>
          </p:cNvPr>
          <p:cNvSpPr/>
          <p:nvPr/>
        </p:nvSpPr>
        <p:spPr>
          <a:xfrm>
            <a:off x="-1770"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4" name="Rectangle 23">
            <a:extLst>
              <a:ext uri="{FF2B5EF4-FFF2-40B4-BE49-F238E27FC236}">
                <a16:creationId xmlns:a16="http://schemas.microsoft.com/office/drawing/2014/main" xmlns="" id="{FE8D4BAD-03D3-4682-B56F-6D982AC9A5AA}"/>
              </a:ext>
            </a:extLst>
          </p:cNvPr>
          <p:cNvSpPr/>
          <p:nvPr/>
        </p:nvSpPr>
        <p:spPr>
          <a:xfrm>
            <a:off x="-373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32" name="Rounded Rectangle 4">
            <a:extLst>
              <a:ext uri="{FF2B5EF4-FFF2-40B4-BE49-F238E27FC236}">
                <a16:creationId xmlns:a16="http://schemas.microsoft.com/office/drawing/2014/main" xmlns="" id="{8BA85EA8-DE6D-409E-9100-BC35B2A0E84C}"/>
              </a:ext>
            </a:extLst>
          </p:cNvPr>
          <p:cNvSpPr/>
          <p:nvPr/>
        </p:nvSpPr>
        <p:spPr>
          <a:xfrm>
            <a:off x="516540"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3" name="Rounded Rectangle 5">
            <a:extLst>
              <a:ext uri="{FF2B5EF4-FFF2-40B4-BE49-F238E27FC236}">
                <a16:creationId xmlns:a16="http://schemas.microsoft.com/office/drawing/2014/main" xmlns="" id="{BFF3F56D-37F2-45C5-8398-2811EBF3E1CF}"/>
              </a:ext>
            </a:extLst>
          </p:cNvPr>
          <p:cNvSpPr/>
          <p:nvPr/>
        </p:nvSpPr>
        <p:spPr>
          <a:xfrm>
            <a:off x="516541" y="4646252"/>
            <a:ext cx="648000" cy="1472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4" name="Rectangle 33">
            <a:extLst>
              <a:ext uri="{FF2B5EF4-FFF2-40B4-BE49-F238E27FC236}">
                <a16:creationId xmlns:a16="http://schemas.microsoft.com/office/drawing/2014/main" xmlns="" id="{4B0B7E9B-AB70-4919-ABE9-B58F2D5E1BC9}"/>
              </a:ext>
            </a:extLst>
          </p:cNvPr>
          <p:cNvSpPr/>
          <p:nvPr/>
        </p:nvSpPr>
        <p:spPr>
          <a:xfrm>
            <a:off x="-26659"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5" name="Rectangle 34">
            <a:extLst>
              <a:ext uri="{FF2B5EF4-FFF2-40B4-BE49-F238E27FC236}">
                <a16:creationId xmlns:a16="http://schemas.microsoft.com/office/drawing/2014/main" xmlns="" id="{6E0A5698-9EFC-4B9F-8D86-194DA07222E3}"/>
              </a:ext>
            </a:extLst>
          </p:cNvPr>
          <p:cNvSpPr/>
          <p:nvPr/>
        </p:nvSpPr>
        <p:spPr>
          <a:xfrm>
            <a:off x="552566" y="3072461"/>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7 Mar</a:t>
            </a:r>
          </a:p>
        </p:txBody>
      </p:sp>
      <p:sp>
        <p:nvSpPr>
          <p:cNvPr id="36" name="Rectangle 35">
            <a:extLst>
              <a:ext uri="{FF2B5EF4-FFF2-40B4-BE49-F238E27FC236}">
                <a16:creationId xmlns:a16="http://schemas.microsoft.com/office/drawing/2014/main" xmlns="" id="{C1A6AF88-1FDE-4C86-8D35-F54F3FF12F20}"/>
              </a:ext>
            </a:extLst>
          </p:cNvPr>
          <p:cNvSpPr/>
          <p:nvPr/>
        </p:nvSpPr>
        <p:spPr>
          <a:xfrm>
            <a:off x="551663" y="5679394"/>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-43%</a:t>
            </a:r>
          </a:p>
        </p:txBody>
      </p:sp>
      <p:sp>
        <p:nvSpPr>
          <p:cNvPr id="37" name="Rounded Rectangle 4">
            <a:extLst>
              <a:ext uri="{FF2B5EF4-FFF2-40B4-BE49-F238E27FC236}">
                <a16:creationId xmlns:a16="http://schemas.microsoft.com/office/drawing/2014/main" xmlns="" id="{3EDDFD62-7E31-4281-A7F4-E4A7ABE639BA}"/>
              </a:ext>
            </a:extLst>
          </p:cNvPr>
          <p:cNvSpPr/>
          <p:nvPr/>
        </p:nvSpPr>
        <p:spPr>
          <a:xfrm>
            <a:off x="1810194"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8" name="Rounded Rectangle 5">
            <a:extLst>
              <a:ext uri="{FF2B5EF4-FFF2-40B4-BE49-F238E27FC236}">
                <a16:creationId xmlns:a16="http://schemas.microsoft.com/office/drawing/2014/main" xmlns="" id="{F03BA87B-62D8-493F-8D59-B0357A3D52BB}"/>
              </a:ext>
            </a:extLst>
          </p:cNvPr>
          <p:cNvSpPr/>
          <p:nvPr/>
        </p:nvSpPr>
        <p:spPr>
          <a:xfrm>
            <a:off x="1810195" y="4879336"/>
            <a:ext cx="648000" cy="1245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9" name="Rectangle 38">
            <a:extLst>
              <a:ext uri="{FF2B5EF4-FFF2-40B4-BE49-F238E27FC236}">
                <a16:creationId xmlns:a16="http://schemas.microsoft.com/office/drawing/2014/main" xmlns="" id="{6FCEDC90-371B-4D8A-8D73-FE41B0BDC201}"/>
              </a:ext>
            </a:extLst>
          </p:cNvPr>
          <p:cNvSpPr/>
          <p:nvPr/>
        </p:nvSpPr>
        <p:spPr>
          <a:xfrm>
            <a:off x="1846220" y="3066616"/>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8 Mar</a:t>
            </a:r>
          </a:p>
        </p:txBody>
      </p:sp>
      <p:sp>
        <p:nvSpPr>
          <p:cNvPr id="40" name="Rectangle 39">
            <a:extLst>
              <a:ext uri="{FF2B5EF4-FFF2-40B4-BE49-F238E27FC236}">
                <a16:creationId xmlns:a16="http://schemas.microsoft.com/office/drawing/2014/main" xmlns="" id="{FD385228-95D3-4EFC-86DD-2FF08C246BD9}"/>
              </a:ext>
            </a:extLst>
          </p:cNvPr>
          <p:cNvSpPr/>
          <p:nvPr/>
        </p:nvSpPr>
        <p:spPr>
          <a:xfrm>
            <a:off x="1845317" y="5673549"/>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-52%</a:t>
            </a:r>
          </a:p>
        </p:txBody>
      </p:sp>
      <p:sp>
        <p:nvSpPr>
          <p:cNvPr id="41" name="Rounded Rectangle 4">
            <a:extLst>
              <a:ext uri="{FF2B5EF4-FFF2-40B4-BE49-F238E27FC236}">
                <a16:creationId xmlns:a16="http://schemas.microsoft.com/office/drawing/2014/main" xmlns="" id="{7A97F544-8FFD-4036-B5FF-203C0B45927B}"/>
              </a:ext>
            </a:extLst>
          </p:cNvPr>
          <p:cNvSpPr/>
          <p:nvPr/>
        </p:nvSpPr>
        <p:spPr>
          <a:xfrm>
            <a:off x="310383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2" name="Rounded Rectangle 5">
            <a:extLst>
              <a:ext uri="{FF2B5EF4-FFF2-40B4-BE49-F238E27FC236}">
                <a16:creationId xmlns:a16="http://schemas.microsoft.com/office/drawing/2014/main" xmlns="" id="{41A373FF-2358-41B7-A5F6-8E2527F0798F}"/>
              </a:ext>
            </a:extLst>
          </p:cNvPr>
          <p:cNvSpPr/>
          <p:nvPr/>
        </p:nvSpPr>
        <p:spPr>
          <a:xfrm>
            <a:off x="3103835" y="5357131"/>
            <a:ext cx="648000" cy="763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3" name="Rectangle 42">
            <a:extLst>
              <a:ext uri="{FF2B5EF4-FFF2-40B4-BE49-F238E27FC236}">
                <a16:creationId xmlns:a16="http://schemas.microsoft.com/office/drawing/2014/main" xmlns="" id="{7FEBA267-F41B-4B40-A965-4A841E1EDD26}"/>
              </a:ext>
            </a:extLst>
          </p:cNvPr>
          <p:cNvSpPr/>
          <p:nvPr/>
        </p:nvSpPr>
        <p:spPr>
          <a:xfrm>
            <a:off x="3139859"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9 Mar</a:t>
            </a:r>
          </a:p>
        </p:txBody>
      </p:sp>
      <p:sp>
        <p:nvSpPr>
          <p:cNvPr id="44" name="Rectangle 43">
            <a:extLst>
              <a:ext uri="{FF2B5EF4-FFF2-40B4-BE49-F238E27FC236}">
                <a16:creationId xmlns:a16="http://schemas.microsoft.com/office/drawing/2014/main" xmlns="" id="{4E92A33C-1176-4ADF-B701-81E48CE47666}"/>
              </a:ext>
            </a:extLst>
          </p:cNvPr>
          <p:cNvSpPr/>
          <p:nvPr/>
        </p:nvSpPr>
        <p:spPr>
          <a:xfrm>
            <a:off x="3138955"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-71%</a:t>
            </a:r>
          </a:p>
        </p:txBody>
      </p:sp>
      <p:sp>
        <p:nvSpPr>
          <p:cNvPr id="45" name="Rounded Rectangle 4">
            <a:extLst>
              <a:ext uri="{FF2B5EF4-FFF2-40B4-BE49-F238E27FC236}">
                <a16:creationId xmlns:a16="http://schemas.microsoft.com/office/drawing/2014/main" xmlns="" id="{D33AE81A-6ABC-44D2-A678-48BB1CDFBE76}"/>
              </a:ext>
            </a:extLst>
          </p:cNvPr>
          <p:cNvSpPr/>
          <p:nvPr/>
        </p:nvSpPr>
        <p:spPr>
          <a:xfrm>
            <a:off x="4357972"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6" name="Rounded Rectangle 5">
            <a:extLst>
              <a:ext uri="{FF2B5EF4-FFF2-40B4-BE49-F238E27FC236}">
                <a16:creationId xmlns:a16="http://schemas.microsoft.com/office/drawing/2014/main" xmlns="" id="{33CBE595-9BB9-4E84-ACCD-043893077D28}"/>
              </a:ext>
            </a:extLst>
          </p:cNvPr>
          <p:cNvSpPr/>
          <p:nvPr/>
        </p:nvSpPr>
        <p:spPr>
          <a:xfrm>
            <a:off x="4357971" y="5615341"/>
            <a:ext cx="648000" cy="507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7" name="Rectangle 46">
            <a:extLst>
              <a:ext uri="{FF2B5EF4-FFF2-40B4-BE49-F238E27FC236}">
                <a16:creationId xmlns:a16="http://schemas.microsoft.com/office/drawing/2014/main" xmlns="" id="{ABB98BB4-1C18-44D1-B958-553037B619C7}"/>
              </a:ext>
            </a:extLst>
          </p:cNvPr>
          <p:cNvSpPr/>
          <p:nvPr/>
        </p:nvSpPr>
        <p:spPr>
          <a:xfrm>
            <a:off x="4354724" y="3065409"/>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10 Mar</a:t>
            </a:r>
          </a:p>
        </p:txBody>
      </p:sp>
      <p:sp>
        <p:nvSpPr>
          <p:cNvPr id="48" name="Rectangle 47">
            <a:extLst>
              <a:ext uri="{FF2B5EF4-FFF2-40B4-BE49-F238E27FC236}">
                <a16:creationId xmlns:a16="http://schemas.microsoft.com/office/drawing/2014/main" xmlns="" id="{A7229A38-CCC8-40B3-9C71-62E7C611D717}"/>
              </a:ext>
            </a:extLst>
          </p:cNvPr>
          <p:cNvSpPr/>
          <p:nvPr/>
        </p:nvSpPr>
        <p:spPr>
          <a:xfrm>
            <a:off x="4393094"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-81%</a:t>
            </a:r>
          </a:p>
        </p:txBody>
      </p:sp>
      <p:sp>
        <p:nvSpPr>
          <p:cNvPr id="49" name="Rounded Rectangle 4">
            <a:extLst>
              <a:ext uri="{FF2B5EF4-FFF2-40B4-BE49-F238E27FC236}">
                <a16:creationId xmlns:a16="http://schemas.microsoft.com/office/drawing/2014/main" xmlns="" id="{278F4624-7B2F-4F62-93A5-63914951D0BF}"/>
              </a:ext>
            </a:extLst>
          </p:cNvPr>
          <p:cNvSpPr/>
          <p:nvPr/>
        </p:nvSpPr>
        <p:spPr>
          <a:xfrm>
            <a:off x="567328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0" name="Rounded Rectangle 5">
            <a:extLst>
              <a:ext uri="{FF2B5EF4-FFF2-40B4-BE49-F238E27FC236}">
                <a16:creationId xmlns:a16="http://schemas.microsoft.com/office/drawing/2014/main" xmlns="" id="{FEC62CBD-8C2E-4301-A5EA-1EB20BBFF120}"/>
              </a:ext>
            </a:extLst>
          </p:cNvPr>
          <p:cNvSpPr/>
          <p:nvPr/>
        </p:nvSpPr>
        <p:spPr>
          <a:xfrm>
            <a:off x="5673284" y="5417910"/>
            <a:ext cx="648000" cy="709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1" name="Rectangle 50">
            <a:extLst>
              <a:ext uri="{FF2B5EF4-FFF2-40B4-BE49-F238E27FC236}">
                <a16:creationId xmlns:a16="http://schemas.microsoft.com/office/drawing/2014/main" xmlns="" id="{0C1D4FE0-5C09-4C1D-B065-9D38FECE6979}"/>
              </a:ext>
            </a:extLst>
          </p:cNvPr>
          <p:cNvSpPr/>
          <p:nvPr/>
        </p:nvSpPr>
        <p:spPr>
          <a:xfrm>
            <a:off x="5670035" y="308133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11 Mar</a:t>
            </a:r>
          </a:p>
        </p:txBody>
      </p:sp>
      <p:sp>
        <p:nvSpPr>
          <p:cNvPr id="52" name="Rectangle 51">
            <a:extLst>
              <a:ext uri="{FF2B5EF4-FFF2-40B4-BE49-F238E27FC236}">
                <a16:creationId xmlns:a16="http://schemas.microsoft.com/office/drawing/2014/main" xmlns="" id="{D198D469-F3D3-4A59-B346-1226FBCDFD76}"/>
              </a:ext>
            </a:extLst>
          </p:cNvPr>
          <p:cNvSpPr/>
          <p:nvPr/>
        </p:nvSpPr>
        <p:spPr>
          <a:xfrm>
            <a:off x="5708405"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-73%</a:t>
            </a:r>
          </a:p>
        </p:txBody>
      </p:sp>
      <p:sp>
        <p:nvSpPr>
          <p:cNvPr id="53" name="Rounded Rectangle 4">
            <a:extLst>
              <a:ext uri="{FF2B5EF4-FFF2-40B4-BE49-F238E27FC236}">
                <a16:creationId xmlns:a16="http://schemas.microsoft.com/office/drawing/2014/main" xmlns="" id="{32EDA16F-6A8C-43A8-8ED7-6E1412499AAE}"/>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4" name="Rounded Rectangle 5">
            <a:extLst>
              <a:ext uri="{FF2B5EF4-FFF2-40B4-BE49-F238E27FC236}">
                <a16:creationId xmlns:a16="http://schemas.microsoft.com/office/drawing/2014/main" xmlns="" id="{85AF2C90-9A0A-4E1A-A15C-A8DF076320D3}"/>
              </a:ext>
            </a:extLst>
          </p:cNvPr>
          <p:cNvSpPr/>
          <p:nvPr/>
        </p:nvSpPr>
        <p:spPr>
          <a:xfrm>
            <a:off x="6896408" y="5712585"/>
            <a:ext cx="648000" cy="406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5" name="Rectangle 54">
            <a:extLst>
              <a:ext uri="{FF2B5EF4-FFF2-40B4-BE49-F238E27FC236}">
                <a16:creationId xmlns:a16="http://schemas.microsoft.com/office/drawing/2014/main" xmlns="" id="{CB48790C-3FAE-4720-9CA9-17BF74B251AF}"/>
              </a:ext>
            </a:extLst>
          </p:cNvPr>
          <p:cNvSpPr/>
          <p:nvPr/>
        </p:nvSpPr>
        <p:spPr>
          <a:xfrm>
            <a:off x="6893161" y="3081337"/>
            <a:ext cx="641522"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12 Mar</a:t>
            </a:r>
          </a:p>
        </p:txBody>
      </p:sp>
      <p:sp>
        <p:nvSpPr>
          <p:cNvPr id="56" name="Rectangle 55">
            <a:extLst>
              <a:ext uri="{FF2B5EF4-FFF2-40B4-BE49-F238E27FC236}">
                <a16:creationId xmlns:a16="http://schemas.microsoft.com/office/drawing/2014/main" xmlns="" id="{B607D8CB-7829-4C60-BED3-C225C9543D17}"/>
              </a:ext>
            </a:extLst>
          </p:cNvPr>
          <p:cNvSpPr/>
          <p:nvPr/>
        </p:nvSpPr>
        <p:spPr>
          <a:xfrm>
            <a:off x="6931530" y="5729366"/>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-85%</a:t>
            </a:r>
          </a:p>
        </p:txBody>
      </p:sp>
      <p:sp>
        <p:nvSpPr>
          <p:cNvPr id="57" name="Rounded Rectangle 4">
            <a:extLst>
              <a:ext uri="{FF2B5EF4-FFF2-40B4-BE49-F238E27FC236}">
                <a16:creationId xmlns:a16="http://schemas.microsoft.com/office/drawing/2014/main" xmlns="" id="{FCB9F538-501B-4917-BE2A-6DDCCAF92104}"/>
              </a:ext>
            </a:extLst>
          </p:cNvPr>
          <p:cNvSpPr/>
          <p:nvPr/>
        </p:nvSpPr>
        <p:spPr>
          <a:xfrm>
            <a:off x="8199145"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8" name="Rounded Rectangle 5">
            <a:extLst>
              <a:ext uri="{FF2B5EF4-FFF2-40B4-BE49-F238E27FC236}">
                <a16:creationId xmlns:a16="http://schemas.microsoft.com/office/drawing/2014/main" xmlns="" id="{5162D4B2-72DD-40C9-8B36-5FC17236541A}"/>
              </a:ext>
            </a:extLst>
          </p:cNvPr>
          <p:cNvSpPr/>
          <p:nvPr/>
        </p:nvSpPr>
        <p:spPr>
          <a:xfrm>
            <a:off x="8199145" y="5685531"/>
            <a:ext cx="648000" cy="432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9" name="Rectangle 58">
            <a:extLst>
              <a:ext uri="{FF2B5EF4-FFF2-40B4-BE49-F238E27FC236}">
                <a16:creationId xmlns:a16="http://schemas.microsoft.com/office/drawing/2014/main" xmlns="" id="{640F1B26-6801-45E9-920C-DB88BBFFD75F}"/>
              </a:ext>
            </a:extLst>
          </p:cNvPr>
          <p:cNvSpPr/>
          <p:nvPr/>
        </p:nvSpPr>
        <p:spPr>
          <a:xfrm>
            <a:off x="8195899" y="306455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13 Mar</a:t>
            </a:r>
          </a:p>
        </p:txBody>
      </p:sp>
      <p:sp>
        <p:nvSpPr>
          <p:cNvPr id="60" name="Rectangle 59">
            <a:extLst>
              <a:ext uri="{FF2B5EF4-FFF2-40B4-BE49-F238E27FC236}">
                <a16:creationId xmlns:a16="http://schemas.microsoft.com/office/drawing/2014/main" xmlns="" id="{86EE591A-C398-422F-86C0-96C03FEAF012}"/>
              </a:ext>
            </a:extLst>
          </p:cNvPr>
          <p:cNvSpPr/>
          <p:nvPr/>
        </p:nvSpPr>
        <p:spPr>
          <a:xfrm>
            <a:off x="8234267" y="572286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-84%</a:t>
            </a:r>
          </a:p>
        </p:txBody>
      </p:sp>
      <p:pic>
        <p:nvPicPr>
          <p:cNvPr id="4" name="Immagine 3">
            <a:extLst>
              <a:ext uri="{FF2B5EF4-FFF2-40B4-BE49-F238E27FC236}">
                <a16:creationId xmlns:a16="http://schemas.microsoft.com/office/drawing/2014/main" xmlns="" id="{0DFDE532-5E62-4F59-BA50-CAA65BBF2AFD}"/>
              </a:ext>
            </a:extLst>
          </p:cNvPr>
          <p:cNvPicPr>
            <a:picLocks noChangeAspect="1"/>
          </p:cNvPicPr>
          <p:nvPr/>
        </p:nvPicPr>
        <p:blipFill>
          <a:blip r:embed="rId6"/>
          <a:stretch>
            <a:fillRect/>
          </a:stretch>
        </p:blipFill>
        <p:spPr>
          <a:xfrm>
            <a:off x="-4762" y="1132287"/>
            <a:ext cx="9144000" cy="1778095"/>
          </a:xfrm>
          <a:prstGeom prst="rect">
            <a:avLst/>
          </a:prstGeom>
        </p:spPr>
      </p:pic>
      <p:sp>
        <p:nvSpPr>
          <p:cNvPr id="61" name="Freeform 407">
            <a:extLst>
              <a:ext uri="{FF2B5EF4-FFF2-40B4-BE49-F238E27FC236}">
                <a16:creationId xmlns:a16="http://schemas.microsoft.com/office/drawing/2014/main" xmlns="" id="{7F09BD8F-2A26-408D-9CE0-2FE9E7FE20FF}"/>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CasellaDiTesto 61">
            <a:extLst>
              <a:ext uri="{FF2B5EF4-FFF2-40B4-BE49-F238E27FC236}">
                <a16:creationId xmlns:a16="http://schemas.microsoft.com/office/drawing/2014/main" xmlns="" id="{7C0C5BFF-F012-417D-8A1C-549C47B872EA}"/>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63" name="CasellaDiTesto 62">
            <a:extLst>
              <a:ext uri="{FF2B5EF4-FFF2-40B4-BE49-F238E27FC236}">
                <a16:creationId xmlns:a16="http://schemas.microsoft.com/office/drawing/2014/main" xmlns="" id="{6181D166-54EA-4C9F-A308-5274C4727241}"/>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4" name="Freeform 403">
            <a:extLst>
              <a:ext uri="{FF2B5EF4-FFF2-40B4-BE49-F238E27FC236}">
                <a16:creationId xmlns:a16="http://schemas.microsoft.com/office/drawing/2014/main" xmlns="" id="{B72201AB-2C0D-448A-9DFB-AB80DDA76C20}"/>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5" name="Picture 2" descr="Risultato immagini per simbolo media aritmetica">
            <a:extLst>
              <a:ext uri="{FF2B5EF4-FFF2-40B4-BE49-F238E27FC236}">
                <a16:creationId xmlns:a16="http://schemas.microsoft.com/office/drawing/2014/main" xmlns="" id="{4786FCEC-1A58-478B-9683-62948585FDE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6" name="CasellaDiTesto 65">
            <a:extLst>
              <a:ext uri="{FF2B5EF4-FFF2-40B4-BE49-F238E27FC236}">
                <a16:creationId xmlns:a16="http://schemas.microsoft.com/office/drawing/2014/main" xmlns="" id="{745A7E6F-69F5-4D00-A176-E806E968EDFC}"/>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7" name="Rectangle 122">
            <a:extLst>
              <a:ext uri="{FF2B5EF4-FFF2-40B4-BE49-F238E27FC236}">
                <a16:creationId xmlns:a16="http://schemas.microsoft.com/office/drawing/2014/main" xmlns="" id="{D1CB1AE6-90C6-4AC4-8C5B-D3E069AC95EA}"/>
              </a:ext>
            </a:extLst>
          </p:cNvPr>
          <p:cNvSpPr/>
          <p:nvPr/>
        </p:nvSpPr>
        <p:spPr>
          <a:xfrm>
            <a:off x="5764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-43%</a:t>
            </a:r>
          </a:p>
        </p:txBody>
      </p:sp>
      <p:sp>
        <p:nvSpPr>
          <p:cNvPr id="68" name="Rectangle 133">
            <a:extLst>
              <a:ext uri="{FF2B5EF4-FFF2-40B4-BE49-F238E27FC236}">
                <a16:creationId xmlns:a16="http://schemas.microsoft.com/office/drawing/2014/main" xmlns="" id="{B45304EB-A0A7-4148-A127-7BDCAE6B284D}"/>
              </a:ext>
            </a:extLst>
          </p:cNvPr>
          <p:cNvSpPr/>
          <p:nvPr/>
        </p:nvSpPr>
        <p:spPr>
          <a:xfrm>
            <a:off x="1896224"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-59%</a:t>
            </a:r>
          </a:p>
        </p:txBody>
      </p:sp>
      <p:sp>
        <p:nvSpPr>
          <p:cNvPr id="69" name="Rectangle 141">
            <a:extLst>
              <a:ext uri="{FF2B5EF4-FFF2-40B4-BE49-F238E27FC236}">
                <a16:creationId xmlns:a16="http://schemas.microsoft.com/office/drawing/2014/main" xmlns="" id="{83303C9C-4B06-451F-92D2-172F14A0329F}"/>
              </a:ext>
            </a:extLst>
          </p:cNvPr>
          <p:cNvSpPr/>
          <p:nvPr/>
        </p:nvSpPr>
        <p:spPr>
          <a:xfrm>
            <a:off x="318513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-79%</a:t>
            </a:r>
          </a:p>
        </p:txBody>
      </p:sp>
      <p:sp>
        <p:nvSpPr>
          <p:cNvPr id="70" name="Rectangle 145">
            <a:extLst>
              <a:ext uri="{FF2B5EF4-FFF2-40B4-BE49-F238E27FC236}">
                <a16:creationId xmlns:a16="http://schemas.microsoft.com/office/drawing/2014/main" xmlns="" id="{6D3F556A-A55B-4F2C-940A-73FC291F9A8F}"/>
              </a:ext>
            </a:extLst>
          </p:cNvPr>
          <p:cNvSpPr/>
          <p:nvPr/>
        </p:nvSpPr>
        <p:spPr>
          <a:xfrm>
            <a:off x="443002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-73%</a:t>
            </a:r>
          </a:p>
        </p:txBody>
      </p:sp>
      <p:sp>
        <p:nvSpPr>
          <p:cNvPr id="71" name="Rectangle 149">
            <a:extLst>
              <a:ext uri="{FF2B5EF4-FFF2-40B4-BE49-F238E27FC236}">
                <a16:creationId xmlns:a16="http://schemas.microsoft.com/office/drawing/2014/main" xmlns="" id="{E3135307-5DB0-4FE5-A34D-49269253C55A}"/>
              </a:ext>
            </a:extLst>
          </p:cNvPr>
          <p:cNvSpPr/>
          <p:nvPr/>
        </p:nvSpPr>
        <p:spPr>
          <a:xfrm>
            <a:off x="5749754"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-73%</a:t>
            </a:r>
          </a:p>
        </p:txBody>
      </p:sp>
      <p:sp>
        <p:nvSpPr>
          <p:cNvPr id="72" name="Rectangle 153">
            <a:extLst>
              <a:ext uri="{FF2B5EF4-FFF2-40B4-BE49-F238E27FC236}">
                <a16:creationId xmlns:a16="http://schemas.microsoft.com/office/drawing/2014/main" xmlns="" id="{9BC115B6-E4E7-42BD-A499-1B96AF8AD701}"/>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-89%</a:t>
            </a:r>
          </a:p>
        </p:txBody>
      </p:sp>
      <p:sp>
        <p:nvSpPr>
          <p:cNvPr id="73" name="Rectangle 157">
            <a:extLst>
              <a:ext uri="{FF2B5EF4-FFF2-40B4-BE49-F238E27FC236}">
                <a16:creationId xmlns:a16="http://schemas.microsoft.com/office/drawing/2014/main" xmlns="" id="{EE1644BB-F85E-4932-8559-33846BCBBDA6}"/>
              </a:ext>
            </a:extLst>
          </p:cNvPr>
          <p:cNvSpPr/>
          <p:nvPr/>
        </p:nvSpPr>
        <p:spPr>
          <a:xfrm>
            <a:off x="8275408"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-82%</a:t>
            </a:r>
          </a:p>
        </p:txBody>
      </p:sp>
      <p:sp>
        <p:nvSpPr>
          <p:cNvPr id="74" name="Rectangle 122">
            <a:extLst>
              <a:ext uri="{FF2B5EF4-FFF2-40B4-BE49-F238E27FC236}">
                <a16:creationId xmlns:a16="http://schemas.microsoft.com/office/drawing/2014/main" xmlns="" id="{206A36E8-7ABB-4606-9885-24E8154EF284}"/>
              </a:ext>
            </a:extLst>
          </p:cNvPr>
          <p:cNvSpPr/>
          <p:nvPr/>
        </p:nvSpPr>
        <p:spPr>
          <a:xfrm>
            <a:off x="5862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-64%</a:t>
            </a:r>
          </a:p>
        </p:txBody>
      </p:sp>
      <p:sp>
        <p:nvSpPr>
          <p:cNvPr id="75" name="Rectangle 133">
            <a:extLst>
              <a:ext uri="{FF2B5EF4-FFF2-40B4-BE49-F238E27FC236}">
                <a16:creationId xmlns:a16="http://schemas.microsoft.com/office/drawing/2014/main" xmlns="" id="{A1D32F00-1F11-40A7-BB20-4FDB978ED713}"/>
              </a:ext>
            </a:extLst>
          </p:cNvPr>
          <p:cNvSpPr/>
          <p:nvPr/>
        </p:nvSpPr>
        <p:spPr>
          <a:xfrm>
            <a:off x="1906001" y="4114170"/>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-74%</a:t>
            </a:r>
          </a:p>
        </p:txBody>
      </p:sp>
      <p:sp>
        <p:nvSpPr>
          <p:cNvPr id="76" name="Rectangle 141">
            <a:extLst>
              <a:ext uri="{FF2B5EF4-FFF2-40B4-BE49-F238E27FC236}">
                <a16:creationId xmlns:a16="http://schemas.microsoft.com/office/drawing/2014/main" xmlns="" id="{1E94123A-F8F2-4138-864A-3BF91AFCC981}"/>
              </a:ext>
            </a:extLst>
          </p:cNvPr>
          <p:cNvSpPr/>
          <p:nvPr/>
        </p:nvSpPr>
        <p:spPr>
          <a:xfrm>
            <a:off x="319491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-62%</a:t>
            </a:r>
          </a:p>
        </p:txBody>
      </p:sp>
      <p:sp>
        <p:nvSpPr>
          <p:cNvPr id="77" name="Rectangle 145">
            <a:extLst>
              <a:ext uri="{FF2B5EF4-FFF2-40B4-BE49-F238E27FC236}">
                <a16:creationId xmlns:a16="http://schemas.microsoft.com/office/drawing/2014/main" xmlns="" id="{EF010FCE-5836-4D2F-8548-CB2D7F53D84E}"/>
              </a:ext>
            </a:extLst>
          </p:cNvPr>
          <p:cNvSpPr/>
          <p:nvPr/>
        </p:nvSpPr>
        <p:spPr>
          <a:xfrm>
            <a:off x="443980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-83%</a:t>
            </a:r>
          </a:p>
        </p:txBody>
      </p:sp>
      <p:sp>
        <p:nvSpPr>
          <p:cNvPr id="78" name="Rectangle 149">
            <a:extLst>
              <a:ext uri="{FF2B5EF4-FFF2-40B4-BE49-F238E27FC236}">
                <a16:creationId xmlns:a16="http://schemas.microsoft.com/office/drawing/2014/main" xmlns="" id="{8D60117B-7B1A-4198-B23E-E832DD00DE43}"/>
              </a:ext>
            </a:extLst>
          </p:cNvPr>
          <p:cNvSpPr/>
          <p:nvPr/>
        </p:nvSpPr>
        <p:spPr>
          <a:xfrm>
            <a:off x="5759531"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-80%</a:t>
            </a:r>
          </a:p>
        </p:txBody>
      </p:sp>
      <p:sp>
        <p:nvSpPr>
          <p:cNvPr id="79" name="Rectangle 153">
            <a:extLst>
              <a:ext uri="{FF2B5EF4-FFF2-40B4-BE49-F238E27FC236}">
                <a16:creationId xmlns:a16="http://schemas.microsoft.com/office/drawing/2014/main" xmlns="" id="{D8680733-C21C-4263-B1A0-5BF3942A40FB}"/>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-87%</a:t>
            </a:r>
          </a:p>
        </p:txBody>
      </p:sp>
      <p:sp>
        <p:nvSpPr>
          <p:cNvPr id="80" name="Rectangle 157">
            <a:extLst>
              <a:ext uri="{FF2B5EF4-FFF2-40B4-BE49-F238E27FC236}">
                <a16:creationId xmlns:a16="http://schemas.microsoft.com/office/drawing/2014/main" xmlns="" id="{20139472-19FF-4454-920F-9A764CD68C32}"/>
              </a:ext>
            </a:extLst>
          </p:cNvPr>
          <p:cNvSpPr/>
          <p:nvPr/>
        </p:nvSpPr>
        <p:spPr>
          <a:xfrm>
            <a:off x="8285185"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-87%</a:t>
            </a:r>
          </a:p>
        </p:txBody>
      </p:sp>
    </p:spTree>
    <p:extLst>
      <p:ext uri="{BB962C8B-B14F-4D97-AF65-F5344CB8AC3E}">
        <p14:creationId xmlns:p14="http://schemas.microsoft.com/office/powerpoint/2010/main" val="1684899984"/>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SHARING MOBILITY</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43</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xmlns="" id="{C963F276-9648-4A60-9ADE-E09CAC160599}"/>
              </a:ext>
            </a:extLst>
          </p:cNvPr>
          <p:cNvSpPr txBox="1">
            <a:spLocks/>
          </p:cNvSpPr>
          <p:nvPr/>
        </p:nvSpPr>
        <p:spPr bwMode="auto">
          <a:xfrm>
            <a:off x="177800" y="1069056"/>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Scooter Sharing</a:t>
            </a:r>
          </a:p>
        </p:txBody>
      </p:sp>
      <p:sp>
        <p:nvSpPr>
          <p:cNvPr id="14" name="Rectangle 14">
            <a:extLst>
              <a:ext uri="{FF2B5EF4-FFF2-40B4-BE49-F238E27FC236}">
                <a16:creationId xmlns:a16="http://schemas.microsoft.com/office/drawing/2014/main" xmlns="" id="{7C44C7ED-B7BC-4E61-A872-F1DDA5CEFE7D}"/>
              </a:ext>
            </a:extLst>
          </p:cNvPr>
          <p:cNvSpPr/>
          <p:nvPr/>
        </p:nvSpPr>
        <p:spPr>
          <a:xfrm>
            <a:off x="538163" y="1862049"/>
            <a:ext cx="8267700" cy="861774"/>
          </a:xfrm>
          <a:prstGeom prst="rect">
            <a:avLst/>
          </a:prstGeom>
        </p:spPr>
        <p:txBody>
          <a:bodyPr wrap="square">
            <a:spAutoFit/>
          </a:bodyPr>
          <a:lstStyle/>
          <a:p>
            <a:pPr marL="285750" indent="-285750" algn="just">
              <a:buFont typeface="Arial" panose="020B0604020202020204" pitchFamily="34" charset="0"/>
              <a:buChar char="•"/>
            </a:pPr>
            <a:r>
              <a:rPr lang="it-IT" altLang="it-IT" sz="1600" dirty="0"/>
              <a:t>I dati mettono in evidenza il raffronto tra il valore medio giornaliero registrato nel secondo semestre 2019 con la rilevazione puntuale registrata nelle settimane in cui sono state adottate misure restrittive a causa del Covid-19, per tutti i gestori aggregati</a:t>
            </a:r>
            <a:r>
              <a:rPr lang="it-IT" altLang="it-IT" sz="1800" b="1" i="1" dirty="0">
                <a:latin typeface="Trebuchet MS" panose="020B0603020202020204" pitchFamily="34" charset="0"/>
              </a:rPr>
              <a:t>.</a:t>
            </a:r>
          </a:p>
        </p:txBody>
      </p:sp>
    </p:spTree>
    <p:extLst>
      <p:ext uri="{BB962C8B-B14F-4D97-AF65-F5344CB8AC3E}">
        <p14:creationId xmlns:p14="http://schemas.microsoft.com/office/powerpoint/2010/main" val="2328920825"/>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SHARING MOBILITY – Scooter Sharing</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44</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xmlns="" id="{4FD363CA-6A45-404F-B4F8-C2AE6D8DA758}"/>
              </a:ext>
            </a:extLst>
          </p:cNvPr>
          <p:cNvPicPr>
            <a:picLocks noChangeAspect="1"/>
          </p:cNvPicPr>
          <p:nvPr/>
        </p:nvPicPr>
        <p:blipFill>
          <a:blip r:embed="rId6"/>
          <a:stretch>
            <a:fillRect/>
          </a:stretch>
        </p:blipFill>
        <p:spPr>
          <a:xfrm>
            <a:off x="0" y="921832"/>
            <a:ext cx="9144000" cy="1748448"/>
          </a:xfrm>
          <a:prstGeom prst="rect">
            <a:avLst/>
          </a:prstGeom>
        </p:spPr>
      </p:pic>
      <p:sp>
        <p:nvSpPr>
          <p:cNvPr id="26" name="Rectangle 25">
            <a:extLst>
              <a:ext uri="{FF2B5EF4-FFF2-40B4-BE49-F238E27FC236}">
                <a16:creationId xmlns:a16="http://schemas.microsoft.com/office/drawing/2014/main" xmlns="" id="{6756D31F-162D-49C6-BCEC-6C0E801450E5}"/>
              </a:ext>
            </a:extLst>
          </p:cNvPr>
          <p:cNvSpPr/>
          <p:nvPr/>
        </p:nvSpPr>
        <p:spPr>
          <a:xfrm>
            <a:off x="-63778"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7" name="Rectangle 26">
            <a:extLst>
              <a:ext uri="{FF2B5EF4-FFF2-40B4-BE49-F238E27FC236}">
                <a16:creationId xmlns:a16="http://schemas.microsoft.com/office/drawing/2014/main" xmlns="" id="{D56DB173-08FA-4244-8671-B88962D57B8E}"/>
              </a:ext>
            </a:extLst>
          </p:cNvPr>
          <p:cNvSpPr/>
          <p:nvPr/>
        </p:nvSpPr>
        <p:spPr>
          <a:xfrm>
            <a:off x="-373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8" name="Rectangle 27">
            <a:extLst>
              <a:ext uri="{FF2B5EF4-FFF2-40B4-BE49-F238E27FC236}">
                <a16:creationId xmlns:a16="http://schemas.microsoft.com/office/drawing/2014/main" xmlns="" id="{2B710E0E-7259-418F-97E1-BA6051EB9A52}"/>
              </a:ext>
            </a:extLst>
          </p:cNvPr>
          <p:cNvSpPr/>
          <p:nvPr/>
        </p:nvSpPr>
        <p:spPr>
          <a:xfrm>
            <a:off x="-1770"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9" name="Rectangle 28">
            <a:extLst>
              <a:ext uri="{FF2B5EF4-FFF2-40B4-BE49-F238E27FC236}">
                <a16:creationId xmlns:a16="http://schemas.microsoft.com/office/drawing/2014/main" xmlns="" id="{B98B0F11-C272-4321-B04A-BC5751C2E4A1}"/>
              </a:ext>
            </a:extLst>
          </p:cNvPr>
          <p:cNvSpPr/>
          <p:nvPr/>
        </p:nvSpPr>
        <p:spPr>
          <a:xfrm>
            <a:off x="-373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30" name="Rounded Rectangle 4">
            <a:extLst>
              <a:ext uri="{FF2B5EF4-FFF2-40B4-BE49-F238E27FC236}">
                <a16:creationId xmlns:a16="http://schemas.microsoft.com/office/drawing/2014/main" xmlns="" id="{6E4EFD35-1BAC-4539-8F05-6002520FD8DE}"/>
              </a:ext>
            </a:extLst>
          </p:cNvPr>
          <p:cNvSpPr/>
          <p:nvPr/>
        </p:nvSpPr>
        <p:spPr>
          <a:xfrm>
            <a:off x="516540"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1" name="Rounded Rectangle 5">
            <a:extLst>
              <a:ext uri="{FF2B5EF4-FFF2-40B4-BE49-F238E27FC236}">
                <a16:creationId xmlns:a16="http://schemas.microsoft.com/office/drawing/2014/main" xmlns="" id="{761742CF-9EB4-4214-810A-34002B0E5C44}"/>
              </a:ext>
            </a:extLst>
          </p:cNvPr>
          <p:cNvSpPr/>
          <p:nvPr/>
        </p:nvSpPr>
        <p:spPr>
          <a:xfrm>
            <a:off x="516540" y="3452596"/>
            <a:ext cx="648000" cy="2667866"/>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2" name="Rectangle 31">
            <a:extLst>
              <a:ext uri="{FF2B5EF4-FFF2-40B4-BE49-F238E27FC236}">
                <a16:creationId xmlns:a16="http://schemas.microsoft.com/office/drawing/2014/main" xmlns="" id="{403F1B26-3EEA-4357-8059-01222A9433D0}"/>
              </a:ext>
            </a:extLst>
          </p:cNvPr>
          <p:cNvSpPr/>
          <p:nvPr/>
        </p:nvSpPr>
        <p:spPr>
          <a:xfrm>
            <a:off x="-26659"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3" name="Rectangle 32">
            <a:extLst>
              <a:ext uri="{FF2B5EF4-FFF2-40B4-BE49-F238E27FC236}">
                <a16:creationId xmlns:a16="http://schemas.microsoft.com/office/drawing/2014/main" xmlns="" id="{9D107235-54C0-48F2-A309-BA3987236764}"/>
              </a:ext>
            </a:extLst>
          </p:cNvPr>
          <p:cNvSpPr/>
          <p:nvPr/>
        </p:nvSpPr>
        <p:spPr>
          <a:xfrm>
            <a:off x="531246"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22 Feb</a:t>
            </a:r>
          </a:p>
        </p:txBody>
      </p:sp>
      <p:sp>
        <p:nvSpPr>
          <p:cNvPr id="34" name="Rectangle 33">
            <a:extLst>
              <a:ext uri="{FF2B5EF4-FFF2-40B4-BE49-F238E27FC236}">
                <a16:creationId xmlns:a16="http://schemas.microsoft.com/office/drawing/2014/main" xmlns="" id="{0EDAA9D9-C860-4F19-9F11-2F6613D53769}"/>
              </a:ext>
            </a:extLst>
          </p:cNvPr>
          <p:cNvSpPr/>
          <p:nvPr/>
        </p:nvSpPr>
        <p:spPr>
          <a:xfrm>
            <a:off x="578913" y="5679394"/>
            <a:ext cx="498855"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21%</a:t>
            </a:r>
          </a:p>
        </p:txBody>
      </p:sp>
      <p:sp>
        <p:nvSpPr>
          <p:cNvPr id="35" name="Rounded Rectangle 4">
            <a:extLst>
              <a:ext uri="{FF2B5EF4-FFF2-40B4-BE49-F238E27FC236}">
                <a16:creationId xmlns:a16="http://schemas.microsoft.com/office/drawing/2014/main" xmlns="" id="{475014DF-F660-49AF-9074-39D51DDCDFD4}"/>
              </a:ext>
            </a:extLst>
          </p:cNvPr>
          <p:cNvSpPr/>
          <p:nvPr/>
        </p:nvSpPr>
        <p:spPr>
          <a:xfrm>
            <a:off x="1810194"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6" name="Rounded Rectangle 5">
            <a:extLst>
              <a:ext uri="{FF2B5EF4-FFF2-40B4-BE49-F238E27FC236}">
                <a16:creationId xmlns:a16="http://schemas.microsoft.com/office/drawing/2014/main" xmlns="" id="{24F014EE-554D-4AF4-AB27-6495E46B156F}"/>
              </a:ext>
            </a:extLst>
          </p:cNvPr>
          <p:cNvSpPr/>
          <p:nvPr/>
        </p:nvSpPr>
        <p:spPr>
          <a:xfrm>
            <a:off x="1810194" y="3840271"/>
            <a:ext cx="648000" cy="2286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7" name="Rectangle 36">
            <a:extLst>
              <a:ext uri="{FF2B5EF4-FFF2-40B4-BE49-F238E27FC236}">
                <a16:creationId xmlns:a16="http://schemas.microsoft.com/office/drawing/2014/main" xmlns="" id="{010C1F6C-E92D-433C-AD1C-C2F93D5DBDE8}"/>
              </a:ext>
            </a:extLst>
          </p:cNvPr>
          <p:cNvSpPr/>
          <p:nvPr/>
        </p:nvSpPr>
        <p:spPr>
          <a:xfrm>
            <a:off x="1824900" y="3066616"/>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23 Feb</a:t>
            </a:r>
          </a:p>
        </p:txBody>
      </p:sp>
      <p:sp>
        <p:nvSpPr>
          <p:cNvPr id="38" name="Rectangle 37">
            <a:extLst>
              <a:ext uri="{FF2B5EF4-FFF2-40B4-BE49-F238E27FC236}">
                <a16:creationId xmlns:a16="http://schemas.microsoft.com/office/drawing/2014/main" xmlns="" id="{6BA9D21A-7443-4479-95D8-2CDF6B22A2F2}"/>
              </a:ext>
            </a:extLst>
          </p:cNvPr>
          <p:cNvSpPr/>
          <p:nvPr/>
        </p:nvSpPr>
        <p:spPr>
          <a:xfrm>
            <a:off x="1845316" y="5673549"/>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-11%</a:t>
            </a:r>
          </a:p>
        </p:txBody>
      </p:sp>
      <p:sp>
        <p:nvSpPr>
          <p:cNvPr id="39" name="Rounded Rectangle 4">
            <a:extLst>
              <a:ext uri="{FF2B5EF4-FFF2-40B4-BE49-F238E27FC236}">
                <a16:creationId xmlns:a16="http://schemas.microsoft.com/office/drawing/2014/main" xmlns="" id="{1496BC50-5CB8-4A95-A0E8-1B1BC2BCDC21}"/>
              </a:ext>
            </a:extLst>
          </p:cNvPr>
          <p:cNvSpPr/>
          <p:nvPr/>
        </p:nvSpPr>
        <p:spPr>
          <a:xfrm>
            <a:off x="310383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0" name="Rounded Rectangle 5">
            <a:extLst>
              <a:ext uri="{FF2B5EF4-FFF2-40B4-BE49-F238E27FC236}">
                <a16:creationId xmlns:a16="http://schemas.microsoft.com/office/drawing/2014/main" xmlns="" id="{808ED692-16D6-4D87-9C5D-565A82A09CD6}"/>
              </a:ext>
            </a:extLst>
          </p:cNvPr>
          <p:cNvSpPr/>
          <p:nvPr/>
        </p:nvSpPr>
        <p:spPr>
          <a:xfrm>
            <a:off x="3103836" y="3461474"/>
            <a:ext cx="648000" cy="2667865"/>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1" name="Rectangle 40">
            <a:extLst>
              <a:ext uri="{FF2B5EF4-FFF2-40B4-BE49-F238E27FC236}">
                <a16:creationId xmlns:a16="http://schemas.microsoft.com/office/drawing/2014/main" xmlns="" id="{D082A391-C578-4D35-9D33-64E6399588E9}"/>
              </a:ext>
            </a:extLst>
          </p:cNvPr>
          <p:cNvSpPr/>
          <p:nvPr/>
        </p:nvSpPr>
        <p:spPr>
          <a:xfrm>
            <a:off x="3118540"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24 Feb</a:t>
            </a:r>
          </a:p>
        </p:txBody>
      </p:sp>
      <p:sp>
        <p:nvSpPr>
          <p:cNvPr id="42" name="Rectangle 41">
            <a:extLst>
              <a:ext uri="{FF2B5EF4-FFF2-40B4-BE49-F238E27FC236}">
                <a16:creationId xmlns:a16="http://schemas.microsoft.com/office/drawing/2014/main" xmlns="" id="{A5A48D81-8B6E-4EF1-8373-64F37431947E}"/>
              </a:ext>
            </a:extLst>
          </p:cNvPr>
          <p:cNvSpPr/>
          <p:nvPr/>
        </p:nvSpPr>
        <p:spPr>
          <a:xfrm>
            <a:off x="3166207" y="5688270"/>
            <a:ext cx="498855"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21%</a:t>
            </a:r>
          </a:p>
        </p:txBody>
      </p:sp>
      <p:sp>
        <p:nvSpPr>
          <p:cNvPr id="43" name="Rounded Rectangle 4">
            <a:extLst>
              <a:ext uri="{FF2B5EF4-FFF2-40B4-BE49-F238E27FC236}">
                <a16:creationId xmlns:a16="http://schemas.microsoft.com/office/drawing/2014/main" xmlns="" id="{7EECA1D3-BCE8-4DC1-9DD4-E5FE68C315C8}"/>
              </a:ext>
            </a:extLst>
          </p:cNvPr>
          <p:cNvSpPr/>
          <p:nvPr/>
        </p:nvSpPr>
        <p:spPr>
          <a:xfrm>
            <a:off x="4357972"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4" name="Rounded Rectangle 5">
            <a:extLst>
              <a:ext uri="{FF2B5EF4-FFF2-40B4-BE49-F238E27FC236}">
                <a16:creationId xmlns:a16="http://schemas.microsoft.com/office/drawing/2014/main" xmlns="" id="{9E78F40F-A91F-4822-8A4D-2945DB505C4B}"/>
              </a:ext>
            </a:extLst>
          </p:cNvPr>
          <p:cNvSpPr/>
          <p:nvPr/>
        </p:nvSpPr>
        <p:spPr>
          <a:xfrm>
            <a:off x="4357971" y="4095499"/>
            <a:ext cx="648000" cy="2030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5" name="Rectangle 44">
            <a:extLst>
              <a:ext uri="{FF2B5EF4-FFF2-40B4-BE49-F238E27FC236}">
                <a16:creationId xmlns:a16="http://schemas.microsoft.com/office/drawing/2014/main" xmlns="" id="{B0056C0E-5577-4C49-85A6-01FD4810535E}"/>
              </a:ext>
            </a:extLst>
          </p:cNvPr>
          <p:cNvSpPr/>
          <p:nvPr/>
        </p:nvSpPr>
        <p:spPr>
          <a:xfrm>
            <a:off x="4372677" y="3065409"/>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25 Feb</a:t>
            </a:r>
          </a:p>
        </p:txBody>
      </p:sp>
      <p:sp>
        <p:nvSpPr>
          <p:cNvPr id="46" name="Rectangle 45">
            <a:extLst>
              <a:ext uri="{FF2B5EF4-FFF2-40B4-BE49-F238E27FC236}">
                <a16:creationId xmlns:a16="http://schemas.microsoft.com/office/drawing/2014/main" xmlns="" id="{D9633E0C-D41F-4C78-87F0-DBDDCF1BF7B9}"/>
              </a:ext>
            </a:extLst>
          </p:cNvPr>
          <p:cNvSpPr/>
          <p:nvPr/>
        </p:nvSpPr>
        <p:spPr>
          <a:xfrm>
            <a:off x="4393095"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-21%</a:t>
            </a:r>
          </a:p>
        </p:txBody>
      </p:sp>
      <p:sp>
        <p:nvSpPr>
          <p:cNvPr id="47" name="Rounded Rectangle 4">
            <a:extLst>
              <a:ext uri="{FF2B5EF4-FFF2-40B4-BE49-F238E27FC236}">
                <a16:creationId xmlns:a16="http://schemas.microsoft.com/office/drawing/2014/main" xmlns="" id="{DCD0F0A3-824E-420D-90DA-47A8CE20CBBE}"/>
              </a:ext>
            </a:extLst>
          </p:cNvPr>
          <p:cNvSpPr/>
          <p:nvPr/>
        </p:nvSpPr>
        <p:spPr>
          <a:xfrm>
            <a:off x="567328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8" name="Rounded Rectangle 5">
            <a:extLst>
              <a:ext uri="{FF2B5EF4-FFF2-40B4-BE49-F238E27FC236}">
                <a16:creationId xmlns:a16="http://schemas.microsoft.com/office/drawing/2014/main" xmlns="" id="{926DC90B-4F32-4243-890C-B632AD5B00CA}"/>
              </a:ext>
            </a:extLst>
          </p:cNvPr>
          <p:cNvSpPr/>
          <p:nvPr/>
        </p:nvSpPr>
        <p:spPr>
          <a:xfrm>
            <a:off x="5673282" y="4422370"/>
            <a:ext cx="648000" cy="1699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9" name="Rectangle 48">
            <a:extLst>
              <a:ext uri="{FF2B5EF4-FFF2-40B4-BE49-F238E27FC236}">
                <a16:creationId xmlns:a16="http://schemas.microsoft.com/office/drawing/2014/main" xmlns="" id="{403B19B1-DB65-414B-8B64-98E80810ED09}"/>
              </a:ext>
            </a:extLst>
          </p:cNvPr>
          <p:cNvSpPr/>
          <p:nvPr/>
        </p:nvSpPr>
        <p:spPr>
          <a:xfrm>
            <a:off x="5687989" y="308133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26 Feb</a:t>
            </a:r>
          </a:p>
        </p:txBody>
      </p:sp>
      <p:sp>
        <p:nvSpPr>
          <p:cNvPr id="50" name="Rectangle 49">
            <a:extLst>
              <a:ext uri="{FF2B5EF4-FFF2-40B4-BE49-F238E27FC236}">
                <a16:creationId xmlns:a16="http://schemas.microsoft.com/office/drawing/2014/main" xmlns="" id="{EDADCE12-7446-4782-B541-1D1BFC815BC5}"/>
              </a:ext>
            </a:extLst>
          </p:cNvPr>
          <p:cNvSpPr/>
          <p:nvPr/>
        </p:nvSpPr>
        <p:spPr>
          <a:xfrm>
            <a:off x="570840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-34%</a:t>
            </a:r>
          </a:p>
        </p:txBody>
      </p:sp>
      <p:sp>
        <p:nvSpPr>
          <p:cNvPr id="51" name="Rounded Rectangle 4">
            <a:extLst>
              <a:ext uri="{FF2B5EF4-FFF2-40B4-BE49-F238E27FC236}">
                <a16:creationId xmlns:a16="http://schemas.microsoft.com/office/drawing/2014/main" xmlns="" id="{C45D00E2-E9C8-4F22-81EE-A253E0A5BA44}"/>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2" name="Rounded Rectangle 5">
            <a:extLst>
              <a:ext uri="{FF2B5EF4-FFF2-40B4-BE49-F238E27FC236}">
                <a16:creationId xmlns:a16="http://schemas.microsoft.com/office/drawing/2014/main" xmlns="" id="{91F06560-4F9A-42D4-8F6A-F7EE2AD7354D}"/>
              </a:ext>
            </a:extLst>
          </p:cNvPr>
          <p:cNvSpPr/>
          <p:nvPr/>
        </p:nvSpPr>
        <p:spPr>
          <a:xfrm>
            <a:off x="6896409" y="4422371"/>
            <a:ext cx="648000" cy="1699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3" name="Rectangle 52">
            <a:extLst>
              <a:ext uri="{FF2B5EF4-FFF2-40B4-BE49-F238E27FC236}">
                <a16:creationId xmlns:a16="http://schemas.microsoft.com/office/drawing/2014/main" xmlns="" id="{FCFEC488-58F1-40E8-AA00-A5AB0A7C6F40}"/>
              </a:ext>
            </a:extLst>
          </p:cNvPr>
          <p:cNvSpPr/>
          <p:nvPr/>
        </p:nvSpPr>
        <p:spPr>
          <a:xfrm>
            <a:off x="6911115"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27 Feb</a:t>
            </a:r>
          </a:p>
        </p:txBody>
      </p:sp>
      <p:sp>
        <p:nvSpPr>
          <p:cNvPr id="54" name="Rectangle 53">
            <a:extLst>
              <a:ext uri="{FF2B5EF4-FFF2-40B4-BE49-F238E27FC236}">
                <a16:creationId xmlns:a16="http://schemas.microsoft.com/office/drawing/2014/main" xmlns="" id="{4DD84EA6-C36A-4060-9154-80CF98FCC25E}"/>
              </a:ext>
            </a:extLst>
          </p:cNvPr>
          <p:cNvSpPr/>
          <p:nvPr/>
        </p:nvSpPr>
        <p:spPr>
          <a:xfrm>
            <a:off x="6931531"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-34%</a:t>
            </a:r>
          </a:p>
        </p:txBody>
      </p:sp>
      <p:sp>
        <p:nvSpPr>
          <p:cNvPr id="55" name="Rounded Rectangle 4">
            <a:extLst>
              <a:ext uri="{FF2B5EF4-FFF2-40B4-BE49-F238E27FC236}">
                <a16:creationId xmlns:a16="http://schemas.microsoft.com/office/drawing/2014/main" xmlns="" id="{178031BC-64C4-46DA-B17E-E4E8EDA2234F}"/>
              </a:ext>
            </a:extLst>
          </p:cNvPr>
          <p:cNvSpPr/>
          <p:nvPr/>
        </p:nvSpPr>
        <p:spPr>
          <a:xfrm>
            <a:off x="8199145"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6" name="Rounded Rectangle 5">
            <a:extLst>
              <a:ext uri="{FF2B5EF4-FFF2-40B4-BE49-F238E27FC236}">
                <a16:creationId xmlns:a16="http://schemas.microsoft.com/office/drawing/2014/main" xmlns="" id="{543B0BEC-5A9E-43B4-8CA1-FF563C614872}"/>
              </a:ext>
            </a:extLst>
          </p:cNvPr>
          <p:cNvSpPr/>
          <p:nvPr/>
        </p:nvSpPr>
        <p:spPr>
          <a:xfrm>
            <a:off x="8199145" y="4479321"/>
            <a:ext cx="648000" cy="1648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7" name="Rectangle 56">
            <a:extLst>
              <a:ext uri="{FF2B5EF4-FFF2-40B4-BE49-F238E27FC236}">
                <a16:creationId xmlns:a16="http://schemas.microsoft.com/office/drawing/2014/main" xmlns="" id="{B1BDC0CC-48BB-4644-9C29-42B17A9DAE39}"/>
              </a:ext>
            </a:extLst>
          </p:cNvPr>
          <p:cNvSpPr/>
          <p:nvPr/>
        </p:nvSpPr>
        <p:spPr>
          <a:xfrm>
            <a:off x="8213852" y="306455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28 Feb</a:t>
            </a:r>
          </a:p>
        </p:txBody>
      </p:sp>
      <p:sp>
        <p:nvSpPr>
          <p:cNvPr id="58" name="Rectangle 57">
            <a:extLst>
              <a:ext uri="{FF2B5EF4-FFF2-40B4-BE49-F238E27FC236}">
                <a16:creationId xmlns:a16="http://schemas.microsoft.com/office/drawing/2014/main" xmlns="" id="{1FA4F880-06AB-42E9-A483-613953D1FEDA}"/>
              </a:ext>
            </a:extLst>
          </p:cNvPr>
          <p:cNvSpPr/>
          <p:nvPr/>
        </p:nvSpPr>
        <p:spPr>
          <a:xfrm>
            <a:off x="8234268"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-36%</a:t>
            </a:r>
          </a:p>
        </p:txBody>
      </p:sp>
      <p:sp>
        <p:nvSpPr>
          <p:cNvPr id="59" name="Arrow: Up 54">
            <a:extLst>
              <a:ext uri="{FF2B5EF4-FFF2-40B4-BE49-F238E27FC236}">
                <a16:creationId xmlns:a16="http://schemas.microsoft.com/office/drawing/2014/main" xmlns="" id="{66B753DF-893B-4B3D-9A57-535831096C9A}"/>
              </a:ext>
            </a:extLst>
          </p:cNvPr>
          <p:cNvSpPr/>
          <p:nvPr/>
        </p:nvSpPr>
        <p:spPr>
          <a:xfrm>
            <a:off x="1228016" y="3277969"/>
            <a:ext cx="107825" cy="287089"/>
          </a:xfrm>
          <a:prstGeom prs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Arrow: Up 54">
            <a:extLst>
              <a:ext uri="{FF2B5EF4-FFF2-40B4-BE49-F238E27FC236}">
                <a16:creationId xmlns:a16="http://schemas.microsoft.com/office/drawing/2014/main" xmlns="" id="{E5A2FEA0-0686-4427-BEA0-38A6C4A2B4BF}"/>
              </a:ext>
            </a:extLst>
          </p:cNvPr>
          <p:cNvSpPr/>
          <p:nvPr/>
        </p:nvSpPr>
        <p:spPr>
          <a:xfrm>
            <a:off x="3787933" y="3266247"/>
            <a:ext cx="104129" cy="287089"/>
          </a:xfrm>
          <a:prstGeom prs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Freeform 407">
            <a:extLst>
              <a:ext uri="{FF2B5EF4-FFF2-40B4-BE49-F238E27FC236}">
                <a16:creationId xmlns:a16="http://schemas.microsoft.com/office/drawing/2014/main" xmlns="" id="{E29703F1-F7A4-46EA-85DC-114C50929D7A}"/>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CasellaDiTesto 61">
            <a:extLst>
              <a:ext uri="{FF2B5EF4-FFF2-40B4-BE49-F238E27FC236}">
                <a16:creationId xmlns:a16="http://schemas.microsoft.com/office/drawing/2014/main" xmlns="" id="{78A6ACF6-987F-440B-A505-DF15D663DC95}"/>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63" name="CasellaDiTesto 62">
            <a:extLst>
              <a:ext uri="{FF2B5EF4-FFF2-40B4-BE49-F238E27FC236}">
                <a16:creationId xmlns:a16="http://schemas.microsoft.com/office/drawing/2014/main" xmlns="" id="{5DA32793-A632-4CE7-87AC-EFF16E0E7BE0}"/>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4" name="Freeform 403">
            <a:extLst>
              <a:ext uri="{FF2B5EF4-FFF2-40B4-BE49-F238E27FC236}">
                <a16:creationId xmlns:a16="http://schemas.microsoft.com/office/drawing/2014/main" xmlns="" id="{2738E3BD-15F2-4EE4-8A8F-054084DDF2F5}"/>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5" name="Picture 2" descr="Risultato immagini per simbolo media aritmetica">
            <a:extLst>
              <a:ext uri="{FF2B5EF4-FFF2-40B4-BE49-F238E27FC236}">
                <a16:creationId xmlns:a16="http://schemas.microsoft.com/office/drawing/2014/main" xmlns="" id="{A92D4F65-6435-4C04-AE63-4EDA212BB17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6" name="CasellaDiTesto 65">
            <a:extLst>
              <a:ext uri="{FF2B5EF4-FFF2-40B4-BE49-F238E27FC236}">
                <a16:creationId xmlns:a16="http://schemas.microsoft.com/office/drawing/2014/main" xmlns="" id="{FF598FDF-7E04-4991-8000-7A780FF5EC92}"/>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7" name="Rectangle 122">
            <a:extLst>
              <a:ext uri="{FF2B5EF4-FFF2-40B4-BE49-F238E27FC236}">
                <a16:creationId xmlns:a16="http://schemas.microsoft.com/office/drawing/2014/main" xmlns="" id="{2F919C0F-4090-4372-916F-7BD9CA9AF586}"/>
              </a:ext>
            </a:extLst>
          </p:cNvPr>
          <p:cNvSpPr/>
          <p:nvPr/>
        </p:nvSpPr>
        <p:spPr>
          <a:xfrm>
            <a:off x="599720" y="4644397"/>
            <a:ext cx="45397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35%</a:t>
            </a:r>
          </a:p>
        </p:txBody>
      </p:sp>
      <p:sp>
        <p:nvSpPr>
          <p:cNvPr id="68" name="Rectangle 133">
            <a:extLst>
              <a:ext uri="{FF2B5EF4-FFF2-40B4-BE49-F238E27FC236}">
                <a16:creationId xmlns:a16="http://schemas.microsoft.com/office/drawing/2014/main" xmlns="" id="{46425DB4-2914-4FE6-AEE7-9ECF4FBEFE40}"/>
              </a:ext>
            </a:extLst>
          </p:cNvPr>
          <p:cNvSpPr/>
          <p:nvPr/>
        </p:nvSpPr>
        <p:spPr>
          <a:xfrm>
            <a:off x="1958740" y="4638552"/>
            <a:ext cx="375424"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a:t>
            </a:r>
          </a:p>
        </p:txBody>
      </p:sp>
      <p:sp>
        <p:nvSpPr>
          <p:cNvPr id="69" name="Rectangle 141">
            <a:extLst>
              <a:ext uri="{FF2B5EF4-FFF2-40B4-BE49-F238E27FC236}">
                <a16:creationId xmlns:a16="http://schemas.microsoft.com/office/drawing/2014/main" xmlns="" id="{29AD9CDF-21CD-4EA4-A383-E436F9D5AB06}"/>
              </a:ext>
            </a:extLst>
          </p:cNvPr>
          <p:cNvSpPr/>
          <p:nvPr/>
        </p:nvSpPr>
        <p:spPr>
          <a:xfrm>
            <a:off x="3208379" y="4653273"/>
            <a:ext cx="45397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17%</a:t>
            </a:r>
          </a:p>
        </p:txBody>
      </p:sp>
      <p:sp>
        <p:nvSpPr>
          <p:cNvPr id="70" name="Rectangle 145">
            <a:extLst>
              <a:ext uri="{FF2B5EF4-FFF2-40B4-BE49-F238E27FC236}">
                <a16:creationId xmlns:a16="http://schemas.microsoft.com/office/drawing/2014/main" xmlns="" id="{AF1783D6-A1F0-4DBF-B9D1-C5028E59CD0E}"/>
              </a:ext>
            </a:extLst>
          </p:cNvPr>
          <p:cNvSpPr/>
          <p:nvPr/>
        </p:nvSpPr>
        <p:spPr>
          <a:xfrm>
            <a:off x="443002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-11%</a:t>
            </a:r>
          </a:p>
        </p:txBody>
      </p:sp>
      <p:sp>
        <p:nvSpPr>
          <p:cNvPr id="71" name="Rectangle 149">
            <a:extLst>
              <a:ext uri="{FF2B5EF4-FFF2-40B4-BE49-F238E27FC236}">
                <a16:creationId xmlns:a16="http://schemas.microsoft.com/office/drawing/2014/main" xmlns="" id="{4F0E67F8-A7AC-4A46-BC3E-2151B72B2C6A}"/>
              </a:ext>
            </a:extLst>
          </p:cNvPr>
          <p:cNvSpPr/>
          <p:nvPr/>
        </p:nvSpPr>
        <p:spPr>
          <a:xfrm>
            <a:off x="5749754"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-34%</a:t>
            </a:r>
          </a:p>
        </p:txBody>
      </p:sp>
      <p:sp>
        <p:nvSpPr>
          <p:cNvPr id="72" name="Rectangle 153">
            <a:extLst>
              <a:ext uri="{FF2B5EF4-FFF2-40B4-BE49-F238E27FC236}">
                <a16:creationId xmlns:a16="http://schemas.microsoft.com/office/drawing/2014/main" xmlns="" id="{4D29D976-483F-419D-97D7-037A6C931DF7}"/>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-24%</a:t>
            </a:r>
          </a:p>
        </p:txBody>
      </p:sp>
      <p:sp>
        <p:nvSpPr>
          <p:cNvPr id="73" name="Rectangle 157">
            <a:extLst>
              <a:ext uri="{FF2B5EF4-FFF2-40B4-BE49-F238E27FC236}">
                <a16:creationId xmlns:a16="http://schemas.microsoft.com/office/drawing/2014/main" xmlns="" id="{6AC7AC80-7F32-46C3-B9BC-934800F7F41E}"/>
              </a:ext>
            </a:extLst>
          </p:cNvPr>
          <p:cNvSpPr/>
          <p:nvPr/>
        </p:nvSpPr>
        <p:spPr>
          <a:xfrm>
            <a:off x="8275408"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-36%</a:t>
            </a:r>
          </a:p>
        </p:txBody>
      </p:sp>
      <p:sp>
        <p:nvSpPr>
          <p:cNvPr id="74" name="Rectangle 122">
            <a:extLst>
              <a:ext uri="{FF2B5EF4-FFF2-40B4-BE49-F238E27FC236}">
                <a16:creationId xmlns:a16="http://schemas.microsoft.com/office/drawing/2014/main" xmlns="" id="{9F6AD436-65BD-4387-B5F8-CFB60875B830}"/>
              </a:ext>
            </a:extLst>
          </p:cNvPr>
          <p:cNvSpPr/>
          <p:nvPr/>
        </p:nvSpPr>
        <p:spPr>
          <a:xfrm>
            <a:off x="609497" y="4120015"/>
            <a:ext cx="45397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26%</a:t>
            </a:r>
          </a:p>
        </p:txBody>
      </p:sp>
      <p:sp>
        <p:nvSpPr>
          <p:cNvPr id="75" name="Rectangle 133">
            <a:extLst>
              <a:ext uri="{FF2B5EF4-FFF2-40B4-BE49-F238E27FC236}">
                <a16:creationId xmlns:a16="http://schemas.microsoft.com/office/drawing/2014/main" xmlns="" id="{9C481DD0-8204-4420-8757-0A2E21769A28}"/>
              </a:ext>
            </a:extLst>
          </p:cNvPr>
          <p:cNvSpPr/>
          <p:nvPr/>
        </p:nvSpPr>
        <p:spPr>
          <a:xfrm>
            <a:off x="1945274" y="4114170"/>
            <a:ext cx="42191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a:t>
            </a:r>
          </a:p>
        </p:txBody>
      </p:sp>
      <p:sp>
        <p:nvSpPr>
          <p:cNvPr id="76" name="Rectangle 141">
            <a:extLst>
              <a:ext uri="{FF2B5EF4-FFF2-40B4-BE49-F238E27FC236}">
                <a16:creationId xmlns:a16="http://schemas.microsoft.com/office/drawing/2014/main" xmlns="" id="{E3187F06-2596-4E1A-8E76-97D1CC2483C0}"/>
              </a:ext>
            </a:extLst>
          </p:cNvPr>
          <p:cNvSpPr/>
          <p:nvPr/>
        </p:nvSpPr>
        <p:spPr>
          <a:xfrm>
            <a:off x="3218156" y="4128891"/>
            <a:ext cx="45397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35%</a:t>
            </a:r>
          </a:p>
        </p:txBody>
      </p:sp>
      <p:sp>
        <p:nvSpPr>
          <p:cNvPr id="77" name="Rectangle 145">
            <a:extLst>
              <a:ext uri="{FF2B5EF4-FFF2-40B4-BE49-F238E27FC236}">
                <a16:creationId xmlns:a16="http://schemas.microsoft.com/office/drawing/2014/main" xmlns="" id="{31A538C9-784E-453E-AA2C-94FF51144834}"/>
              </a:ext>
            </a:extLst>
          </p:cNvPr>
          <p:cNvSpPr/>
          <p:nvPr/>
        </p:nvSpPr>
        <p:spPr>
          <a:xfrm>
            <a:off x="443980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-15%</a:t>
            </a:r>
          </a:p>
        </p:txBody>
      </p:sp>
      <p:sp>
        <p:nvSpPr>
          <p:cNvPr id="78" name="Rectangle 149">
            <a:extLst>
              <a:ext uri="{FF2B5EF4-FFF2-40B4-BE49-F238E27FC236}">
                <a16:creationId xmlns:a16="http://schemas.microsoft.com/office/drawing/2014/main" xmlns="" id="{F70ABB43-AF3F-40D0-BEF2-0F958D9BA992}"/>
              </a:ext>
            </a:extLst>
          </p:cNvPr>
          <p:cNvSpPr/>
          <p:nvPr/>
        </p:nvSpPr>
        <p:spPr>
          <a:xfrm>
            <a:off x="5759531"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-23%</a:t>
            </a:r>
          </a:p>
        </p:txBody>
      </p:sp>
      <p:sp>
        <p:nvSpPr>
          <p:cNvPr id="79" name="Rectangle 153">
            <a:extLst>
              <a:ext uri="{FF2B5EF4-FFF2-40B4-BE49-F238E27FC236}">
                <a16:creationId xmlns:a16="http://schemas.microsoft.com/office/drawing/2014/main" xmlns="" id="{CFF8067E-70F8-4D53-B227-6CE9C6867231}"/>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-32%</a:t>
            </a:r>
          </a:p>
        </p:txBody>
      </p:sp>
      <p:sp>
        <p:nvSpPr>
          <p:cNvPr id="80" name="Rectangle 157">
            <a:extLst>
              <a:ext uri="{FF2B5EF4-FFF2-40B4-BE49-F238E27FC236}">
                <a16:creationId xmlns:a16="http://schemas.microsoft.com/office/drawing/2014/main" xmlns="" id="{A99C264B-8F62-4D3A-8AD5-578D14FC113F}"/>
              </a:ext>
            </a:extLst>
          </p:cNvPr>
          <p:cNvSpPr/>
          <p:nvPr/>
        </p:nvSpPr>
        <p:spPr>
          <a:xfrm>
            <a:off x="8285185"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-35%</a:t>
            </a:r>
          </a:p>
        </p:txBody>
      </p:sp>
    </p:spTree>
    <p:extLst>
      <p:ext uri="{BB962C8B-B14F-4D97-AF65-F5344CB8AC3E}">
        <p14:creationId xmlns:p14="http://schemas.microsoft.com/office/powerpoint/2010/main" val="623173485"/>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SHARING MOBILITY – Scooter Sharing</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45</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7F9A5687-8637-496E-A586-156C45F169E1}"/>
              </a:ext>
            </a:extLst>
          </p:cNvPr>
          <p:cNvPicPr>
            <a:picLocks noChangeAspect="1"/>
          </p:cNvPicPr>
          <p:nvPr/>
        </p:nvPicPr>
        <p:blipFill>
          <a:blip r:embed="rId6"/>
          <a:stretch>
            <a:fillRect/>
          </a:stretch>
        </p:blipFill>
        <p:spPr>
          <a:xfrm>
            <a:off x="0" y="935100"/>
            <a:ext cx="9144000" cy="1761418"/>
          </a:xfrm>
          <a:prstGeom prst="rect">
            <a:avLst/>
          </a:prstGeom>
        </p:spPr>
      </p:pic>
      <p:sp>
        <p:nvSpPr>
          <p:cNvPr id="21" name="Rectangle 20">
            <a:extLst>
              <a:ext uri="{FF2B5EF4-FFF2-40B4-BE49-F238E27FC236}">
                <a16:creationId xmlns:a16="http://schemas.microsoft.com/office/drawing/2014/main" xmlns="" id="{78FA8247-D4A1-4B37-9B99-A09A9B246655}"/>
              </a:ext>
            </a:extLst>
          </p:cNvPr>
          <p:cNvSpPr/>
          <p:nvPr/>
        </p:nvSpPr>
        <p:spPr>
          <a:xfrm>
            <a:off x="-63778"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2" name="Rectangle 21">
            <a:extLst>
              <a:ext uri="{FF2B5EF4-FFF2-40B4-BE49-F238E27FC236}">
                <a16:creationId xmlns:a16="http://schemas.microsoft.com/office/drawing/2014/main" xmlns="" id="{3CBC098D-D6EE-4DBA-9E95-6D06FB8201AF}"/>
              </a:ext>
            </a:extLst>
          </p:cNvPr>
          <p:cNvSpPr/>
          <p:nvPr/>
        </p:nvSpPr>
        <p:spPr>
          <a:xfrm>
            <a:off x="-373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3" name="Rectangle 22">
            <a:extLst>
              <a:ext uri="{FF2B5EF4-FFF2-40B4-BE49-F238E27FC236}">
                <a16:creationId xmlns:a16="http://schemas.microsoft.com/office/drawing/2014/main" xmlns="" id="{88B37375-EC64-471C-88FD-9247866DAC69}"/>
              </a:ext>
            </a:extLst>
          </p:cNvPr>
          <p:cNvSpPr/>
          <p:nvPr/>
        </p:nvSpPr>
        <p:spPr>
          <a:xfrm>
            <a:off x="-1770"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4" name="Rectangle 23">
            <a:extLst>
              <a:ext uri="{FF2B5EF4-FFF2-40B4-BE49-F238E27FC236}">
                <a16:creationId xmlns:a16="http://schemas.microsoft.com/office/drawing/2014/main" xmlns="" id="{2F81A931-4E2E-4B0B-A341-327CEDC406D9}"/>
              </a:ext>
            </a:extLst>
          </p:cNvPr>
          <p:cNvSpPr/>
          <p:nvPr/>
        </p:nvSpPr>
        <p:spPr>
          <a:xfrm>
            <a:off x="-373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25" name="Rounded Rectangle 4">
            <a:extLst>
              <a:ext uri="{FF2B5EF4-FFF2-40B4-BE49-F238E27FC236}">
                <a16:creationId xmlns:a16="http://schemas.microsoft.com/office/drawing/2014/main" xmlns="" id="{64305344-889C-43A2-A2B4-A0AB25AAAF83}"/>
              </a:ext>
            </a:extLst>
          </p:cNvPr>
          <p:cNvSpPr/>
          <p:nvPr/>
        </p:nvSpPr>
        <p:spPr>
          <a:xfrm>
            <a:off x="516540"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3" name="Rounded Rectangle 5">
            <a:extLst>
              <a:ext uri="{FF2B5EF4-FFF2-40B4-BE49-F238E27FC236}">
                <a16:creationId xmlns:a16="http://schemas.microsoft.com/office/drawing/2014/main" xmlns="" id="{F297A42B-56BA-46B5-9478-E0E4FBE981B1}"/>
              </a:ext>
            </a:extLst>
          </p:cNvPr>
          <p:cNvSpPr/>
          <p:nvPr/>
        </p:nvSpPr>
        <p:spPr>
          <a:xfrm>
            <a:off x="516538" y="4644134"/>
            <a:ext cx="648000" cy="1472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4" name="Rectangle 33">
            <a:extLst>
              <a:ext uri="{FF2B5EF4-FFF2-40B4-BE49-F238E27FC236}">
                <a16:creationId xmlns:a16="http://schemas.microsoft.com/office/drawing/2014/main" xmlns="" id="{4399C6E9-13E3-448A-8362-C95AE2862108}"/>
              </a:ext>
            </a:extLst>
          </p:cNvPr>
          <p:cNvSpPr/>
          <p:nvPr/>
        </p:nvSpPr>
        <p:spPr>
          <a:xfrm>
            <a:off x="-26659"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5" name="Rectangle 34">
            <a:extLst>
              <a:ext uri="{FF2B5EF4-FFF2-40B4-BE49-F238E27FC236}">
                <a16:creationId xmlns:a16="http://schemas.microsoft.com/office/drawing/2014/main" xmlns="" id="{7287C66E-53F7-47D1-9B77-EF904786085C}"/>
              </a:ext>
            </a:extLst>
          </p:cNvPr>
          <p:cNvSpPr/>
          <p:nvPr/>
        </p:nvSpPr>
        <p:spPr>
          <a:xfrm>
            <a:off x="531246"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29 Feb</a:t>
            </a:r>
          </a:p>
        </p:txBody>
      </p:sp>
      <p:sp>
        <p:nvSpPr>
          <p:cNvPr id="36" name="Rectangle 35">
            <a:extLst>
              <a:ext uri="{FF2B5EF4-FFF2-40B4-BE49-F238E27FC236}">
                <a16:creationId xmlns:a16="http://schemas.microsoft.com/office/drawing/2014/main" xmlns="" id="{9C7CFBFC-A57B-47E4-9C15-7DF5822CC51C}"/>
              </a:ext>
            </a:extLst>
          </p:cNvPr>
          <p:cNvSpPr/>
          <p:nvPr/>
        </p:nvSpPr>
        <p:spPr>
          <a:xfrm>
            <a:off x="551663" y="5679394"/>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-43%</a:t>
            </a:r>
          </a:p>
        </p:txBody>
      </p:sp>
      <p:sp>
        <p:nvSpPr>
          <p:cNvPr id="37" name="Rounded Rectangle 4">
            <a:extLst>
              <a:ext uri="{FF2B5EF4-FFF2-40B4-BE49-F238E27FC236}">
                <a16:creationId xmlns:a16="http://schemas.microsoft.com/office/drawing/2014/main" xmlns="" id="{1FF75C2C-41B5-48AE-B923-720F7C1E8F55}"/>
              </a:ext>
            </a:extLst>
          </p:cNvPr>
          <p:cNvSpPr/>
          <p:nvPr/>
        </p:nvSpPr>
        <p:spPr>
          <a:xfrm>
            <a:off x="1810194"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8" name="Rounded Rectangle 5">
            <a:extLst>
              <a:ext uri="{FF2B5EF4-FFF2-40B4-BE49-F238E27FC236}">
                <a16:creationId xmlns:a16="http://schemas.microsoft.com/office/drawing/2014/main" xmlns="" id="{4353D632-E6D5-4A15-9476-3E2038CA543B}"/>
              </a:ext>
            </a:extLst>
          </p:cNvPr>
          <p:cNvSpPr/>
          <p:nvPr/>
        </p:nvSpPr>
        <p:spPr>
          <a:xfrm>
            <a:off x="1810195" y="4834460"/>
            <a:ext cx="648000" cy="1270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9" name="Rectangle 38">
            <a:extLst>
              <a:ext uri="{FF2B5EF4-FFF2-40B4-BE49-F238E27FC236}">
                <a16:creationId xmlns:a16="http://schemas.microsoft.com/office/drawing/2014/main" xmlns="" id="{5AFEB954-85B5-4CF3-96B6-BCFD5FC9140D}"/>
              </a:ext>
            </a:extLst>
          </p:cNvPr>
          <p:cNvSpPr/>
          <p:nvPr/>
        </p:nvSpPr>
        <p:spPr>
          <a:xfrm>
            <a:off x="1846220" y="3066616"/>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1 Mar</a:t>
            </a:r>
          </a:p>
        </p:txBody>
      </p:sp>
      <p:sp>
        <p:nvSpPr>
          <p:cNvPr id="40" name="Rectangle 39">
            <a:extLst>
              <a:ext uri="{FF2B5EF4-FFF2-40B4-BE49-F238E27FC236}">
                <a16:creationId xmlns:a16="http://schemas.microsoft.com/office/drawing/2014/main" xmlns="" id="{28586CDC-6941-4811-8A54-8431F2F57837}"/>
              </a:ext>
            </a:extLst>
          </p:cNvPr>
          <p:cNvSpPr/>
          <p:nvPr/>
        </p:nvSpPr>
        <p:spPr>
          <a:xfrm>
            <a:off x="1845317" y="5673549"/>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-51%</a:t>
            </a:r>
          </a:p>
        </p:txBody>
      </p:sp>
      <p:sp>
        <p:nvSpPr>
          <p:cNvPr id="41" name="Rounded Rectangle 4">
            <a:extLst>
              <a:ext uri="{FF2B5EF4-FFF2-40B4-BE49-F238E27FC236}">
                <a16:creationId xmlns:a16="http://schemas.microsoft.com/office/drawing/2014/main" xmlns="" id="{CE2194E1-580C-40F6-8D6A-0E9412EA1A90}"/>
              </a:ext>
            </a:extLst>
          </p:cNvPr>
          <p:cNvSpPr/>
          <p:nvPr/>
        </p:nvSpPr>
        <p:spPr>
          <a:xfrm>
            <a:off x="310383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2" name="Rounded Rectangle 5">
            <a:extLst>
              <a:ext uri="{FF2B5EF4-FFF2-40B4-BE49-F238E27FC236}">
                <a16:creationId xmlns:a16="http://schemas.microsoft.com/office/drawing/2014/main" xmlns="" id="{E64F0EB8-844C-4945-B98A-BD8EE4AE4AB6}"/>
              </a:ext>
            </a:extLst>
          </p:cNvPr>
          <p:cNvSpPr/>
          <p:nvPr/>
        </p:nvSpPr>
        <p:spPr>
          <a:xfrm>
            <a:off x="3103835" y="5282575"/>
            <a:ext cx="648000" cy="838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3" name="Rectangle 42">
            <a:extLst>
              <a:ext uri="{FF2B5EF4-FFF2-40B4-BE49-F238E27FC236}">
                <a16:creationId xmlns:a16="http://schemas.microsoft.com/office/drawing/2014/main" xmlns="" id="{3BFDED8B-6569-4F0F-9A8D-93F790C82F89}"/>
              </a:ext>
            </a:extLst>
          </p:cNvPr>
          <p:cNvSpPr/>
          <p:nvPr/>
        </p:nvSpPr>
        <p:spPr>
          <a:xfrm>
            <a:off x="3139859"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 Mar</a:t>
            </a:r>
          </a:p>
        </p:txBody>
      </p:sp>
      <p:sp>
        <p:nvSpPr>
          <p:cNvPr id="44" name="Rectangle 43">
            <a:extLst>
              <a:ext uri="{FF2B5EF4-FFF2-40B4-BE49-F238E27FC236}">
                <a16:creationId xmlns:a16="http://schemas.microsoft.com/office/drawing/2014/main" xmlns="" id="{F739A1E0-3B6C-4BA7-9606-A3E539FFA418}"/>
              </a:ext>
            </a:extLst>
          </p:cNvPr>
          <p:cNvSpPr/>
          <p:nvPr/>
        </p:nvSpPr>
        <p:spPr>
          <a:xfrm>
            <a:off x="313895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-68%</a:t>
            </a:r>
          </a:p>
        </p:txBody>
      </p:sp>
      <p:sp>
        <p:nvSpPr>
          <p:cNvPr id="45" name="Rounded Rectangle 4">
            <a:extLst>
              <a:ext uri="{FF2B5EF4-FFF2-40B4-BE49-F238E27FC236}">
                <a16:creationId xmlns:a16="http://schemas.microsoft.com/office/drawing/2014/main" xmlns="" id="{99A1CEB0-9EFF-4F32-B681-5071FCE1D7B0}"/>
              </a:ext>
            </a:extLst>
          </p:cNvPr>
          <p:cNvSpPr/>
          <p:nvPr/>
        </p:nvSpPr>
        <p:spPr>
          <a:xfrm>
            <a:off x="4357972"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6" name="Rounded Rectangle 5">
            <a:extLst>
              <a:ext uri="{FF2B5EF4-FFF2-40B4-BE49-F238E27FC236}">
                <a16:creationId xmlns:a16="http://schemas.microsoft.com/office/drawing/2014/main" xmlns="" id="{5BB772E6-ED51-4CC1-B8D4-4A30CBA6802A}"/>
              </a:ext>
            </a:extLst>
          </p:cNvPr>
          <p:cNvSpPr/>
          <p:nvPr/>
        </p:nvSpPr>
        <p:spPr>
          <a:xfrm>
            <a:off x="4357971" y="4222075"/>
            <a:ext cx="648000" cy="1904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7" name="Rectangle 46">
            <a:extLst>
              <a:ext uri="{FF2B5EF4-FFF2-40B4-BE49-F238E27FC236}">
                <a16:creationId xmlns:a16="http://schemas.microsoft.com/office/drawing/2014/main" xmlns="" id="{ED7239F1-E35C-46B5-BA94-28C44484CB5B}"/>
              </a:ext>
            </a:extLst>
          </p:cNvPr>
          <p:cNvSpPr/>
          <p:nvPr/>
        </p:nvSpPr>
        <p:spPr>
          <a:xfrm>
            <a:off x="4393997" y="3065409"/>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3 Mar</a:t>
            </a:r>
          </a:p>
        </p:txBody>
      </p:sp>
      <p:sp>
        <p:nvSpPr>
          <p:cNvPr id="48" name="Rectangle 47">
            <a:extLst>
              <a:ext uri="{FF2B5EF4-FFF2-40B4-BE49-F238E27FC236}">
                <a16:creationId xmlns:a16="http://schemas.microsoft.com/office/drawing/2014/main" xmlns="" id="{B5B23FBD-97F4-4378-A0E9-17B02D0C2E63}"/>
              </a:ext>
            </a:extLst>
          </p:cNvPr>
          <p:cNvSpPr/>
          <p:nvPr/>
        </p:nvSpPr>
        <p:spPr>
          <a:xfrm>
            <a:off x="4393095"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-26%</a:t>
            </a:r>
          </a:p>
        </p:txBody>
      </p:sp>
      <p:sp>
        <p:nvSpPr>
          <p:cNvPr id="49" name="Rounded Rectangle 4">
            <a:extLst>
              <a:ext uri="{FF2B5EF4-FFF2-40B4-BE49-F238E27FC236}">
                <a16:creationId xmlns:a16="http://schemas.microsoft.com/office/drawing/2014/main" xmlns="" id="{008BCF5B-11EA-43F2-9430-4871B9478701}"/>
              </a:ext>
            </a:extLst>
          </p:cNvPr>
          <p:cNvSpPr/>
          <p:nvPr/>
        </p:nvSpPr>
        <p:spPr>
          <a:xfrm>
            <a:off x="567328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0" name="Rounded Rectangle 5">
            <a:extLst>
              <a:ext uri="{FF2B5EF4-FFF2-40B4-BE49-F238E27FC236}">
                <a16:creationId xmlns:a16="http://schemas.microsoft.com/office/drawing/2014/main" xmlns="" id="{855E0389-842F-4621-8EDE-A26B9D5DEDE4}"/>
              </a:ext>
            </a:extLst>
          </p:cNvPr>
          <p:cNvSpPr/>
          <p:nvPr/>
        </p:nvSpPr>
        <p:spPr>
          <a:xfrm>
            <a:off x="5673283" y="4143501"/>
            <a:ext cx="648000" cy="1980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1" name="Rectangle 50">
            <a:extLst>
              <a:ext uri="{FF2B5EF4-FFF2-40B4-BE49-F238E27FC236}">
                <a16:creationId xmlns:a16="http://schemas.microsoft.com/office/drawing/2014/main" xmlns="" id="{AB18EA76-B76C-4061-B50B-20AC462E10F5}"/>
              </a:ext>
            </a:extLst>
          </p:cNvPr>
          <p:cNvSpPr/>
          <p:nvPr/>
        </p:nvSpPr>
        <p:spPr>
          <a:xfrm>
            <a:off x="5709308" y="3081337"/>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4 Mar</a:t>
            </a:r>
          </a:p>
        </p:txBody>
      </p:sp>
      <p:sp>
        <p:nvSpPr>
          <p:cNvPr id="52" name="Rectangle 51">
            <a:extLst>
              <a:ext uri="{FF2B5EF4-FFF2-40B4-BE49-F238E27FC236}">
                <a16:creationId xmlns:a16="http://schemas.microsoft.com/office/drawing/2014/main" xmlns="" id="{52268378-AF89-43CC-AE53-06DB55FBCEC7}"/>
              </a:ext>
            </a:extLst>
          </p:cNvPr>
          <p:cNvSpPr/>
          <p:nvPr/>
        </p:nvSpPr>
        <p:spPr>
          <a:xfrm>
            <a:off x="570840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-23%</a:t>
            </a:r>
          </a:p>
        </p:txBody>
      </p:sp>
      <p:sp>
        <p:nvSpPr>
          <p:cNvPr id="53" name="Rounded Rectangle 4">
            <a:extLst>
              <a:ext uri="{FF2B5EF4-FFF2-40B4-BE49-F238E27FC236}">
                <a16:creationId xmlns:a16="http://schemas.microsoft.com/office/drawing/2014/main" xmlns="" id="{1F091977-BD55-4C67-9FF8-8D8F91A50465}"/>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4" name="Rounded Rectangle 5">
            <a:extLst>
              <a:ext uri="{FF2B5EF4-FFF2-40B4-BE49-F238E27FC236}">
                <a16:creationId xmlns:a16="http://schemas.microsoft.com/office/drawing/2014/main" xmlns="" id="{3B7CC74E-8D03-4DBE-837D-869CC13AD9A9}"/>
              </a:ext>
            </a:extLst>
          </p:cNvPr>
          <p:cNvSpPr/>
          <p:nvPr/>
        </p:nvSpPr>
        <p:spPr>
          <a:xfrm>
            <a:off x="6896408" y="4910158"/>
            <a:ext cx="648000" cy="1216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5" name="Rectangle 54">
            <a:extLst>
              <a:ext uri="{FF2B5EF4-FFF2-40B4-BE49-F238E27FC236}">
                <a16:creationId xmlns:a16="http://schemas.microsoft.com/office/drawing/2014/main" xmlns="" id="{664442F0-5E97-4BA6-B541-720A815C8B4D}"/>
              </a:ext>
            </a:extLst>
          </p:cNvPr>
          <p:cNvSpPr/>
          <p:nvPr/>
        </p:nvSpPr>
        <p:spPr>
          <a:xfrm>
            <a:off x="6932434"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5 Mar</a:t>
            </a:r>
          </a:p>
        </p:txBody>
      </p:sp>
      <p:sp>
        <p:nvSpPr>
          <p:cNvPr id="56" name="Rectangle 55">
            <a:extLst>
              <a:ext uri="{FF2B5EF4-FFF2-40B4-BE49-F238E27FC236}">
                <a16:creationId xmlns:a16="http://schemas.microsoft.com/office/drawing/2014/main" xmlns="" id="{3FDC8961-DD34-45CF-8531-F0E337B11E20}"/>
              </a:ext>
            </a:extLst>
          </p:cNvPr>
          <p:cNvSpPr/>
          <p:nvPr/>
        </p:nvSpPr>
        <p:spPr>
          <a:xfrm>
            <a:off x="6931531"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-53%</a:t>
            </a:r>
          </a:p>
        </p:txBody>
      </p:sp>
      <p:sp>
        <p:nvSpPr>
          <p:cNvPr id="57" name="Rounded Rectangle 4">
            <a:extLst>
              <a:ext uri="{FF2B5EF4-FFF2-40B4-BE49-F238E27FC236}">
                <a16:creationId xmlns:a16="http://schemas.microsoft.com/office/drawing/2014/main" xmlns="" id="{F21BA6FA-82C8-46DD-B208-B8631AE1F463}"/>
              </a:ext>
            </a:extLst>
          </p:cNvPr>
          <p:cNvSpPr/>
          <p:nvPr/>
        </p:nvSpPr>
        <p:spPr>
          <a:xfrm>
            <a:off x="8199145"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8" name="Rounded Rectangle 5">
            <a:extLst>
              <a:ext uri="{FF2B5EF4-FFF2-40B4-BE49-F238E27FC236}">
                <a16:creationId xmlns:a16="http://schemas.microsoft.com/office/drawing/2014/main" xmlns="" id="{FA20C89F-492F-4380-B40D-434272BDB8C0}"/>
              </a:ext>
            </a:extLst>
          </p:cNvPr>
          <p:cNvSpPr/>
          <p:nvPr/>
        </p:nvSpPr>
        <p:spPr>
          <a:xfrm>
            <a:off x="8199146" y="4494959"/>
            <a:ext cx="648000" cy="1623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9" name="Rectangle 58">
            <a:extLst>
              <a:ext uri="{FF2B5EF4-FFF2-40B4-BE49-F238E27FC236}">
                <a16:creationId xmlns:a16="http://schemas.microsoft.com/office/drawing/2014/main" xmlns="" id="{0F119D53-5306-45EF-A888-00DF911F7CF5}"/>
              </a:ext>
            </a:extLst>
          </p:cNvPr>
          <p:cNvSpPr/>
          <p:nvPr/>
        </p:nvSpPr>
        <p:spPr>
          <a:xfrm>
            <a:off x="8235172" y="3064557"/>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6 Mar</a:t>
            </a:r>
          </a:p>
        </p:txBody>
      </p:sp>
      <p:sp>
        <p:nvSpPr>
          <p:cNvPr id="60" name="Rectangle 59">
            <a:extLst>
              <a:ext uri="{FF2B5EF4-FFF2-40B4-BE49-F238E27FC236}">
                <a16:creationId xmlns:a16="http://schemas.microsoft.com/office/drawing/2014/main" xmlns="" id="{7C8677BA-2F91-44B2-994A-FCB6B1A4F3E4}"/>
              </a:ext>
            </a:extLst>
          </p:cNvPr>
          <p:cNvSpPr/>
          <p:nvPr/>
        </p:nvSpPr>
        <p:spPr>
          <a:xfrm>
            <a:off x="8234268"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-37%</a:t>
            </a:r>
          </a:p>
        </p:txBody>
      </p:sp>
      <p:sp>
        <p:nvSpPr>
          <p:cNvPr id="61" name="Freeform 407">
            <a:extLst>
              <a:ext uri="{FF2B5EF4-FFF2-40B4-BE49-F238E27FC236}">
                <a16:creationId xmlns:a16="http://schemas.microsoft.com/office/drawing/2014/main" xmlns="" id="{E1D2095F-0542-447F-8E97-FFFDB6DF4C06}"/>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CasellaDiTesto 61">
            <a:extLst>
              <a:ext uri="{FF2B5EF4-FFF2-40B4-BE49-F238E27FC236}">
                <a16:creationId xmlns:a16="http://schemas.microsoft.com/office/drawing/2014/main" xmlns="" id="{80ADB32E-CC0C-4EA0-A6D2-902A6B552C31}"/>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63" name="CasellaDiTesto 62">
            <a:extLst>
              <a:ext uri="{FF2B5EF4-FFF2-40B4-BE49-F238E27FC236}">
                <a16:creationId xmlns:a16="http://schemas.microsoft.com/office/drawing/2014/main" xmlns="" id="{8389CC9C-8904-4B02-8A4D-04231FC5E96B}"/>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4" name="Freeform 403">
            <a:extLst>
              <a:ext uri="{FF2B5EF4-FFF2-40B4-BE49-F238E27FC236}">
                <a16:creationId xmlns:a16="http://schemas.microsoft.com/office/drawing/2014/main" xmlns="" id="{26CF1CE5-48FF-4CB5-92BE-DE6B32DB5AE3}"/>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5" name="Picture 2" descr="Risultato immagini per simbolo media aritmetica">
            <a:extLst>
              <a:ext uri="{FF2B5EF4-FFF2-40B4-BE49-F238E27FC236}">
                <a16:creationId xmlns:a16="http://schemas.microsoft.com/office/drawing/2014/main" xmlns="" id="{EAE5E1D1-77E4-47E7-BA35-DFBFB4A839D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6" name="CasellaDiTesto 65">
            <a:extLst>
              <a:ext uri="{FF2B5EF4-FFF2-40B4-BE49-F238E27FC236}">
                <a16:creationId xmlns:a16="http://schemas.microsoft.com/office/drawing/2014/main" xmlns="" id="{E7B0730E-4AC4-47B6-A983-4FF9227EF86E}"/>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7" name="Rectangle 122">
            <a:extLst>
              <a:ext uri="{FF2B5EF4-FFF2-40B4-BE49-F238E27FC236}">
                <a16:creationId xmlns:a16="http://schemas.microsoft.com/office/drawing/2014/main" xmlns="" id="{7082D722-98FB-460E-9B3B-745703EBA9D5}"/>
              </a:ext>
            </a:extLst>
          </p:cNvPr>
          <p:cNvSpPr/>
          <p:nvPr/>
        </p:nvSpPr>
        <p:spPr>
          <a:xfrm>
            <a:off x="5764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-48%</a:t>
            </a:r>
          </a:p>
        </p:txBody>
      </p:sp>
      <p:sp>
        <p:nvSpPr>
          <p:cNvPr id="68" name="Rectangle 133">
            <a:extLst>
              <a:ext uri="{FF2B5EF4-FFF2-40B4-BE49-F238E27FC236}">
                <a16:creationId xmlns:a16="http://schemas.microsoft.com/office/drawing/2014/main" xmlns="" id="{9445323F-306F-44C0-AFA6-CC4C02492B8E}"/>
              </a:ext>
            </a:extLst>
          </p:cNvPr>
          <p:cNvSpPr/>
          <p:nvPr/>
        </p:nvSpPr>
        <p:spPr>
          <a:xfrm>
            <a:off x="1896224"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-44%</a:t>
            </a:r>
          </a:p>
        </p:txBody>
      </p:sp>
      <p:sp>
        <p:nvSpPr>
          <p:cNvPr id="69" name="Rectangle 141">
            <a:extLst>
              <a:ext uri="{FF2B5EF4-FFF2-40B4-BE49-F238E27FC236}">
                <a16:creationId xmlns:a16="http://schemas.microsoft.com/office/drawing/2014/main" xmlns="" id="{2B616C51-09A1-4A0A-8949-AB2E8DFD03C0}"/>
              </a:ext>
            </a:extLst>
          </p:cNvPr>
          <p:cNvSpPr/>
          <p:nvPr/>
        </p:nvSpPr>
        <p:spPr>
          <a:xfrm>
            <a:off x="318513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-84%</a:t>
            </a:r>
          </a:p>
        </p:txBody>
      </p:sp>
      <p:sp>
        <p:nvSpPr>
          <p:cNvPr id="70" name="Rectangle 145">
            <a:extLst>
              <a:ext uri="{FF2B5EF4-FFF2-40B4-BE49-F238E27FC236}">
                <a16:creationId xmlns:a16="http://schemas.microsoft.com/office/drawing/2014/main" xmlns="" id="{0D72680F-229E-419F-98C5-938F7FCBC8E7}"/>
              </a:ext>
            </a:extLst>
          </p:cNvPr>
          <p:cNvSpPr/>
          <p:nvPr/>
        </p:nvSpPr>
        <p:spPr>
          <a:xfrm>
            <a:off x="443002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-20%</a:t>
            </a:r>
          </a:p>
        </p:txBody>
      </p:sp>
      <p:sp>
        <p:nvSpPr>
          <p:cNvPr id="71" name="Rectangle 149">
            <a:extLst>
              <a:ext uri="{FF2B5EF4-FFF2-40B4-BE49-F238E27FC236}">
                <a16:creationId xmlns:a16="http://schemas.microsoft.com/office/drawing/2014/main" xmlns="" id="{12DE65AC-9F95-4455-9D62-BE69B6EAD0E5}"/>
              </a:ext>
            </a:extLst>
          </p:cNvPr>
          <p:cNvSpPr/>
          <p:nvPr/>
        </p:nvSpPr>
        <p:spPr>
          <a:xfrm>
            <a:off x="5749754"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-16%</a:t>
            </a:r>
          </a:p>
        </p:txBody>
      </p:sp>
      <p:sp>
        <p:nvSpPr>
          <p:cNvPr id="72" name="Rectangle 153">
            <a:extLst>
              <a:ext uri="{FF2B5EF4-FFF2-40B4-BE49-F238E27FC236}">
                <a16:creationId xmlns:a16="http://schemas.microsoft.com/office/drawing/2014/main" xmlns="" id="{2CADBDF7-4474-4EF4-99CA-E6DE340C3D3A}"/>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-78%</a:t>
            </a:r>
          </a:p>
        </p:txBody>
      </p:sp>
      <p:sp>
        <p:nvSpPr>
          <p:cNvPr id="73" name="Rectangle 157">
            <a:extLst>
              <a:ext uri="{FF2B5EF4-FFF2-40B4-BE49-F238E27FC236}">
                <a16:creationId xmlns:a16="http://schemas.microsoft.com/office/drawing/2014/main" xmlns="" id="{E0ABE98C-C5DE-4481-930A-1C6AA0538ECA}"/>
              </a:ext>
            </a:extLst>
          </p:cNvPr>
          <p:cNvSpPr/>
          <p:nvPr/>
        </p:nvSpPr>
        <p:spPr>
          <a:xfrm>
            <a:off x="8275408"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-38%</a:t>
            </a:r>
          </a:p>
        </p:txBody>
      </p:sp>
      <p:sp>
        <p:nvSpPr>
          <p:cNvPr id="74" name="Rectangle 122">
            <a:extLst>
              <a:ext uri="{FF2B5EF4-FFF2-40B4-BE49-F238E27FC236}">
                <a16:creationId xmlns:a16="http://schemas.microsoft.com/office/drawing/2014/main" xmlns="" id="{1D9AB69A-2F99-4AE0-BEC4-4D556972A9BB}"/>
              </a:ext>
            </a:extLst>
          </p:cNvPr>
          <p:cNvSpPr/>
          <p:nvPr/>
        </p:nvSpPr>
        <p:spPr>
          <a:xfrm>
            <a:off x="5862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-45%</a:t>
            </a:r>
          </a:p>
        </p:txBody>
      </p:sp>
      <p:sp>
        <p:nvSpPr>
          <p:cNvPr id="75" name="Rectangle 133">
            <a:extLst>
              <a:ext uri="{FF2B5EF4-FFF2-40B4-BE49-F238E27FC236}">
                <a16:creationId xmlns:a16="http://schemas.microsoft.com/office/drawing/2014/main" xmlns="" id="{7B096166-38D8-46E0-8A2A-0D10702022FE}"/>
              </a:ext>
            </a:extLst>
          </p:cNvPr>
          <p:cNvSpPr/>
          <p:nvPr/>
        </p:nvSpPr>
        <p:spPr>
          <a:xfrm>
            <a:off x="1906001" y="4114170"/>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-69%</a:t>
            </a:r>
          </a:p>
        </p:txBody>
      </p:sp>
      <p:sp>
        <p:nvSpPr>
          <p:cNvPr id="76" name="Rectangle 141">
            <a:extLst>
              <a:ext uri="{FF2B5EF4-FFF2-40B4-BE49-F238E27FC236}">
                <a16:creationId xmlns:a16="http://schemas.microsoft.com/office/drawing/2014/main" xmlns="" id="{CC9C324C-014F-4B4C-ADAC-B79C5133171A}"/>
              </a:ext>
            </a:extLst>
          </p:cNvPr>
          <p:cNvSpPr/>
          <p:nvPr/>
        </p:nvSpPr>
        <p:spPr>
          <a:xfrm>
            <a:off x="3234186" y="4128891"/>
            <a:ext cx="42191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-8%</a:t>
            </a:r>
          </a:p>
        </p:txBody>
      </p:sp>
      <p:sp>
        <p:nvSpPr>
          <p:cNvPr id="77" name="Rectangle 145">
            <a:extLst>
              <a:ext uri="{FF2B5EF4-FFF2-40B4-BE49-F238E27FC236}">
                <a16:creationId xmlns:a16="http://schemas.microsoft.com/office/drawing/2014/main" xmlns="" id="{8130AADD-B5D4-48BE-B0ED-E85B41CC3724}"/>
              </a:ext>
            </a:extLst>
          </p:cNvPr>
          <p:cNvSpPr/>
          <p:nvPr/>
        </p:nvSpPr>
        <p:spPr>
          <a:xfrm>
            <a:off x="443980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-16%</a:t>
            </a:r>
          </a:p>
        </p:txBody>
      </p:sp>
      <p:sp>
        <p:nvSpPr>
          <p:cNvPr id="78" name="Rectangle 149">
            <a:extLst>
              <a:ext uri="{FF2B5EF4-FFF2-40B4-BE49-F238E27FC236}">
                <a16:creationId xmlns:a16="http://schemas.microsoft.com/office/drawing/2014/main" xmlns="" id="{85A70F97-FC04-433D-9A6D-567E442A8F13}"/>
              </a:ext>
            </a:extLst>
          </p:cNvPr>
          <p:cNvSpPr/>
          <p:nvPr/>
        </p:nvSpPr>
        <p:spPr>
          <a:xfrm>
            <a:off x="5759531"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-21%</a:t>
            </a:r>
          </a:p>
        </p:txBody>
      </p:sp>
      <p:sp>
        <p:nvSpPr>
          <p:cNvPr id="79" name="Rectangle 153">
            <a:extLst>
              <a:ext uri="{FF2B5EF4-FFF2-40B4-BE49-F238E27FC236}">
                <a16:creationId xmlns:a16="http://schemas.microsoft.com/office/drawing/2014/main" xmlns="" id="{61B21F15-FC97-4CDD-9F42-911AB3D917D8}"/>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-15%</a:t>
            </a:r>
          </a:p>
        </p:txBody>
      </p:sp>
      <p:sp>
        <p:nvSpPr>
          <p:cNvPr id="80" name="Rectangle 157">
            <a:extLst>
              <a:ext uri="{FF2B5EF4-FFF2-40B4-BE49-F238E27FC236}">
                <a16:creationId xmlns:a16="http://schemas.microsoft.com/office/drawing/2014/main" xmlns="" id="{9DFF62C3-432C-480F-82B2-89612A3C7315}"/>
              </a:ext>
            </a:extLst>
          </p:cNvPr>
          <p:cNvSpPr/>
          <p:nvPr/>
        </p:nvSpPr>
        <p:spPr>
          <a:xfrm>
            <a:off x="8285185"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-31%</a:t>
            </a:r>
          </a:p>
        </p:txBody>
      </p:sp>
    </p:spTree>
    <p:extLst>
      <p:ext uri="{BB962C8B-B14F-4D97-AF65-F5344CB8AC3E}">
        <p14:creationId xmlns:p14="http://schemas.microsoft.com/office/powerpoint/2010/main" val="2936730553"/>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SHARING MOBILITY – Scooter Sharing</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46</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xmlns="" id="{CAB010BB-A6C8-4875-A7E4-BEBDE4ABA063}"/>
              </a:ext>
            </a:extLst>
          </p:cNvPr>
          <p:cNvSpPr/>
          <p:nvPr/>
        </p:nvSpPr>
        <p:spPr>
          <a:xfrm>
            <a:off x="-63778"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5" name="Rectangle 24">
            <a:extLst>
              <a:ext uri="{FF2B5EF4-FFF2-40B4-BE49-F238E27FC236}">
                <a16:creationId xmlns:a16="http://schemas.microsoft.com/office/drawing/2014/main" xmlns="" id="{4A1C95F4-629D-458E-A3BE-1D3911B6C432}"/>
              </a:ext>
            </a:extLst>
          </p:cNvPr>
          <p:cNvSpPr/>
          <p:nvPr/>
        </p:nvSpPr>
        <p:spPr>
          <a:xfrm>
            <a:off x="-373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6" name="Rectangle 25">
            <a:extLst>
              <a:ext uri="{FF2B5EF4-FFF2-40B4-BE49-F238E27FC236}">
                <a16:creationId xmlns:a16="http://schemas.microsoft.com/office/drawing/2014/main" xmlns="" id="{2C19F694-3B5F-4FF0-AD47-FD62D49ECF86}"/>
              </a:ext>
            </a:extLst>
          </p:cNvPr>
          <p:cNvSpPr/>
          <p:nvPr/>
        </p:nvSpPr>
        <p:spPr>
          <a:xfrm>
            <a:off x="-1770"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7" name="Rectangle 26">
            <a:extLst>
              <a:ext uri="{FF2B5EF4-FFF2-40B4-BE49-F238E27FC236}">
                <a16:creationId xmlns:a16="http://schemas.microsoft.com/office/drawing/2014/main" xmlns="" id="{BF08946A-03C9-4BC4-8D0B-5EE3C2F870BC}"/>
              </a:ext>
            </a:extLst>
          </p:cNvPr>
          <p:cNvSpPr/>
          <p:nvPr/>
        </p:nvSpPr>
        <p:spPr>
          <a:xfrm>
            <a:off x="-373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28" name="Rounded Rectangle 4">
            <a:extLst>
              <a:ext uri="{FF2B5EF4-FFF2-40B4-BE49-F238E27FC236}">
                <a16:creationId xmlns:a16="http://schemas.microsoft.com/office/drawing/2014/main" xmlns="" id="{8C4990BC-5F10-4235-9EF6-33660DEA7186}"/>
              </a:ext>
            </a:extLst>
          </p:cNvPr>
          <p:cNvSpPr/>
          <p:nvPr/>
        </p:nvSpPr>
        <p:spPr>
          <a:xfrm>
            <a:off x="516540"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29" name="Rounded Rectangle 5">
            <a:extLst>
              <a:ext uri="{FF2B5EF4-FFF2-40B4-BE49-F238E27FC236}">
                <a16:creationId xmlns:a16="http://schemas.microsoft.com/office/drawing/2014/main" xmlns="" id="{FE28D5F4-F138-4B00-9AA0-416CE536A178}"/>
              </a:ext>
            </a:extLst>
          </p:cNvPr>
          <p:cNvSpPr/>
          <p:nvPr/>
        </p:nvSpPr>
        <p:spPr>
          <a:xfrm>
            <a:off x="516541" y="4141468"/>
            <a:ext cx="648000" cy="1980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0" name="Rectangle 29">
            <a:extLst>
              <a:ext uri="{FF2B5EF4-FFF2-40B4-BE49-F238E27FC236}">
                <a16:creationId xmlns:a16="http://schemas.microsoft.com/office/drawing/2014/main" xmlns="" id="{7FEB67A3-782C-4A34-A43D-8C24ADE6FFD9}"/>
              </a:ext>
            </a:extLst>
          </p:cNvPr>
          <p:cNvSpPr/>
          <p:nvPr/>
        </p:nvSpPr>
        <p:spPr>
          <a:xfrm>
            <a:off x="-26659"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1" name="Rectangle 30">
            <a:extLst>
              <a:ext uri="{FF2B5EF4-FFF2-40B4-BE49-F238E27FC236}">
                <a16:creationId xmlns:a16="http://schemas.microsoft.com/office/drawing/2014/main" xmlns="" id="{FE86E2CB-F13E-40F1-AADF-9EEC8D54AC90}"/>
              </a:ext>
            </a:extLst>
          </p:cNvPr>
          <p:cNvSpPr/>
          <p:nvPr/>
        </p:nvSpPr>
        <p:spPr>
          <a:xfrm>
            <a:off x="552566" y="3072461"/>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7 Mar</a:t>
            </a:r>
          </a:p>
        </p:txBody>
      </p:sp>
      <p:sp>
        <p:nvSpPr>
          <p:cNvPr id="32" name="Rectangle 31">
            <a:extLst>
              <a:ext uri="{FF2B5EF4-FFF2-40B4-BE49-F238E27FC236}">
                <a16:creationId xmlns:a16="http://schemas.microsoft.com/office/drawing/2014/main" xmlns="" id="{CD0C16DB-A797-4849-987B-D4FA33033A6C}"/>
              </a:ext>
            </a:extLst>
          </p:cNvPr>
          <p:cNvSpPr/>
          <p:nvPr/>
        </p:nvSpPr>
        <p:spPr>
          <a:xfrm>
            <a:off x="551663" y="5679394"/>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-23%</a:t>
            </a:r>
          </a:p>
        </p:txBody>
      </p:sp>
      <p:sp>
        <p:nvSpPr>
          <p:cNvPr id="33" name="Rounded Rectangle 4">
            <a:extLst>
              <a:ext uri="{FF2B5EF4-FFF2-40B4-BE49-F238E27FC236}">
                <a16:creationId xmlns:a16="http://schemas.microsoft.com/office/drawing/2014/main" xmlns="" id="{7924DCF4-5D42-4A07-A75F-F6800F1F9ECC}"/>
              </a:ext>
            </a:extLst>
          </p:cNvPr>
          <p:cNvSpPr/>
          <p:nvPr/>
        </p:nvSpPr>
        <p:spPr>
          <a:xfrm>
            <a:off x="1810194"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4" name="Rounded Rectangle 5">
            <a:extLst>
              <a:ext uri="{FF2B5EF4-FFF2-40B4-BE49-F238E27FC236}">
                <a16:creationId xmlns:a16="http://schemas.microsoft.com/office/drawing/2014/main" xmlns="" id="{79301CD6-72B8-45D6-9F83-172322C7EDF0}"/>
              </a:ext>
            </a:extLst>
          </p:cNvPr>
          <p:cNvSpPr/>
          <p:nvPr/>
        </p:nvSpPr>
        <p:spPr>
          <a:xfrm>
            <a:off x="1810194" y="4801600"/>
            <a:ext cx="648000" cy="1321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5" name="Rectangle 34">
            <a:extLst>
              <a:ext uri="{FF2B5EF4-FFF2-40B4-BE49-F238E27FC236}">
                <a16:creationId xmlns:a16="http://schemas.microsoft.com/office/drawing/2014/main" xmlns="" id="{5CFB3C1F-5959-4F8D-BEA1-FA40EA649517}"/>
              </a:ext>
            </a:extLst>
          </p:cNvPr>
          <p:cNvSpPr/>
          <p:nvPr/>
        </p:nvSpPr>
        <p:spPr>
          <a:xfrm>
            <a:off x="1846220" y="3066616"/>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8 Mar</a:t>
            </a:r>
          </a:p>
        </p:txBody>
      </p:sp>
      <p:sp>
        <p:nvSpPr>
          <p:cNvPr id="36" name="Rectangle 35">
            <a:extLst>
              <a:ext uri="{FF2B5EF4-FFF2-40B4-BE49-F238E27FC236}">
                <a16:creationId xmlns:a16="http://schemas.microsoft.com/office/drawing/2014/main" xmlns="" id="{52861C2D-F582-4FD5-99F2-1C27E7840585}"/>
              </a:ext>
            </a:extLst>
          </p:cNvPr>
          <p:cNvSpPr/>
          <p:nvPr/>
        </p:nvSpPr>
        <p:spPr>
          <a:xfrm>
            <a:off x="1845317" y="5673549"/>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-49%</a:t>
            </a:r>
          </a:p>
        </p:txBody>
      </p:sp>
      <p:sp>
        <p:nvSpPr>
          <p:cNvPr id="37" name="Rounded Rectangle 4">
            <a:extLst>
              <a:ext uri="{FF2B5EF4-FFF2-40B4-BE49-F238E27FC236}">
                <a16:creationId xmlns:a16="http://schemas.microsoft.com/office/drawing/2014/main" xmlns="" id="{EDE5C023-2E60-4D2F-A594-EF017098D23B}"/>
              </a:ext>
            </a:extLst>
          </p:cNvPr>
          <p:cNvSpPr/>
          <p:nvPr/>
        </p:nvSpPr>
        <p:spPr>
          <a:xfrm>
            <a:off x="310383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8" name="Rounded Rectangle 5">
            <a:extLst>
              <a:ext uri="{FF2B5EF4-FFF2-40B4-BE49-F238E27FC236}">
                <a16:creationId xmlns:a16="http://schemas.microsoft.com/office/drawing/2014/main" xmlns="" id="{98A4A9F2-2333-4FFB-82CB-D2F18B573405}"/>
              </a:ext>
            </a:extLst>
          </p:cNvPr>
          <p:cNvSpPr/>
          <p:nvPr/>
        </p:nvSpPr>
        <p:spPr>
          <a:xfrm>
            <a:off x="3103833" y="4630745"/>
            <a:ext cx="648000" cy="1497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9" name="Rectangle 38">
            <a:extLst>
              <a:ext uri="{FF2B5EF4-FFF2-40B4-BE49-F238E27FC236}">
                <a16:creationId xmlns:a16="http://schemas.microsoft.com/office/drawing/2014/main" xmlns="" id="{78797F8F-9704-473F-9924-7CA873247B64}"/>
              </a:ext>
            </a:extLst>
          </p:cNvPr>
          <p:cNvSpPr/>
          <p:nvPr/>
        </p:nvSpPr>
        <p:spPr>
          <a:xfrm>
            <a:off x="3139859"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9 Mar</a:t>
            </a:r>
          </a:p>
        </p:txBody>
      </p:sp>
      <p:sp>
        <p:nvSpPr>
          <p:cNvPr id="40" name="Rectangle 39">
            <a:extLst>
              <a:ext uri="{FF2B5EF4-FFF2-40B4-BE49-F238E27FC236}">
                <a16:creationId xmlns:a16="http://schemas.microsoft.com/office/drawing/2014/main" xmlns="" id="{161CC389-CECE-4BCB-8597-89CC494712C1}"/>
              </a:ext>
            </a:extLst>
          </p:cNvPr>
          <p:cNvSpPr/>
          <p:nvPr/>
        </p:nvSpPr>
        <p:spPr>
          <a:xfrm>
            <a:off x="3138955"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-42%</a:t>
            </a:r>
          </a:p>
        </p:txBody>
      </p:sp>
      <p:sp>
        <p:nvSpPr>
          <p:cNvPr id="41" name="Rounded Rectangle 4">
            <a:extLst>
              <a:ext uri="{FF2B5EF4-FFF2-40B4-BE49-F238E27FC236}">
                <a16:creationId xmlns:a16="http://schemas.microsoft.com/office/drawing/2014/main" xmlns="" id="{E2BA6F7D-2C33-4BEF-A764-A3B3DBFF9C32}"/>
              </a:ext>
            </a:extLst>
          </p:cNvPr>
          <p:cNvSpPr/>
          <p:nvPr/>
        </p:nvSpPr>
        <p:spPr>
          <a:xfrm>
            <a:off x="4357972"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2" name="Rounded Rectangle 5">
            <a:extLst>
              <a:ext uri="{FF2B5EF4-FFF2-40B4-BE49-F238E27FC236}">
                <a16:creationId xmlns:a16="http://schemas.microsoft.com/office/drawing/2014/main" xmlns="" id="{F4708BDC-895F-4380-AB3E-5115FB9FFD3C}"/>
              </a:ext>
            </a:extLst>
          </p:cNvPr>
          <p:cNvSpPr/>
          <p:nvPr/>
        </p:nvSpPr>
        <p:spPr>
          <a:xfrm>
            <a:off x="4357972" y="5154127"/>
            <a:ext cx="684000" cy="964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3" name="Rectangle 42">
            <a:extLst>
              <a:ext uri="{FF2B5EF4-FFF2-40B4-BE49-F238E27FC236}">
                <a16:creationId xmlns:a16="http://schemas.microsoft.com/office/drawing/2014/main" xmlns="" id="{4A888E7A-8C33-423C-96B0-4AC42256387E}"/>
              </a:ext>
            </a:extLst>
          </p:cNvPr>
          <p:cNvSpPr/>
          <p:nvPr/>
        </p:nvSpPr>
        <p:spPr>
          <a:xfrm>
            <a:off x="4354724" y="3065409"/>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10 Mar</a:t>
            </a:r>
          </a:p>
        </p:txBody>
      </p:sp>
      <p:sp>
        <p:nvSpPr>
          <p:cNvPr id="44" name="Rectangle 43">
            <a:extLst>
              <a:ext uri="{FF2B5EF4-FFF2-40B4-BE49-F238E27FC236}">
                <a16:creationId xmlns:a16="http://schemas.microsoft.com/office/drawing/2014/main" xmlns="" id="{C8468B2D-A67B-46A6-B8DA-789904CBEAF0}"/>
              </a:ext>
            </a:extLst>
          </p:cNvPr>
          <p:cNvSpPr/>
          <p:nvPr/>
        </p:nvSpPr>
        <p:spPr>
          <a:xfrm>
            <a:off x="4393094"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-63%</a:t>
            </a:r>
          </a:p>
        </p:txBody>
      </p:sp>
      <p:sp>
        <p:nvSpPr>
          <p:cNvPr id="45" name="Rounded Rectangle 4">
            <a:extLst>
              <a:ext uri="{FF2B5EF4-FFF2-40B4-BE49-F238E27FC236}">
                <a16:creationId xmlns:a16="http://schemas.microsoft.com/office/drawing/2014/main" xmlns="" id="{9F5A0224-BE1B-4BBB-B427-1D8AC4EA4FAE}"/>
              </a:ext>
            </a:extLst>
          </p:cNvPr>
          <p:cNvSpPr/>
          <p:nvPr/>
        </p:nvSpPr>
        <p:spPr>
          <a:xfrm>
            <a:off x="567328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6" name="Rounded Rectangle 5">
            <a:extLst>
              <a:ext uri="{FF2B5EF4-FFF2-40B4-BE49-F238E27FC236}">
                <a16:creationId xmlns:a16="http://schemas.microsoft.com/office/drawing/2014/main" xmlns="" id="{B98E83A1-61D7-4E1D-85FA-CA8E08464D6A}"/>
              </a:ext>
            </a:extLst>
          </p:cNvPr>
          <p:cNvSpPr/>
          <p:nvPr/>
        </p:nvSpPr>
        <p:spPr>
          <a:xfrm>
            <a:off x="5673284" y="5262473"/>
            <a:ext cx="648000" cy="864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7" name="Rectangle 46">
            <a:extLst>
              <a:ext uri="{FF2B5EF4-FFF2-40B4-BE49-F238E27FC236}">
                <a16:creationId xmlns:a16="http://schemas.microsoft.com/office/drawing/2014/main" xmlns="" id="{EB9ED835-A546-4EF2-B1EC-83673F5F275F}"/>
              </a:ext>
            </a:extLst>
          </p:cNvPr>
          <p:cNvSpPr/>
          <p:nvPr/>
        </p:nvSpPr>
        <p:spPr>
          <a:xfrm>
            <a:off x="5670035" y="308133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11 Mar</a:t>
            </a:r>
          </a:p>
        </p:txBody>
      </p:sp>
      <p:sp>
        <p:nvSpPr>
          <p:cNvPr id="48" name="Rectangle 47">
            <a:extLst>
              <a:ext uri="{FF2B5EF4-FFF2-40B4-BE49-F238E27FC236}">
                <a16:creationId xmlns:a16="http://schemas.microsoft.com/office/drawing/2014/main" xmlns="" id="{EB2891F4-AF1E-4E56-98C2-9CE347090C3A}"/>
              </a:ext>
            </a:extLst>
          </p:cNvPr>
          <p:cNvSpPr/>
          <p:nvPr/>
        </p:nvSpPr>
        <p:spPr>
          <a:xfrm>
            <a:off x="5708405"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-67%</a:t>
            </a:r>
          </a:p>
        </p:txBody>
      </p:sp>
      <p:sp>
        <p:nvSpPr>
          <p:cNvPr id="49" name="Rounded Rectangle 4">
            <a:extLst>
              <a:ext uri="{FF2B5EF4-FFF2-40B4-BE49-F238E27FC236}">
                <a16:creationId xmlns:a16="http://schemas.microsoft.com/office/drawing/2014/main" xmlns="" id="{E1049F45-9E94-436E-9991-C7D684EBF101}"/>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0" name="Rounded Rectangle 5">
            <a:extLst>
              <a:ext uri="{FF2B5EF4-FFF2-40B4-BE49-F238E27FC236}">
                <a16:creationId xmlns:a16="http://schemas.microsoft.com/office/drawing/2014/main" xmlns="" id="{B2770A54-F1EF-4E08-982B-CC870B51082B}"/>
              </a:ext>
            </a:extLst>
          </p:cNvPr>
          <p:cNvSpPr/>
          <p:nvPr/>
        </p:nvSpPr>
        <p:spPr>
          <a:xfrm>
            <a:off x="6898139" y="5618873"/>
            <a:ext cx="648000" cy="507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1" name="Rectangle 50">
            <a:extLst>
              <a:ext uri="{FF2B5EF4-FFF2-40B4-BE49-F238E27FC236}">
                <a16:creationId xmlns:a16="http://schemas.microsoft.com/office/drawing/2014/main" xmlns="" id="{CE1B6E69-222E-44E1-BBD8-B1CFF15B6563}"/>
              </a:ext>
            </a:extLst>
          </p:cNvPr>
          <p:cNvSpPr/>
          <p:nvPr/>
        </p:nvSpPr>
        <p:spPr>
          <a:xfrm>
            <a:off x="6893161" y="3081337"/>
            <a:ext cx="641522"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12 Mar</a:t>
            </a:r>
          </a:p>
        </p:txBody>
      </p:sp>
      <p:sp>
        <p:nvSpPr>
          <p:cNvPr id="52" name="Rectangle 51">
            <a:extLst>
              <a:ext uri="{FF2B5EF4-FFF2-40B4-BE49-F238E27FC236}">
                <a16:creationId xmlns:a16="http://schemas.microsoft.com/office/drawing/2014/main" xmlns="" id="{95382C50-3C85-4448-9DCE-81BA351E16BD}"/>
              </a:ext>
            </a:extLst>
          </p:cNvPr>
          <p:cNvSpPr/>
          <p:nvPr/>
        </p:nvSpPr>
        <p:spPr>
          <a:xfrm>
            <a:off x="6931530"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-81%</a:t>
            </a:r>
          </a:p>
        </p:txBody>
      </p:sp>
      <p:sp>
        <p:nvSpPr>
          <p:cNvPr id="53" name="Rounded Rectangle 4">
            <a:extLst>
              <a:ext uri="{FF2B5EF4-FFF2-40B4-BE49-F238E27FC236}">
                <a16:creationId xmlns:a16="http://schemas.microsoft.com/office/drawing/2014/main" xmlns="" id="{1BF08C81-0B09-402F-B42D-5D2CAFE44C48}"/>
              </a:ext>
            </a:extLst>
          </p:cNvPr>
          <p:cNvSpPr/>
          <p:nvPr/>
        </p:nvSpPr>
        <p:spPr>
          <a:xfrm>
            <a:off x="8199145"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4" name="Rounded Rectangle 5">
            <a:extLst>
              <a:ext uri="{FF2B5EF4-FFF2-40B4-BE49-F238E27FC236}">
                <a16:creationId xmlns:a16="http://schemas.microsoft.com/office/drawing/2014/main" xmlns="" id="{7AC0E9A6-5113-4712-B256-78033B2F13F7}"/>
              </a:ext>
            </a:extLst>
          </p:cNvPr>
          <p:cNvSpPr/>
          <p:nvPr/>
        </p:nvSpPr>
        <p:spPr>
          <a:xfrm>
            <a:off x="8199145" y="5666244"/>
            <a:ext cx="648000" cy="432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5" name="Rectangle 54">
            <a:extLst>
              <a:ext uri="{FF2B5EF4-FFF2-40B4-BE49-F238E27FC236}">
                <a16:creationId xmlns:a16="http://schemas.microsoft.com/office/drawing/2014/main" xmlns="" id="{D4DB107C-206D-4894-A89A-6D2544055FCA}"/>
              </a:ext>
            </a:extLst>
          </p:cNvPr>
          <p:cNvSpPr/>
          <p:nvPr/>
        </p:nvSpPr>
        <p:spPr>
          <a:xfrm>
            <a:off x="8195899" y="306455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13 Mar</a:t>
            </a:r>
          </a:p>
        </p:txBody>
      </p:sp>
      <p:sp>
        <p:nvSpPr>
          <p:cNvPr id="56" name="Rectangle 55">
            <a:extLst>
              <a:ext uri="{FF2B5EF4-FFF2-40B4-BE49-F238E27FC236}">
                <a16:creationId xmlns:a16="http://schemas.microsoft.com/office/drawing/2014/main" xmlns="" id="{D814793E-7BF1-4329-96E2-6ABA2D1D7FE9}"/>
              </a:ext>
            </a:extLst>
          </p:cNvPr>
          <p:cNvSpPr/>
          <p:nvPr/>
        </p:nvSpPr>
        <p:spPr>
          <a:xfrm>
            <a:off x="8234267" y="572286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-84%</a:t>
            </a:r>
          </a:p>
        </p:txBody>
      </p:sp>
      <p:pic>
        <p:nvPicPr>
          <p:cNvPr id="3" name="Immagine 2">
            <a:extLst>
              <a:ext uri="{FF2B5EF4-FFF2-40B4-BE49-F238E27FC236}">
                <a16:creationId xmlns:a16="http://schemas.microsoft.com/office/drawing/2014/main" xmlns="" id="{CDF0B886-457E-4FA6-A786-48DFADECD533}"/>
              </a:ext>
            </a:extLst>
          </p:cNvPr>
          <p:cNvPicPr>
            <a:picLocks noChangeAspect="1"/>
          </p:cNvPicPr>
          <p:nvPr/>
        </p:nvPicPr>
        <p:blipFill>
          <a:blip r:embed="rId6"/>
          <a:stretch>
            <a:fillRect/>
          </a:stretch>
        </p:blipFill>
        <p:spPr>
          <a:xfrm>
            <a:off x="-15692" y="1201154"/>
            <a:ext cx="9144000" cy="1778095"/>
          </a:xfrm>
          <a:prstGeom prst="rect">
            <a:avLst/>
          </a:prstGeom>
        </p:spPr>
      </p:pic>
      <p:sp>
        <p:nvSpPr>
          <p:cNvPr id="57" name="Freeform 407">
            <a:extLst>
              <a:ext uri="{FF2B5EF4-FFF2-40B4-BE49-F238E27FC236}">
                <a16:creationId xmlns:a16="http://schemas.microsoft.com/office/drawing/2014/main" xmlns="" id="{20F95D7B-90D7-4D99-989C-BB76951C01E7}"/>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CasellaDiTesto 57">
            <a:extLst>
              <a:ext uri="{FF2B5EF4-FFF2-40B4-BE49-F238E27FC236}">
                <a16:creationId xmlns:a16="http://schemas.microsoft.com/office/drawing/2014/main" xmlns="" id="{52FF157F-3C73-4FCC-B5EB-7491E68E298B}"/>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59" name="CasellaDiTesto 58">
            <a:extLst>
              <a:ext uri="{FF2B5EF4-FFF2-40B4-BE49-F238E27FC236}">
                <a16:creationId xmlns:a16="http://schemas.microsoft.com/office/drawing/2014/main" xmlns="" id="{B46B0950-671F-4D7A-8E8E-0F54BA112801}"/>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0" name="Freeform 403">
            <a:extLst>
              <a:ext uri="{FF2B5EF4-FFF2-40B4-BE49-F238E27FC236}">
                <a16:creationId xmlns:a16="http://schemas.microsoft.com/office/drawing/2014/main" xmlns="" id="{32357A43-A235-404E-8D0B-EF1A37995471}"/>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1" name="Picture 2" descr="Risultato immagini per simbolo media aritmetica">
            <a:extLst>
              <a:ext uri="{FF2B5EF4-FFF2-40B4-BE49-F238E27FC236}">
                <a16:creationId xmlns:a16="http://schemas.microsoft.com/office/drawing/2014/main" xmlns="" id="{5F521CC7-635B-480C-B5A6-5851F365308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2" name="CasellaDiTesto 61">
            <a:extLst>
              <a:ext uri="{FF2B5EF4-FFF2-40B4-BE49-F238E27FC236}">
                <a16:creationId xmlns:a16="http://schemas.microsoft.com/office/drawing/2014/main" xmlns="" id="{D599102E-0327-458A-B133-DEEBF26E8348}"/>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3" name="Rectangle 122">
            <a:extLst>
              <a:ext uri="{FF2B5EF4-FFF2-40B4-BE49-F238E27FC236}">
                <a16:creationId xmlns:a16="http://schemas.microsoft.com/office/drawing/2014/main" xmlns="" id="{1074D2CE-A46E-46CC-9105-784C0E762D06}"/>
              </a:ext>
            </a:extLst>
          </p:cNvPr>
          <p:cNvSpPr/>
          <p:nvPr/>
        </p:nvSpPr>
        <p:spPr>
          <a:xfrm>
            <a:off x="5764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-15%</a:t>
            </a:r>
          </a:p>
        </p:txBody>
      </p:sp>
      <p:sp>
        <p:nvSpPr>
          <p:cNvPr id="64" name="Rectangle 133">
            <a:extLst>
              <a:ext uri="{FF2B5EF4-FFF2-40B4-BE49-F238E27FC236}">
                <a16:creationId xmlns:a16="http://schemas.microsoft.com/office/drawing/2014/main" xmlns="" id="{F0E0C15A-FBE6-4453-B9B9-49D80D9B8C18}"/>
              </a:ext>
            </a:extLst>
          </p:cNvPr>
          <p:cNvSpPr/>
          <p:nvPr/>
        </p:nvSpPr>
        <p:spPr>
          <a:xfrm>
            <a:off x="1896224"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-38%</a:t>
            </a:r>
          </a:p>
        </p:txBody>
      </p:sp>
      <p:sp>
        <p:nvSpPr>
          <p:cNvPr id="65" name="Rectangle 141">
            <a:extLst>
              <a:ext uri="{FF2B5EF4-FFF2-40B4-BE49-F238E27FC236}">
                <a16:creationId xmlns:a16="http://schemas.microsoft.com/office/drawing/2014/main" xmlns="" id="{38E66BF0-F752-43EF-9585-AB58FCBE0B63}"/>
              </a:ext>
            </a:extLst>
          </p:cNvPr>
          <p:cNvSpPr/>
          <p:nvPr/>
        </p:nvSpPr>
        <p:spPr>
          <a:xfrm>
            <a:off x="318513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-35%</a:t>
            </a:r>
          </a:p>
        </p:txBody>
      </p:sp>
      <p:sp>
        <p:nvSpPr>
          <p:cNvPr id="66" name="Rectangle 145">
            <a:extLst>
              <a:ext uri="{FF2B5EF4-FFF2-40B4-BE49-F238E27FC236}">
                <a16:creationId xmlns:a16="http://schemas.microsoft.com/office/drawing/2014/main" xmlns="" id="{C5525DFF-C737-4D47-B42F-9F8175A06FE0}"/>
              </a:ext>
            </a:extLst>
          </p:cNvPr>
          <p:cNvSpPr/>
          <p:nvPr/>
        </p:nvSpPr>
        <p:spPr>
          <a:xfrm>
            <a:off x="443002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-59%</a:t>
            </a:r>
          </a:p>
        </p:txBody>
      </p:sp>
      <p:sp>
        <p:nvSpPr>
          <p:cNvPr id="67" name="Rectangle 149">
            <a:extLst>
              <a:ext uri="{FF2B5EF4-FFF2-40B4-BE49-F238E27FC236}">
                <a16:creationId xmlns:a16="http://schemas.microsoft.com/office/drawing/2014/main" xmlns="" id="{A222B476-E7B8-4955-A01B-FF6C51BD5DF1}"/>
              </a:ext>
            </a:extLst>
          </p:cNvPr>
          <p:cNvSpPr/>
          <p:nvPr/>
        </p:nvSpPr>
        <p:spPr>
          <a:xfrm>
            <a:off x="5749754"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-63%</a:t>
            </a:r>
          </a:p>
        </p:txBody>
      </p:sp>
      <p:sp>
        <p:nvSpPr>
          <p:cNvPr id="68" name="Rectangle 153">
            <a:extLst>
              <a:ext uri="{FF2B5EF4-FFF2-40B4-BE49-F238E27FC236}">
                <a16:creationId xmlns:a16="http://schemas.microsoft.com/office/drawing/2014/main" xmlns="" id="{EBDF84B7-D906-4A7C-84DE-5E4D9F010EE7}"/>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-82%</a:t>
            </a:r>
          </a:p>
        </p:txBody>
      </p:sp>
      <p:sp>
        <p:nvSpPr>
          <p:cNvPr id="69" name="Rectangle 157">
            <a:extLst>
              <a:ext uri="{FF2B5EF4-FFF2-40B4-BE49-F238E27FC236}">
                <a16:creationId xmlns:a16="http://schemas.microsoft.com/office/drawing/2014/main" xmlns="" id="{D1A836DE-51CD-4F92-9D02-0DF88D917ABE}"/>
              </a:ext>
            </a:extLst>
          </p:cNvPr>
          <p:cNvSpPr/>
          <p:nvPr/>
        </p:nvSpPr>
        <p:spPr>
          <a:xfrm>
            <a:off x="8275408"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-83%</a:t>
            </a:r>
          </a:p>
        </p:txBody>
      </p:sp>
      <p:sp>
        <p:nvSpPr>
          <p:cNvPr id="70" name="Rectangle 122">
            <a:extLst>
              <a:ext uri="{FF2B5EF4-FFF2-40B4-BE49-F238E27FC236}">
                <a16:creationId xmlns:a16="http://schemas.microsoft.com/office/drawing/2014/main" xmlns="" id="{AFA3557F-43FB-4AD6-BD6F-E89109F6355A}"/>
              </a:ext>
            </a:extLst>
          </p:cNvPr>
          <p:cNvSpPr/>
          <p:nvPr/>
        </p:nvSpPr>
        <p:spPr>
          <a:xfrm>
            <a:off x="5862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-33%</a:t>
            </a:r>
          </a:p>
        </p:txBody>
      </p:sp>
      <p:sp>
        <p:nvSpPr>
          <p:cNvPr id="71" name="Rectangle 133">
            <a:extLst>
              <a:ext uri="{FF2B5EF4-FFF2-40B4-BE49-F238E27FC236}">
                <a16:creationId xmlns:a16="http://schemas.microsoft.com/office/drawing/2014/main" xmlns="" id="{0F28CB4C-CADB-45F4-AC53-5E3003BDB5A6}"/>
              </a:ext>
            </a:extLst>
          </p:cNvPr>
          <p:cNvSpPr/>
          <p:nvPr/>
        </p:nvSpPr>
        <p:spPr>
          <a:xfrm>
            <a:off x="1906001" y="4114170"/>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-42%</a:t>
            </a:r>
          </a:p>
        </p:txBody>
      </p:sp>
      <p:sp>
        <p:nvSpPr>
          <p:cNvPr id="72" name="Rectangle 141">
            <a:extLst>
              <a:ext uri="{FF2B5EF4-FFF2-40B4-BE49-F238E27FC236}">
                <a16:creationId xmlns:a16="http://schemas.microsoft.com/office/drawing/2014/main" xmlns="" id="{09F14602-57DD-4ED0-97B7-DFE8013DAE41}"/>
              </a:ext>
            </a:extLst>
          </p:cNvPr>
          <p:cNvSpPr/>
          <p:nvPr/>
        </p:nvSpPr>
        <p:spPr>
          <a:xfrm>
            <a:off x="319491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-47%</a:t>
            </a:r>
          </a:p>
        </p:txBody>
      </p:sp>
      <p:sp>
        <p:nvSpPr>
          <p:cNvPr id="73" name="Rectangle 145">
            <a:extLst>
              <a:ext uri="{FF2B5EF4-FFF2-40B4-BE49-F238E27FC236}">
                <a16:creationId xmlns:a16="http://schemas.microsoft.com/office/drawing/2014/main" xmlns="" id="{755766E2-A83B-474D-A745-A84DABC041C3}"/>
              </a:ext>
            </a:extLst>
          </p:cNvPr>
          <p:cNvSpPr/>
          <p:nvPr/>
        </p:nvSpPr>
        <p:spPr>
          <a:xfrm>
            <a:off x="443980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-69%</a:t>
            </a:r>
          </a:p>
        </p:txBody>
      </p:sp>
      <p:sp>
        <p:nvSpPr>
          <p:cNvPr id="74" name="Rectangle 149">
            <a:extLst>
              <a:ext uri="{FF2B5EF4-FFF2-40B4-BE49-F238E27FC236}">
                <a16:creationId xmlns:a16="http://schemas.microsoft.com/office/drawing/2014/main" xmlns="" id="{0EE40D3B-BF73-4730-9847-C2AAC21DDE26}"/>
              </a:ext>
            </a:extLst>
          </p:cNvPr>
          <p:cNvSpPr/>
          <p:nvPr/>
        </p:nvSpPr>
        <p:spPr>
          <a:xfrm>
            <a:off x="5759531"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-76%</a:t>
            </a:r>
          </a:p>
        </p:txBody>
      </p:sp>
      <p:sp>
        <p:nvSpPr>
          <p:cNvPr id="75" name="Rectangle 153">
            <a:extLst>
              <a:ext uri="{FF2B5EF4-FFF2-40B4-BE49-F238E27FC236}">
                <a16:creationId xmlns:a16="http://schemas.microsoft.com/office/drawing/2014/main" xmlns="" id="{FD5B229E-FDF5-402F-A60A-D076FA294E8C}"/>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-84%</a:t>
            </a:r>
          </a:p>
        </p:txBody>
      </p:sp>
      <p:sp>
        <p:nvSpPr>
          <p:cNvPr id="76" name="Rectangle 157">
            <a:extLst>
              <a:ext uri="{FF2B5EF4-FFF2-40B4-BE49-F238E27FC236}">
                <a16:creationId xmlns:a16="http://schemas.microsoft.com/office/drawing/2014/main" xmlns="" id="{5BE34109-5CD6-4F77-BF6D-A41FC1933360}"/>
              </a:ext>
            </a:extLst>
          </p:cNvPr>
          <p:cNvSpPr/>
          <p:nvPr/>
        </p:nvSpPr>
        <p:spPr>
          <a:xfrm>
            <a:off x="8285185"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-90%</a:t>
            </a:r>
          </a:p>
        </p:txBody>
      </p:sp>
    </p:spTree>
    <p:extLst>
      <p:ext uri="{BB962C8B-B14F-4D97-AF65-F5344CB8AC3E}">
        <p14:creationId xmlns:p14="http://schemas.microsoft.com/office/powerpoint/2010/main" val="23051655"/>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SHARING MOBILITY</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47</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xmlns="" id="{C963F276-9648-4A60-9ADE-E09CAC160599}"/>
              </a:ext>
            </a:extLst>
          </p:cNvPr>
          <p:cNvSpPr txBox="1">
            <a:spLocks/>
          </p:cNvSpPr>
          <p:nvPr/>
        </p:nvSpPr>
        <p:spPr bwMode="auto">
          <a:xfrm>
            <a:off x="177800" y="1069056"/>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err="1"/>
              <a:t>Monopattini</a:t>
            </a:r>
            <a:r>
              <a:rPr lang="en-US" altLang="it-IT" sz="2500" b="1" dirty="0"/>
              <a:t> in Sharing</a:t>
            </a:r>
          </a:p>
        </p:txBody>
      </p:sp>
      <p:sp>
        <p:nvSpPr>
          <p:cNvPr id="14" name="Rectangle 14">
            <a:extLst>
              <a:ext uri="{FF2B5EF4-FFF2-40B4-BE49-F238E27FC236}">
                <a16:creationId xmlns:a16="http://schemas.microsoft.com/office/drawing/2014/main" xmlns="" id="{858686F4-5077-4BA4-BD1A-B92AB7AA57D3}"/>
              </a:ext>
            </a:extLst>
          </p:cNvPr>
          <p:cNvSpPr/>
          <p:nvPr/>
        </p:nvSpPr>
        <p:spPr>
          <a:xfrm>
            <a:off x="538163" y="1862049"/>
            <a:ext cx="8267700" cy="2554545"/>
          </a:xfrm>
          <a:prstGeom prst="rect">
            <a:avLst/>
          </a:prstGeom>
        </p:spPr>
        <p:txBody>
          <a:bodyPr wrap="square">
            <a:spAutoFit/>
          </a:bodyPr>
          <a:lstStyle/>
          <a:p>
            <a:pPr marL="285750" indent="-285750" algn="just">
              <a:buFont typeface="Arial" panose="020B0604020202020204" pitchFamily="34" charset="0"/>
              <a:buChar char="•"/>
            </a:pPr>
            <a:r>
              <a:rPr lang="it-IT" altLang="it-IT" sz="1600" dirty="0"/>
              <a:t>I dati mettono in evidenza il raffronto tra il valore medio giornaliero registrato nel periodo 8-21 febbraio, dai due gestori attivi sul territorio prima dell’emergenza Covid19 (Bit Mobility ed </a:t>
            </a:r>
            <a:r>
              <a:rPr lang="it-IT" altLang="it-IT" sz="1600" dirty="0" err="1"/>
              <a:t>Helbiz</a:t>
            </a:r>
            <a:r>
              <a:rPr lang="it-IT" altLang="it-IT" sz="1600" dirty="0"/>
              <a:t>) con la rilevazione puntuale registrata dagli stessi due gestori nelle settimane in cui sono state adottate misure restrittive. Nell’analisi non si è tenuto conto dei noleggi di Wind Mobility, terzo gestore entrato in servizio il 21 Febbraio 2020, in quanto non essendo presente nelle giornate di costruzione della curva standard, avrebbe alterato il confronto</a:t>
            </a:r>
          </a:p>
          <a:p>
            <a:pPr marL="285750" indent="-285750" algn="just">
              <a:buFont typeface="Arial" panose="020B0604020202020204" pitchFamily="34" charset="0"/>
              <a:buChar char="•"/>
            </a:pPr>
            <a:endParaRPr lang="it-IT" altLang="it-IT" sz="1600" dirty="0"/>
          </a:p>
          <a:p>
            <a:pPr marL="285750" indent="-285750" algn="just">
              <a:buFont typeface="Arial" panose="020B0604020202020204" pitchFamily="34" charset="0"/>
              <a:buChar char="•"/>
            </a:pPr>
            <a:r>
              <a:rPr lang="it-IT" altLang="it-IT" sz="1600" dirty="0"/>
              <a:t>Si precisa che i risultati sono influenzati da dinamiche di crescita legate all’avvio del servizio sul territorio.</a:t>
            </a:r>
          </a:p>
        </p:txBody>
      </p:sp>
    </p:spTree>
    <p:extLst>
      <p:ext uri="{BB962C8B-B14F-4D97-AF65-F5344CB8AC3E}">
        <p14:creationId xmlns:p14="http://schemas.microsoft.com/office/powerpoint/2010/main" val="3033550252"/>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3487" y="-3452"/>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SHARING MOBILITY – Monopattini in Sharing</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48</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xmlns="" id="{F083A914-8C1C-4277-991B-08302AD9A578}"/>
              </a:ext>
            </a:extLst>
          </p:cNvPr>
          <p:cNvSpPr/>
          <p:nvPr/>
        </p:nvSpPr>
        <p:spPr>
          <a:xfrm>
            <a:off x="-63778"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7" name="Rectangle 26">
            <a:extLst>
              <a:ext uri="{FF2B5EF4-FFF2-40B4-BE49-F238E27FC236}">
                <a16:creationId xmlns:a16="http://schemas.microsoft.com/office/drawing/2014/main" xmlns="" id="{8979E892-A1F8-450C-8E23-BB316591EBD3}"/>
              </a:ext>
            </a:extLst>
          </p:cNvPr>
          <p:cNvSpPr/>
          <p:nvPr/>
        </p:nvSpPr>
        <p:spPr>
          <a:xfrm>
            <a:off x="-373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8" name="Rectangle 27">
            <a:extLst>
              <a:ext uri="{FF2B5EF4-FFF2-40B4-BE49-F238E27FC236}">
                <a16:creationId xmlns:a16="http://schemas.microsoft.com/office/drawing/2014/main" xmlns="" id="{87ED4E09-7FA1-4B92-B750-9C13E277DA58}"/>
              </a:ext>
            </a:extLst>
          </p:cNvPr>
          <p:cNvSpPr/>
          <p:nvPr/>
        </p:nvSpPr>
        <p:spPr>
          <a:xfrm>
            <a:off x="-1770"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9" name="Rectangle 28">
            <a:extLst>
              <a:ext uri="{FF2B5EF4-FFF2-40B4-BE49-F238E27FC236}">
                <a16:creationId xmlns:a16="http://schemas.microsoft.com/office/drawing/2014/main" xmlns="" id="{322223AA-8868-43D8-BCFE-21C8D4C12FC0}"/>
              </a:ext>
            </a:extLst>
          </p:cNvPr>
          <p:cNvSpPr/>
          <p:nvPr/>
        </p:nvSpPr>
        <p:spPr>
          <a:xfrm>
            <a:off x="-373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30" name="Rounded Rectangle 4">
            <a:extLst>
              <a:ext uri="{FF2B5EF4-FFF2-40B4-BE49-F238E27FC236}">
                <a16:creationId xmlns:a16="http://schemas.microsoft.com/office/drawing/2014/main" xmlns="" id="{9F4C50AE-E82C-4958-A9D3-37CBCD9EA38C}"/>
              </a:ext>
            </a:extLst>
          </p:cNvPr>
          <p:cNvSpPr/>
          <p:nvPr/>
        </p:nvSpPr>
        <p:spPr>
          <a:xfrm>
            <a:off x="516540"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1" name="Rounded Rectangle 5">
            <a:extLst>
              <a:ext uri="{FF2B5EF4-FFF2-40B4-BE49-F238E27FC236}">
                <a16:creationId xmlns:a16="http://schemas.microsoft.com/office/drawing/2014/main" xmlns="" id="{A28C87B8-E832-439A-8F44-5741877D5268}"/>
              </a:ext>
            </a:extLst>
          </p:cNvPr>
          <p:cNvSpPr/>
          <p:nvPr/>
        </p:nvSpPr>
        <p:spPr>
          <a:xfrm>
            <a:off x="516541" y="3760745"/>
            <a:ext cx="648000" cy="2361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2" name="Rectangle 31">
            <a:extLst>
              <a:ext uri="{FF2B5EF4-FFF2-40B4-BE49-F238E27FC236}">
                <a16:creationId xmlns:a16="http://schemas.microsoft.com/office/drawing/2014/main" xmlns="" id="{106C189A-6063-43C3-BD67-AC7183D43393}"/>
              </a:ext>
            </a:extLst>
          </p:cNvPr>
          <p:cNvSpPr/>
          <p:nvPr/>
        </p:nvSpPr>
        <p:spPr>
          <a:xfrm>
            <a:off x="-26659"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3" name="Rectangle 32">
            <a:extLst>
              <a:ext uri="{FF2B5EF4-FFF2-40B4-BE49-F238E27FC236}">
                <a16:creationId xmlns:a16="http://schemas.microsoft.com/office/drawing/2014/main" xmlns="" id="{EB3632AF-7739-48A3-9FFE-8836F1B4E067}"/>
              </a:ext>
            </a:extLst>
          </p:cNvPr>
          <p:cNvSpPr/>
          <p:nvPr/>
        </p:nvSpPr>
        <p:spPr>
          <a:xfrm>
            <a:off x="531246" y="2779853"/>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22 Feb</a:t>
            </a:r>
          </a:p>
        </p:txBody>
      </p:sp>
      <p:sp>
        <p:nvSpPr>
          <p:cNvPr id="34" name="Rectangle 33">
            <a:extLst>
              <a:ext uri="{FF2B5EF4-FFF2-40B4-BE49-F238E27FC236}">
                <a16:creationId xmlns:a16="http://schemas.microsoft.com/office/drawing/2014/main" xmlns="" id="{9805EC7C-ADD0-4F8F-9E16-74433C7DDACB}"/>
              </a:ext>
            </a:extLst>
          </p:cNvPr>
          <p:cNvSpPr/>
          <p:nvPr/>
        </p:nvSpPr>
        <p:spPr>
          <a:xfrm>
            <a:off x="597347" y="5679394"/>
            <a:ext cx="461986"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-8%</a:t>
            </a:r>
          </a:p>
        </p:txBody>
      </p:sp>
      <p:sp>
        <p:nvSpPr>
          <p:cNvPr id="35" name="Rounded Rectangle 4">
            <a:extLst>
              <a:ext uri="{FF2B5EF4-FFF2-40B4-BE49-F238E27FC236}">
                <a16:creationId xmlns:a16="http://schemas.microsoft.com/office/drawing/2014/main" xmlns="" id="{750AA854-2C19-447D-83FF-0BEBF0C12947}"/>
              </a:ext>
            </a:extLst>
          </p:cNvPr>
          <p:cNvSpPr/>
          <p:nvPr/>
        </p:nvSpPr>
        <p:spPr>
          <a:xfrm>
            <a:off x="1810194"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6" name="Rounded Rectangle 5">
            <a:extLst>
              <a:ext uri="{FF2B5EF4-FFF2-40B4-BE49-F238E27FC236}">
                <a16:creationId xmlns:a16="http://schemas.microsoft.com/office/drawing/2014/main" xmlns="" id="{807C19C5-1BC8-4C68-80E4-C2C3AB51B2F2}"/>
              </a:ext>
            </a:extLst>
          </p:cNvPr>
          <p:cNvSpPr/>
          <p:nvPr/>
        </p:nvSpPr>
        <p:spPr>
          <a:xfrm>
            <a:off x="1810195" y="3481122"/>
            <a:ext cx="643156" cy="2633496"/>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7" name="Rectangle 36">
            <a:extLst>
              <a:ext uri="{FF2B5EF4-FFF2-40B4-BE49-F238E27FC236}">
                <a16:creationId xmlns:a16="http://schemas.microsoft.com/office/drawing/2014/main" xmlns="" id="{7F2A2333-D68E-4F15-AD58-5A548E8BDE82}"/>
              </a:ext>
            </a:extLst>
          </p:cNvPr>
          <p:cNvSpPr/>
          <p:nvPr/>
        </p:nvSpPr>
        <p:spPr>
          <a:xfrm>
            <a:off x="1824900" y="2774008"/>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23 Feb</a:t>
            </a:r>
          </a:p>
        </p:txBody>
      </p:sp>
      <p:sp>
        <p:nvSpPr>
          <p:cNvPr id="38" name="Rectangle 37">
            <a:extLst>
              <a:ext uri="{FF2B5EF4-FFF2-40B4-BE49-F238E27FC236}">
                <a16:creationId xmlns:a16="http://schemas.microsoft.com/office/drawing/2014/main" xmlns="" id="{A297C2FB-AD42-4944-BB0A-64A3B2EEE34B}"/>
              </a:ext>
            </a:extLst>
          </p:cNvPr>
          <p:cNvSpPr/>
          <p:nvPr/>
        </p:nvSpPr>
        <p:spPr>
          <a:xfrm>
            <a:off x="1918253" y="5673549"/>
            <a:ext cx="407484"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3%</a:t>
            </a:r>
          </a:p>
        </p:txBody>
      </p:sp>
      <p:sp>
        <p:nvSpPr>
          <p:cNvPr id="39" name="Rounded Rectangle 4">
            <a:extLst>
              <a:ext uri="{FF2B5EF4-FFF2-40B4-BE49-F238E27FC236}">
                <a16:creationId xmlns:a16="http://schemas.microsoft.com/office/drawing/2014/main" xmlns="" id="{67180650-FA4D-4731-A0FF-D2A612DFC4BA}"/>
              </a:ext>
            </a:extLst>
          </p:cNvPr>
          <p:cNvSpPr/>
          <p:nvPr/>
        </p:nvSpPr>
        <p:spPr>
          <a:xfrm>
            <a:off x="310383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0" name="Rounded Rectangle 5">
            <a:extLst>
              <a:ext uri="{FF2B5EF4-FFF2-40B4-BE49-F238E27FC236}">
                <a16:creationId xmlns:a16="http://schemas.microsoft.com/office/drawing/2014/main" xmlns="" id="{9F13E76F-657F-4967-8FE9-5B4600F48C2B}"/>
              </a:ext>
            </a:extLst>
          </p:cNvPr>
          <p:cNvSpPr/>
          <p:nvPr/>
        </p:nvSpPr>
        <p:spPr>
          <a:xfrm>
            <a:off x="3103835" y="3145704"/>
            <a:ext cx="669813" cy="2983635"/>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1" name="Rectangle 40">
            <a:extLst>
              <a:ext uri="{FF2B5EF4-FFF2-40B4-BE49-F238E27FC236}">
                <a16:creationId xmlns:a16="http://schemas.microsoft.com/office/drawing/2014/main" xmlns="" id="{60970285-D375-41B4-82DB-A649B9C2077D}"/>
              </a:ext>
            </a:extLst>
          </p:cNvPr>
          <p:cNvSpPr/>
          <p:nvPr/>
        </p:nvSpPr>
        <p:spPr>
          <a:xfrm>
            <a:off x="3118540" y="2788729"/>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24 Feb</a:t>
            </a:r>
          </a:p>
        </p:txBody>
      </p:sp>
      <p:sp>
        <p:nvSpPr>
          <p:cNvPr id="42" name="Rectangle 41">
            <a:extLst>
              <a:ext uri="{FF2B5EF4-FFF2-40B4-BE49-F238E27FC236}">
                <a16:creationId xmlns:a16="http://schemas.microsoft.com/office/drawing/2014/main" xmlns="" id="{8F06E446-B80D-4E22-BA08-7C6CFC8E8F17}"/>
              </a:ext>
            </a:extLst>
          </p:cNvPr>
          <p:cNvSpPr/>
          <p:nvPr/>
        </p:nvSpPr>
        <p:spPr>
          <a:xfrm>
            <a:off x="3166206" y="5688270"/>
            <a:ext cx="498856"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48%</a:t>
            </a:r>
          </a:p>
        </p:txBody>
      </p:sp>
      <p:sp>
        <p:nvSpPr>
          <p:cNvPr id="43" name="Rounded Rectangle 4">
            <a:extLst>
              <a:ext uri="{FF2B5EF4-FFF2-40B4-BE49-F238E27FC236}">
                <a16:creationId xmlns:a16="http://schemas.microsoft.com/office/drawing/2014/main" xmlns="" id="{0C75BCC2-BF5A-4674-B289-44894410BA61}"/>
              </a:ext>
            </a:extLst>
          </p:cNvPr>
          <p:cNvSpPr/>
          <p:nvPr/>
        </p:nvSpPr>
        <p:spPr>
          <a:xfrm>
            <a:off x="4357972"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4" name="Rounded Rectangle 5">
            <a:extLst>
              <a:ext uri="{FF2B5EF4-FFF2-40B4-BE49-F238E27FC236}">
                <a16:creationId xmlns:a16="http://schemas.microsoft.com/office/drawing/2014/main" xmlns="" id="{96C4742A-9794-46B7-BCB3-4E4CB2E3D515}"/>
              </a:ext>
            </a:extLst>
          </p:cNvPr>
          <p:cNvSpPr/>
          <p:nvPr/>
        </p:nvSpPr>
        <p:spPr>
          <a:xfrm>
            <a:off x="4357971" y="4344222"/>
            <a:ext cx="648000" cy="1778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5" name="Rectangle 44">
            <a:extLst>
              <a:ext uri="{FF2B5EF4-FFF2-40B4-BE49-F238E27FC236}">
                <a16:creationId xmlns:a16="http://schemas.microsoft.com/office/drawing/2014/main" xmlns="" id="{D1C399EA-370B-4E53-9956-F168A4108AC0}"/>
              </a:ext>
            </a:extLst>
          </p:cNvPr>
          <p:cNvSpPr/>
          <p:nvPr/>
        </p:nvSpPr>
        <p:spPr>
          <a:xfrm>
            <a:off x="4372677" y="277280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25 Feb</a:t>
            </a:r>
          </a:p>
        </p:txBody>
      </p:sp>
      <p:sp>
        <p:nvSpPr>
          <p:cNvPr id="46" name="Rectangle 45">
            <a:extLst>
              <a:ext uri="{FF2B5EF4-FFF2-40B4-BE49-F238E27FC236}">
                <a16:creationId xmlns:a16="http://schemas.microsoft.com/office/drawing/2014/main" xmlns="" id="{A3F29A85-75C1-4140-A3E3-097822001D5B}"/>
              </a:ext>
            </a:extLst>
          </p:cNvPr>
          <p:cNvSpPr/>
          <p:nvPr/>
        </p:nvSpPr>
        <p:spPr>
          <a:xfrm>
            <a:off x="4393095"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-31%</a:t>
            </a:r>
          </a:p>
        </p:txBody>
      </p:sp>
      <p:sp>
        <p:nvSpPr>
          <p:cNvPr id="47" name="Rounded Rectangle 4">
            <a:extLst>
              <a:ext uri="{FF2B5EF4-FFF2-40B4-BE49-F238E27FC236}">
                <a16:creationId xmlns:a16="http://schemas.microsoft.com/office/drawing/2014/main" xmlns="" id="{9E28182C-96AD-4929-A921-86C596C0573D}"/>
              </a:ext>
            </a:extLst>
          </p:cNvPr>
          <p:cNvSpPr/>
          <p:nvPr/>
        </p:nvSpPr>
        <p:spPr>
          <a:xfrm>
            <a:off x="567328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8" name="Rounded Rectangle 5">
            <a:extLst>
              <a:ext uri="{FF2B5EF4-FFF2-40B4-BE49-F238E27FC236}">
                <a16:creationId xmlns:a16="http://schemas.microsoft.com/office/drawing/2014/main" xmlns="" id="{3553EAA0-008C-4051-B4A1-45C506826CB9}"/>
              </a:ext>
            </a:extLst>
          </p:cNvPr>
          <p:cNvSpPr/>
          <p:nvPr/>
        </p:nvSpPr>
        <p:spPr>
          <a:xfrm>
            <a:off x="5673283" y="4290100"/>
            <a:ext cx="648000" cy="1828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9" name="Rectangle 48">
            <a:extLst>
              <a:ext uri="{FF2B5EF4-FFF2-40B4-BE49-F238E27FC236}">
                <a16:creationId xmlns:a16="http://schemas.microsoft.com/office/drawing/2014/main" xmlns="" id="{4528EE99-4B3A-45D7-A9CA-245071896783}"/>
              </a:ext>
            </a:extLst>
          </p:cNvPr>
          <p:cNvSpPr/>
          <p:nvPr/>
        </p:nvSpPr>
        <p:spPr>
          <a:xfrm>
            <a:off x="5687989" y="2788729"/>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26 Feb</a:t>
            </a:r>
          </a:p>
        </p:txBody>
      </p:sp>
      <p:sp>
        <p:nvSpPr>
          <p:cNvPr id="50" name="Rectangle 49">
            <a:extLst>
              <a:ext uri="{FF2B5EF4-FFF2-40B4-BE49-F238E27FC236}">
                <a16:creationId xmlns:a16="http://schemas.microsoft.com/office/drawing/2014/main" xmlns="" id="{BA7E8C32-FE2F-4935-9E7A-BA5769D960B6}"/>
              </a:ext>
            </a:extLst>
          </p:cNvPr>
          <p:cNvSpPr/>
          <p:nvPr/>
        </p:nvSpPr>
        <p:spPr>
          <a:xfrm>
            <a:off x="570840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-29%</a:t>
            </a:r>
          </a:p>
        </p:txBody>
      </p:sp>
      <p:sp>
        <p:nvSpPr>
          <p:cNvPr id="51" name="Rounded Rectangle 4">
            <a:extLst>
              <a:ext uri="{FF2B5EF4-FFF2-40B4-BE49-F238E27FC236}">
                <a16:creationId xmlns:a16="http://schemas.microsoft.com/office/drawing/2014/main" xmlns="" id="{C69952E9-ADE0-4526-BEA4-B3740AE5E188}"/>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2" name="Rounded Rectangle 5">
            <a:extLst>
              <a:ext uri="{FF2B5EF4-FFF2-40B4-BE49-F238E27FC236}">
                <a16:creationId xmlns:a16="http://schemas.microsoft.com/office/drawing/2014/main" xmlns="" id="{5091CAA1-F6FC-4EE8-B08B-6926022685E6}"/>
              </a:ext>
            </a:extLst>
          </p:cNvPr>
          <p:cNvSpPr/>
          <p:nvPr/>
        </p:nvSpPr>
        <p:spPr>
          <a:xfrm>
            <a:off x="6896409" y="4495079"/>
            <a:ext cx="648000" cy="1623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3" name="Rectangle 52">
            <a:extLst>
              <a:ext uri="{FF2B5EF4-FFF2-40B4-BE49-F238E27FC236}">
                <a16:creationId xmlns:a16="http://schemas.microsoft.com/office/drawing/2014/main" xmlns="" id="{91CEF434-B8E1-408C-B684-8BB42111BEBA}"/>
              </a:ext>
            </a:extLst>
          </p:cNvPr>
          <p:cNvSpPr/>
          <p:nvPr/>
        </p:nvSpPr>
        <p:spPr>
          <a:xfrm>
            <a:off x="6911115" y="2788729"/>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27 Feb</a:t>
            </a:r>
          </a:p>
        </p:txBody>
      </p:sp>
      <p:sp>
        <p:nvSpPr>
          <p:cNvPr id="54" name="Rectangle 53">
            <a:extLst>
              <a:ext uri="{FF2B5EF4-FFF2-40B4-BE49-F238E27FC236}">
                <a16:creationId xmlns:a16="http://schemas.microsoft.com/office/drawing/2014/main" xmlns="" id="{294B91E6-CC21-41AD-802E-2847CFAD4F17}"/>
              </a:ext>
            </a:extLst>
          </p:cNvPr>
          <p:cNvSpPr/>
          <p:nvPr/>
        </p:nvSpPr>
        <p:spPr>
          <a:xfrm>
            <a:off x="6931531"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-37%</a:t>
            </a:r>
          </a:p>
        </p:txBody>
      </p:sp>
      <p:sp>
        <p:nvSpPr>
          <p:cNvPr id="55" name="Rounded Rectangle 4">
            <a:extLst>
              <a:ext uri="{FF2B5EF4-FFF2-40B4-BE49-F238E27FC236}">
                <a16:creationId xmlns:a16="http://schemas.microsoft.com/office/drawing/2014/main" xmlns="" id="{F2969FB4-0827-4085-8927-AFC18EFEC637}"/>
              </a:ext>
            </a:extLst>
          </p:cNvPr>
          <p:cNvSpPr/>
          <p:nvPr/>
        </p:nvSpPr>
        <p:spPr>
          <a:xfrm>
            <a:off x="8199145"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6" name="Rounded Rectangle 5">
            <a:extLst>
              <a:ext uri="{FF2B5EF4-FFF2-40B4-BE49-F238E27FC236}">
                <a16:creationId xmlns:a16="http://schemas.microsoft.com/office/drawing/2014/main" xmlns="" id="{50020D60-B362-488E-B3A5-EEBCE6BCBF1A}"/>
              </a:ext>
            </a:extLst>
          </p:cNvPr>
          <p:cNvSpPr/>
          <p:nvPr/>
        </p:nvSpPr>
        <p:spPr>
          <a:xfrm>
            <a:off x="8199145" y="4400802"/>
            <a:ext cx="648000" cy="1724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7" name="Rectangle 56">
            <a:extLst>
              <a:ext uri="{FF2B5EF4-FFF2-40B4-BE49-F238E27FC236}">
                <a16:creationId xmlns:a16="http://schemas.microsoft.com/office/drawing/2014/main" xmlns="" id="{0019889B-43E1-4C7E-A726-FBF52FDB0DE3}"/>
              </a:ext>
            </a:extLst>
          </p:cNvPr>
          <p:cNvSpPr/>
          <p:nvPr/>
        </p:nvSpPr>
        <p:spPr>
          <a:xfrm>
            <a:off x="8213852" y="2771949"/>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28 Feb</a:t>
            </a:r>
          </a:p>
        </p:txBody>
      </p:sp>
      <p:sp>
        <p:nvSpPr>
          <p:cNvPr id="58" name="Rectangle 57">
            <a:extLst>
              <a:ext uri="{FF2B5EF4-FFF2-40B4-BE49-F238E27FC236}">
                <a16:creationId xmlns:a16="http://schemas.microsoft.com/office/drawing/2014/main" xmlns="" id="{B4C305AA-23A9-403D-800C-356588DD3841}"/>
              </a:ext>
            </a:extLst>
          </p:cNvPr>
          <p:cNvSpPr/>
          <p:nvPr/>
        </p:nvSpPr>
        <p:spPr>
          <a:xfrm>
            <a:off x="8234268"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-33%</a:t>
            </a:r>
          </a:p>
        </p:txBody>
      </p:sp>
      <p:sp>
        <p:nvSpPr>
          <p:cNvPr id="69" name="Arrow: Up 68">
            <a:extLst>
              <a:ext uri="{FF2B5EF4-FFF2-40B4-BE49-F238E27FC236}">
                <a16:creationId xmlns:a16="http://schemas.microsoft.com/office/drawing/2014/main" xmlns="" id="{7BCC728B-8C92-4230-A0FD-7BA0E2B400CE}"/>
              </a:ext>
            </a:extLst>
          </p:cNvPr>
          <p:cNvSpPr/>
          <p:nvPr/>
        </p:nvSpPr>
        <p:spPr>
          <a:xfrm>
            <a:off x="2539666" y="3276046"/>
            <a:ext cx="107825" cy="287089"/>
          </a:xfrm>
          <a:prstGeom prs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Arrow: Up 69">
            <a:extLst>
              <a:ext uri="{FF2B5EF4-FFF2-40B4-BE49-F238E27FC236}">
                <a16:creationId xmlns:a16="http://schemas.microsoft.com/office/drawing/2014/main" xmlns="" id="{C53A26B4-1B1F-46E6-9A93-0C8A1A730413}"/>
              </a:ext>
            </a:extLst>
          </p:cNvPr>
          <p:cNvSpPr/>
          <p:nvPr/>
        </p:nvSpPr>
        <p:spPr>
          <a:xfrm>
            <a:off x="3869558" y="3283607"/>
            <a:ext cx="107825" cy="287089"/>
          </a:xfrm>
          <a:prstGeom prs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xmlns="" id="{F33B2E54-DAAA-4CE7-AA58-0EC855175DFA}"/>
              </a:ext>
            </a:extLst>
          </p:cNvPr>
          <p:cNvPicPr>
            <a:picLocks noChangeAspect="1"/>
          </p:cNvPicPr>
          <p:nvPr/>
        </p:nvPicPr>
        <p:blipFill>
          <a:blip r:embed="rId6"/>
          <a:stretch>
            <a:fillRect/>
          </a:stretch>
        </p:blipFill>
        <p:spPr>
          <a:xfrm>
            <a:off x="-18574" y="1001757"/>
            <a:ext cx="9144000" cy="1778095"/>
          </a:xfrm>
          <a:prstGeom prst="rect">
            <a:avLst/>
          </a:prstGeom>
        </p:spPr>
      </p:pic>
      <p:sp>
        <p:nvSpPr>
          <p:cNvPr id="59" name="Freeform 407">
            <a:extLst>
              <a:ext uri="{FF2B5EF4-FFF2-40B4-BE49-F238E27FC236}">
                <a16:creationId xmlns:a16="http://schemas.microsoft.com/office/drawing/2014/main" xmlns="" id="{04AC162E-26EE-4A2B-B2D0-354046938CF0}"/>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CasellaDiTesto 59">
            <a:extLst>
              <a:ext uri="{FF2B5EF4-FFF2-40B4-BE49-F238E27FC236}">
                <a16:creationId xmlns:a16="http://schemas.microsoft.com/office/drawing/2014/main" xmlns="" id="{51C7611B-F071-4C0B-AA44-0EB6692B5F45}"/>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61" name="CasellaDiTesto 60">
            <a:extLst>
              <a:ext uri="{FF2B5EF4-FFF2-40B4-BE49-F238E27FC236}">
                <a16:creationId xmlns:a16="http://schemas.microsoft.com/office/drawing/2014/main" xmlns="" id="{1D08635D-9AA5-47BC-BD53-8C14A01C6D52}"/>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2" name="Freeform 403">
            <a:extLst>
              <a:ext uri="{FF2B5EF4-FFF2-40B4-BE49-F238E27FC236}">
                <a16:creationId xmlns:a16="http://schemas.microsoft.com/office/drawing/2014/main" xmlns="" id="{BF38D085-35DD-4576-837E-4E1B59F013B8}"/>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3" name="Picture 2" descr="Risultato immagini per simbolo media aritmetica">
            <a:extLst>
              <a:ext uri="{FF2B5EF4-FFF2-40B4-BE49-F238E27FC236}">
                <a16:creationId xmlns:a16="http://schemas.microsoft.com/office/drawing/2014/main" xmlns="" id="{928E2AF9-5A52-4FA2-8C5E-DD13DBF796B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4" name="CasellaDiTesto 63">
            <a:extLst>
              <a:ext uri="{FF2B5EF4-FFF2-40B4-BE49-F238E27FC236}">
                <a16:creationId xmlns:a16="http://schemas.microsoft.com/office/drawing/2014/main" xmlns="" id="{7DBA9592-D97F-4A9D-974E-F538574363DB}"/>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5" name="Rectangle 122">
            <a:extLst>
              <a:ext uri="{FF2B5EF4-FFF2-40B4-BE49-F238E27FC236}">
                <a16:creationId xmlns:a16="http://schemas.microsoft.com/office/drawing/2014/main" xmlns="" id="{40D30D49-2E19-4F19-9429-6E51D5DD0950}"/>
              </a:ext>
            </a:extLst>
          </p:cNvPr>
          <p:cNvSpPr/>
          <p:nvPr/>
        </p:nvSpPr>
        <p:spPr>
          <a:xfrm>
            <a:off x="5764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-22%</a:t>
            </a:r>
          </a:p>
        </p:txBody>
      </p:sp>
      <p:sp>
        <p:nvSpPr>
          <p:cNvPr id="66" name="Rectangle 133">
            <a:extLst>
              <a:ext uri="{FF2B5EF4-FFF2-40B4-BE49-F238E27FC236}">
                <a16:creationId xmlns:a16="http://schemas.microsoft.com/office/drawing/2014/main" xmlns="" id="{33E08B15-B3FA-4108-BBE0-941E546A3709}"/>
              </a:ext>
            </a:extLst>
          </p:cNvPr>
          <p:cNvSpPr/>
          <p:nvPr/>
        </p:nvSpPr>
        <p:spPr>
          <a:xfrm>
            <a:off x="1919467" y="4638552"/>
            <a:ext cx="45397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37%</a:t>
            </a:r>
          </a:p>
        </p:txBody>
      </p:sp>
      <p:sp>
        <p:nvSpPr>
          <p:cNvPr id="67" name="Rectangle 141">
            <a:extLst>
              <a:ext uri="{FF2B5EF4-FFF2-40B4-BE49-F238E27FC236}">
                <a16:creationId xmlns:a16="http://schemas.microsoft.com/office/drawing/2014/main" xmlns="" id="{38731373-FF4C-4B59-B5C0-C53B395D0460}"/>
              </a:ext>
            </a:extLst>
          </p:cNvPr>
          <p:cNvSpPr/>
          <p:nvPr/>
        </p:nvSpPr>
        <p:spPr>
          <a:xfrm>
            <a:off x="3169106" y="4653273"/>
            <a:ext cx="53251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106%</a:t>
            </a:r>
          </a:p>
        </p:txBody>
      </p:sp>
      <p:sp>
        <p:nvSpPr>
          <p:cNvPr id="68" name="Rectangle 145">
            <a:extLst>
              <a:ext uri="{FF2B5EF4-FFF2-40B4-BE49-F238E27FC236}">
                <a16:creationId xmlns:a16="http://schemas.microsoft.com/office/drawing/2014/main" xmlns="" id="{2F009C06-9CF4-4C70-BC27-CF212C1F286B}"/>
              </a:ext>
            </a:extLst>
          </p:cNvPr>
          <p:cNvSpPr/>
          <p:nvPr/>
        </p:nvSpPr>
        <p:spPr>
          <a:xfrm>
            <a:off x="443002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-29%</a:t>
            </a:r>
          </a:p>
        </p:txBody>
      </p:sp>
      <p:sp>
        <p:nvSpPr>
          <p:cNvPr id="71" name="Rectangle 149">
            <a:extLst>
              <a:ext uri="{FF2B5EF4-FFF2-40B4-BE49-F238E27FC236}">
                <a16:creationId xmlns:a16="http://schemas.microsoft.com/office/drawing/2014/main" xmlns="" id="{B603A26B-04C6-425C-AC1A-615F621CD291}"/>
              </a:ext>
            </a:extLst>
          </p:cNvPr>
          <p:cNvSpPr/>
          <p:nvPr/>
        </p:nvSpPr>
        <p:spPr>
          <a:xfrm>
            <a:off x="5749754"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-23%</a:t>
            </a:r>
          </a:p>
        </p:txBody>
      </p:sp>
      <p:sp>
        <p:nvSpPr>
          <p:cNvPr id="72" name="Rectangle 153">
            <a:extLst>
              <a:ext uri="{FF2B5EF4-FFF2-40B4-BE49-F238E27FC236}">
                <a16:creationId xmlns:a16="http://schemas.microsoft.com/office/drawing/2014/main" xmlns="" id="{E7ECE06B-05CD-4A33-977E-86A95228DDDF}"/>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-33%</a:t>
            </a:r>
          </a:p>
        </p:txBody>
      </p:sp>
      <p:sp>
        <p:nvSpPr>
          <p:cNvPr id="73" name="Rectangle 157">
            <a:extLst>
              <a:ext uri="{FF2B5EF4-FFF2-40B4-BE49-F238E27FC236}">
                <a16:creationId xmlns:a16="http://schemas.microsoft.com/office/drawing/2014/main" xmlns="" id="{44D040F6-1065-4497-B0C8-0B6AFA659AFB}"/>
              </a:ext>
            </a:extLst>
          </p:cNvPr>
          <p:cNvSpPr/>
          <p:nvPr/>
        </p:nvSpPr>
        <p:spPr>
          <a:xfrm>
            <a:off x="8337924" y="4636493"/>
            <a:ext cx="375424"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a:t>
            </a:r>
          </a:p>
        </p:txBody>
      </p:sp>
      <p:sp>
        <p:nvSpPr>
          <p:cNvPr id="74" name="Rectangle 122">
            <a:extLst>
              <a:ext uri="{FF2B5EF4-FFF2-40B4-BE49-F238E27FC236}">
                <a16:creationId xmlns:a16="http://schemas.microsoft.com/office/drawing/2014/main" xmlns="" id="{E6F58696-72A0-46D8-9AAD-4C825631F999}"/>
              </a:ext>
            </a:extLst>
          </p:cNvPr>
          <p:cNvSpPr/>
          <p:nvPr/>
        </p:nvSpPr>
        <p:spPr>
          <a:xfrm>
            <a:off x="609497" y="4120015"/>
            <a:ext cx="45397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31%</a:t>
            </a:r>
          </a:p>
        </p:txBody>
      </p:sp>
      <p:sp>
        <p:nvSpPr>
          <p:cNvPr id="75" name="Rectangle 133">
            <a:extLst>
              <a:ext uri="{FF2B5EF4-FFF2-40B4-BE49-F238E27FC236}">
                <a16:creationId xmlns:a16="http://schemas.microsoft.com/office/drawing/2014/main" xmlns="" id="{FAFDE42E-E242-45D7-9368-935FB67A0F8A}"/>
              </a:ext>
            </a:extLst>
          </p:cNvPr>
          <p:cNvSpPr/>
          <p:nvPr/>
        </p:nvSpPr>
        <p:spPr>
          <a:xfrm>
            <a:off x="1968517" y="4114170"/>
            <a:ext cx="375424"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0%</a:t>
            </a:r>
          </a:p>
        </p:txBody>
      </p:sp>
      <p:sp>
        <p:nvSpPr>
          <p:cNvPr id="76" name="Rectangle 141">
            <a:extLst>
              <a:ext uri="{FF2B5EF4-FFF2-40B4-BE49-F238E27FC236}">
                <a16:creationId xmlns:a16="http://schemas.microsoft.com/office/drawing/2014/main" xmlns="" id="{CD61287B-31F0-411E-87AD-FA28174AE59A}"/>
              </a:ext>
            </a:extLst>
          </p:cNvPr>
          <p:cNvSpPr/>
          <p:nvPr/>
        </p:nvSpPr>
        <p:spPr>
          <a:xfrm>
            <a:off x="3218156" y="4128891"/>
            <a:ext cx="45397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13%</a:t>
            </a:r>
          </a:p>
        </p:txBody>
      </p:sp>
      <p:sp>
        <p:nvSpPr>
          <p:cNvPr id="77" name="Rectangle 145">
            <a:extLst>
              <a:ext uri="{FF2B5EF4-FFF2-40B4-BE49-F238E27FC236}">
                <a16:creationId xmlns:a16="http://schemas.microsoft.com/office/drawing/2014/main" xmlns="" id="{2356108B-A59B-4032-A039-610DB8979695}"/>
              </a:ext>
            </a:extLst>
          </p:cNvPr>
          <p:cNvSpPr/>
          <p:nvPr/>
        </p:nvSpPr>
        <p:spPr>
          <a:xfrm>
            <a:off x="443980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-38%</a:t>
            </a:r>
          </a:p>
        </p:txBody>
      </p:sp>
      <p:sp>
        <p:nvSpPr>
          <p:cNvPr id="78" name="Rectangle 149">
            <a:extLst>
              <a:ext uri="{FF2B5EF4-FFF2-40B4-BE49-F238E27FC236}">
                <a16:creationId xmlns:a16="http://schemas.microsoft.com/office/drawing/2014/main" xmlns="" id="{1EAA6123-2057-4A58-A794-59DBA9098864}"/>
              </a:ext>
            </a:extLst>
          </p:cNvPr>
          <p:cNvSpPr/>
          <p:nvPr/>
        </p:nvSpPr>
        <p:spPr>
          <a:xfrm>
            <a:off x="5759531"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-37%</a:t>
            </a:r>
          </a:p>
        </p:txBody>
      </p:sp>
      <p:sp>
        <p:nvSpPr>
          <p:cNvPr id="79" name="Rectangle 153">
            <a:extLst>
              <a:ext uri="{FF2B5EF4-FFF2-40B4-BE49-F238E27FC236}">
                <a16:creationId xmlns:a16="http://schemas.microsoft.com/office/drawing/2014/main" xmlns="" id="{588E11F5-718D-40DC-AC91-A118FE7DE842}"/>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-38%</a:t>
            </a:r>
          </a:p>
        </p:txBody>
      </p:sp>
      <p:sp>
        <p:nvSpPr>
          <p:cNvPr id="80" name="Rectangle 157">
            <a:extLst>
              <a:ext uri="{FF2B5EF4-FFF2-40B4-BE49-F238E27FC236}">
                <a16:creationId xmlns:a16="http://schemas.microsoft.com/office/drawing/2014/main" xmlns="" id="{123C2E2D-4B31-45F5-8E69-674ABEFA8417}"/>
              </a:ext>
            </a:extLst>
          </p:cNvPr>
          <p:cNvSpPr/>
          <p:nvPr/>
        </p:nvSpPr>
        <p:spPr>
          <a:xfrm>
            <a:off x="8285185"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-20%</a:t>
            </a:r>
          </a:p>
        </p:txBody>
      </p:sp>
    </p:spTree>
    <p:extLst>
      <p:ext uri="{BB962C8B-B14F-4D97-AF65-F5344CB8AC3E}">
        <p14:creationId xmlns:p14="http://schemas.microsoft.com/office/powerpoint/2010/main" val="3591807428"/>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ED3FDEF-B3BD-4D0E-9ACB-7AB759EFC084}"/>
              </a:ext>
            </a:extLst>
          </p:cNvPr>
          <p:cNvPicPr/>
          <p:nvPr/>
        </p:nvPicPr>
        <p:blipFill rotWithShape="1">
          <a:blip r:embed="rId3">
            <a:alphaModFix amt="20000"/>
          </a:blip>
          <a:srcRect l="11517" t="22505" r="1432" b="12562"/>
          <a:stretch/>
        </p:blipFill>
        <p:spPr bwMode="auto">
          <a:xfrm>
            <a:off x="4245" y="3119"/>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METROPOLITANA</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82387" y="169068"/>
            <a:ext cx="55086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4</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xmlns="" id="{69C793D7-C797-416B-BBB7-EA73877F2754}"/>
              </a:ext>
            </a:extLst>
          </p:cNvPr>
          <p:cNvPicPr>
            <a:picLocks noChangeAspect="1"/>
          </p:cNvPicPr>
          <p:nvPr/>
        </p:nvPicPr>
        <p:blipFill>
          <a:blip r:embed="rId6"/>
          <a:stretch>
            <a:fillRect/>
          </a:stretch>
        </p:blipFill>
        <p:spPr>
          <a:xfrm>
            <a:off x="0" y="977402"/>
            <a:ext cx="9144000" cy="2023713"/>
          </a:xfrm>
          <a:prstGeom prst="rect">
            <a:avLst/>
          </a:prstGeom>
        </p:spPr>
      </p:pic>
      <p:sp>
        <p:nvSpPr>
          <p:cNvPr id="114" name="Rectangle 113">
            <a:extLst>
              <a:ext uri="{FF2B5EF4-FFF2-40B4-BE49-F238E27FC236}">
                <a16:creationId xmlns:a16="http://schemas.microsoft.com/office/drawing/2014/main" xmlns="" id="{A2E5F7CB-2357-482C-B919-75C84473DAC5}"/>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115" name="Rectangle 114">
            <a:extLst>
              <a:ext uri="{FF2B5EF4-FFF2-40B4-BE49-F238E27FC236}">
                <a16:creationId xmlns:a16="http://schemas.microsoft.com/office/drawing/2014/main" xmlns="" id="{9705668D-EE82-436F-AF65-EE6F6AD31833}"/>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117" name="Rectangle 116">
            <a:extLst>
              <a:ext uri="{FF2B5EF4-FFF2-40B4-BE49-F238E27FC236}">
                <a16:creationId xmlns:a16="http://schemas.microsoft.com/office/drawing/2014/main" xmlns="" id="{C1F7DE05-5C41-4230-9CEB-4D8D6DBD4AA0}"/>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118" name="Rectangle 117">
            <a:extLst>
              <a:ext uri="{FF2B5EF4-FFF2-40B4-BE49-F238E27FC236}">
                <a16:creationId xmlns:a16="http://schemas.microsoft.com/office/drawing/2014/main" xmlns="" id="{A421BD0D-7882-465E-AE39-1E3478BE473B}"/>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119" name="Rounded Rectangle 4">
            <a:extLst>
              <a:ext uri="{FF2B5EF4-FFF2-40B4-BE49-F238E27FC236}">
                <a16:creationId xmlns:a16="http://schemas.microsoft.com/office/drawing/2014/main" xmlns="" id="{736C3631-DE76-4B11-8EFF-13C8EC83AC6F}"/>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120" name="Rounded Rectangle 5">
            <a:extLst>
              <a:ext uri="{FF2B5EF4-FFF2-40B4-BE49-F238E27FC236}">
                <a16:creationId xmlns:a16="http://schemas.microsoft.com/office/drawing/2014/main" xmlns="" id="{909E23BC-42D6-470E-B3BE-B42B3451CDFC}"/>
              </a:ext>
            </a:extLst>
          </p:cNvPr>
          <p:cNvSpPr/>
          <p:nvPr/>
        </p:nvSpPr>
        <p:spPr>
          <a:xfrm>
            <a:off x="1028604" y="3962100"/>
            <a:ext cx="648000" cy="2156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121" name="Rectangle 120">
            <a:extLst>
              <a:ext uri="{FF2B5EF4-FFF2-40B4-BE49-F238E27FC236}">
                <a16:creationId xmlns:a16="http://schemas.microsoft.com/office/drawing/2014/main" xmlns="" id="{2D88E63F-C402-485C-8E4A-E0A408E29ADF}"/>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122" name="Rectangle 121">
            <a:extLst>
              <a:ext uri="{FF2B5EF4-FFF2-40B4-BE49-F238E27FC236}">
                <a16:creationId xmlns:a16="http://schemas.microsoft.com/office/drawing/2014/main" xmlns="" id="{407B6B5E-AB3D-4AB2-946A-2FA32352342F}"/>
              </a:ext>
            </a:extLst>
          </p:cNvPr>
          <p:cNvSpPr/>
          <p:nvPr/>
        </p:nvSpPr>
        <p:spPr>
          <a:xfrm>
            <a:off x="1043310"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22 Feb</a:t>
            </a:r>
          </a:p>
        </p:txBody>
      </p:sp>
      <p:sp>
        <p:nvSpPr>
          <p:cNvPr id="123" name="Rectangle 122">
            <a:extLst>
              <a:ext uri="{FF2B5EF4-FFF2-40B4-BE49-F238E27FC236}">
                <a16:creationId xmlns:a16="http://schemas.microsoft.com/office/drawing/2014/main" xmlns="" id="{F0A4166E-A27B-4E9A-A4DA-42092D13760B}"/>
              </a:ext>
            </a:extLst>
          </p:cNvPr>
          <p:cNvSpPr/>
          <p:nvPr/>
        </p:nvSpPr>
        <p:spPr>
          <a:xfrm>
            <a:off x="1063727" y="5679394"/>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-17%</a:t>
            </a:r>
          </a:p>
        </p:txBody>
      </p:sp>
      <p:sp>
        <p:nvSpPr>
          <p:cNvPr id="131" name="Rounded Rectangle 4">
            <a:extLst>
              <a:ext uri="{FF2B5EF4-FFF2-40B4-BE49-F238E27FC236}">
                <a16:creationId xmlns:a16="http://schemas.microsoft.com/office/drawing/2014/main" xmlns="" id="{6F936335-997E-4168-9B61-40769B5941E7}"/>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132" name="Rounded Rectangle 5">
            <a:extLst>
              <a:ext uri="{FF2B5EF4-FFF2-40B4-BE49-F238E27FC236}">
                <a16:creationId xmlns:a16="http://schemas.microsoft.com/office/drawing/2014/main" xmlns="" id="{6526A9EF-C7A5-4216-9462-ACFC938ECC3B}"/>
              </a:ext>
            </a:extLst>
          </p:cNvPr>
          <p:cNvSpPr/>
          <p:nvPr/>
        </p:nvSpPr>
        <p:spPr>
          <a:xfrm>
            <a:off x="2194242" y="4541260"/>
            <a:ext cx="648000" cy="1573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133" name="Rectangle 132">
            <a:extLst>
              <a:ext uri="{FF2B5EF4-FFF2-40B4-BE49-F238E27FC236}">
                <a16:creationId xmlns:a16="http://schemas.microsoft.com/office/drawing/2014/main" xmlns="" id="{5154280C-7B1D-4DE6-B8E2-618350E7AC64}"/>
              </a:ext>
            </a:extLst>
          </p:cNvPr>
          <p:cNvSpPr/>
          <p:nvPr/>
        </p:nvSpPr>
        <p:spPr>
          <a:xfrm>
            <a:off x="2208948" y="3066616"/>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23 Feb</a:t>
            </a:r>
          </a:p>
        </p:txBody>
      </p:sp>
      <p:sp>
        <p:nvSpPr>
          <p:cNvPr id="134" name="Rectangle 133">
            <a:extLst>
              <a:ext uri="{FF2B5EF4-FFF2-40B4-BE49-F238E27FC236}">
                <a16:creationId xmlns:a16="http://schemas.microsoft.com/office/drawing/2014/main" xmlns="" id="{0D2E0AA1-C994-44AE-AA2A-FBF25BFDA272}"/>
              </a:ext>
            </a:extLst>
          </p:cNvPr>
          <p:cNvSpPr/>
          <p:nvPr/>
        </p:nvSpPr>
        <p:spPr>
          <a:xfrm>
            <a:off x="2229365" y="5673549"/>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-39%</a:t>
            </a:r>
          </a:p>
        </p:txBody>
      </p:sp>
      <p:sp>
        <p:nvSpPr>
          <p:cNvPr id="139" name="Rounded Rectangle 4">
            <a:extLst>
              <a:ext uri="{FF2B5EF4-FFF2-40B4-BE49-F238E27FC236}">
                <a16:creationId xmlns:a16="http://schemas.microsoft.com/office/drawing/2014/main" xmlns="" id="{1A89EF85-77D9-40AF-8C18-4ABA64C3A62A}"/>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140" name="Rounded Rectangle 5">
            <a:extLst>
              <a:ext uri="{FF2B5EF4-FFF2-40B4-BE49-F238E27FC236}">
                <a16:creationId xmlns:a16="http://schemas.microsoft.com/office/drawing/2014/main" xmlns="" id="{1575E24E-F664-4420-B382-4BE537DD5BAD}"/>
              </a:ext>
            </a:extLst>
          </p:cNvPr>
          <p:cNvSpPr/>
          <p:nvPr/>
        </p:nvSpPr>
        <p:spPr>
          <a:xfrm>
            <a:off x="3362222" y="4958922"/>
            <a:ext cx="648718" cy="1166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141" name="Rectangle 140">
            <a:extLst>
              <a:ext uri="{FF2B5EF4-FFF2-40B4-BE49-F238E27FC236}">
                <a16:creationId xmlns:a16="http://schemas.microsoft.com/office/drawing/2014/main" xmlns="" id="{208D69DC-33A5-4841-A851-6F5258E43A6E}"/>
              </a:ext>
            </a:extLst>
          </p:cNvPr>
          <p:cNvSpPr/>
          <p:nvPr/>
        </p:nvSpPr>
        <p:spPr>
          <a:xfrm>
            <a:off x="3374571"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24 Feb</a:t>
            </a:r>
          </a:p>
        </p:txBody>
      </p:sp>
      <p:sp>
        <p:nvSpPr>
          <p:cNvPr id="142" name="Rectangle 141">
            <a:extLst>
              <a:ext uri="{FF2B5EF4-FFF2-40B4-BE49-F238E27FC236}">
                <a16:creationId xmlns:a16="http://schemas.microsoft.com/office/drawing/2014/main" xmlns="" id="{BCDBA007-09C8-4729-A463-7A91817F3E26}"/>
              </a:ext>
            </a:extLst>
          </p:cNvPr>
          <p:cNvSpPr/>
          <p:nvPr/>
        </p:nvSpPr>
        <p:spPr>
          <a:xfrm>
            <a:off x="3394988"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-55%</a:t>
            </a:r>
          </a:p>
        </p:txBody>
      </p:sp>
      <p:sp>
        <p:nvSpPr>
          <p:cNvPr id="143" name="Rounded Rectangle 4">
            <a:extLst>
              <a:ext uri="{FF2B5EF4-FFF2-40B4-BE49-F238E27FC236}">
                <a16:creationId xmlns:a16="http://schemas.microsoft.com/office/drawing/2014/main" xmlns="" id="{91DF08CA-6880-4DAB-BFEC-A0227776E9D7}"/>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144" name="Rounded Rectangle 5">
            <a:extLst>
              <a:ext uri="{FF2B5EF4-FFF2-40B4-BE49-F238E27FC236}">
                <a16:creationId xmlns:a16="http://schemas.microsoft.com/office/drawing/2014/main" xmlns="" id="{18C3A008-86D7-43FB-A632-1D52CD8C5FE2}"/>
              </a:ext>
            </a:extLst>
          </p:cNvPr>
          <p:cNvSpPr/>
          <p:nvPr/>
        </p:nvSpPr>
        <p:spPr>
          <a:xfrm>
            <a:off x="4522564" y="5085554"/>
            <a:ext cx="648000" cy="1040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145" name="Rectangle 144">
            <a:extLst>
              <a:ext uri="{FF2B5EF4-FFF2-40B4-BE49-F238E27FC236}">
                <a16:creationId xmlns:a16="http://schemas.microsoft.com/office/drawing/2014/main" xmlns="" id="{462B3212-5206-4D09-974D-8CD33F1814CE}"/>
              </a:ext>
            </a:extLst>
          </p:cNvPr>
          <p:cNvSpPr/>
          <p:nvPr/>
        </p:nvSpPr>
        <p:spPr>
          <a:xfrm>
            <a:off x="4537270" y="3065409"/>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25 Feb</a:t>
            </a:r>
          </a:p>
        </p:txBody>
      </p:sp>
      <p:sp>
        <p:nvSpPr>
          <p:cNvPr id="146" name="Rectangle 145">
            <a:extLst>
              <a:ext uri="{FF2B5EF4-FFF2-40B4-BE49-F238E27FC236}">
                <a16:creationId xmlns:a16="http://schemas.microsoft.com/office/drawing/2014/main" xmlns="" id="{391815C5-1874-4D01-85AD-C887370AC5B1}"/>
              </a:ext>
            </a:extLst>
          </p:cNvPr>
          <p:cNvSpPr/>
          <p:nvPr/>
        </p:nvSpPr>
        <p:spPr>
          <a:xfrm>
            <a:off x="4557687"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-60%</a:t>
            </a:r>
          </a:p>
        </p:txBody>
      </p:sp>
      <p:sp>
        <p:nvSpPr>
          <p:cNvPr id="147" name="Rounded Rectangle 4">
            <a:extLst>
              <a:ext uri="{FF2B5EF4-FFF2-40B4-BE49-F238E27FC236}">
                <a16:creationId xmlns:a16="http://schemas.microsoft.com/office/drawing/2014/main" xmlns="" id="{7478B548-EC82-49EF-ABEA-1CC86CA47063}"/>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148" name="Rounded Rectangle 5">
            <a:extLst>
              <a:ext uri="{FF2B5EF4-FFF2-40B4-BE49-F238E27FC236}">
                <a16:creationId xmlns:a16="http://schemas.microsoft.com/office/drawing/2014/main" xmlns="" id="{EDF36CC5-9D38-42F3-A3BD-2BEC7D7482EF}"/>
              </a:ext>
            </a:extLst>
          </p:cNvPr>
          <p:cNvSpPr/>
          <p:nvPr/>
        </p:nvSpPr>
        <p:spPr>
          <a:xfrm>
            <a:off x="5719003" y="5095829"/>
            <a:ext cx="648000" cy="1040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149" name="Rectangle 148">
            <a:extLst>
              <a:ext uri="{FF2B5EF4-FFF2-40B4-BE49-F238E27FC236}">
                <a16:creationId xmlns:a16="http://schemas.microsoft.com/office/drawing/2014/main" xmlns="" id="{441EC3CE-1F1F-4787-9BA7-E58F6EDA9712}"/>
              </a:ext>
            </a:extLst>
          </p:cNvPr>
          <p:cNvSpPr/>
          <p:nvPr/>
        </p:nvSpPr>
        <p:spPr>
          <a:xfrm>
            <a:off x="5733709" y="308133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26 Feb</a:t>
            </a:r>
          </a:p>
        </p:txBody>
      </p:sp>
      <p:sp>
        <p:nvSpPr>
          <p:cNvPr id="150" name="Rectangle 149">
            <a:extLst>
              <a:ext uri="{FF2B5EF4-FFF2-40B4-BE49-F238E27FC236}">
                <a16:creationId xmlns:a16="http://schemas.microsoft.com/office/drawing/2014/main" xmlns="" id="{3D17B94D-4E80-4D75-95CC-94435D5EF6F5}"/>
              </a:ext>
            </a:extLst>
          </p:cNvPr>
          <p:cNvSpPr/>
          <p:nvPr/>
        </p:nvSpPr>
        <p:spPr>
          <a:xfrm>
            <a:off x="575412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-60%</a:t>
            </a:r>
          </a:p>
        </p:txBody>
      </p:sp>
      <p:sp>
        <p:nvSpPr>
          <p:cNvPr id="151" name="Rounded Rectangle 4">
            <a:extLst>
              <a:ext uri="{FF2B5EF4-FFF2-40B4-BE49-F238E27FC236}">
                <a16:creationId xmlns:a16="http://schemas.microsoft.com/office/drawing/2014/main" xmlns="" id="{2498420A-6549-46D5-A7A4-72B47A558547}"/>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152" name="Rounded Rectangle 5">
            <a:extLst>
              <a:ext uri="{FF2B5EF4-FFF2-40B4-BE49-F238E27FC236}">
                <a16:creationId xmlns:a16="http://schemas.microsoft.com/office/drawing/2014/main" xmlns="" id="{CF04A267-2CAE-4E30-904B-54A769D2D5C3}"/>
              </a:ext>
            </a:extLst>
          </p:cNvPr>
          <p:cNvSpPr/>
          <p:nvPr/>
        </p:nvSpPr>
        <p:spPr>
          <a:xfrm>
            <a:off x="6898348" y="5009600"/>
            <a:ext cx="648000" cy="1116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153" name="Rectangle 152">
            <a:extLst>
              <a:ext uri="{FF2B5EF4-FFF2-40B4-BE49-F238E27FC236}">
                <a16:creationId xmlns:a16="http://schemas.microsoft.com/office/drawing/2014/main" xmlns="" id="{D6C6E416-2BAB-48A5-919D-418EAE916B41}"/>
              </a:ext>
            </a:extLst>
          </p:cNvPr>
          <p:cNvSpPr/>
          <p:nvPr/>
        </p:nvSpPr>
        <p:spPr>
          <a:xfrm>
            <a:off x="6911114"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27 Feb</a:t>
            </a:r>
          </a:p>
        </p:txBody>
      </p:sp>
      <p:sp>
        <p:nvSpPr>
          <p:cNvPr id="154" name="Rectangle 153">
            <a:extLst>
              <a:ext uri="{FF2B5EF4-FFF2-40B4-BE49-F238E27FC236}">
                <a16:creationId xmlns:a16="http://schemas.microsoft.com/office/drawing/2014/main" xmlns="" id="{E679F646-50BF-4BDD-8505-715FD40F61FA}"/>
              </a:ext>
            </a:extLst>
          </p:cNvPr>
          <p:cNvSpPr/>
          <p:nvPr/>
        </p:nvSpPr>
        <p:spPr>
          <a:xfrm>
            <a:off x="6931531"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-57%</a:t>
            </a:r>
          </a:p>
        </p:txBody>
      </p:sp>
      <p:sp>
        <p:nvSpPr>
          <p:cNvPr id="155" name="Rounded Rectangle 4">
            <a:extLst>
              <a:ext uri="{FF2B5EF4-FFF2-40B4-BE49-F238E27FC236}">
                <a16:creationId xmlns:a16="http://schemas.microsoft.com/office/drawing/2014/main" xmlns="" id="{57B60422-5C5D-445B-B9E5-83D97B4ED2EA}"/>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156" name="Rounded Rectangle 5">
            <a:extLst>
              <a:ext uri="{FF2B5EF4-FFF2-40B4-BE49-F238E27FC236}">
                <a16:creationId xmlns:a16="http://schemas.microsoft.com/office/drawing/2014/main" xmlns="" id="{D7E41375-0B22-4D0D-AC09-DD4B5B1F2E8E}"/>
              </a:ext>
            </a:extLst>
          </p:cNvPr>
          <p:cNvSpPr/>
          <p:nvPr/>
        </p:nvSpPr>
        <p:spPr>
          <a:xfrm>
            <a:off x="8080274" y="5012156"/>
            <a:ext cx="648000" cy="1116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157" name="Rectangle 156">
            <a:extLst>
              <a:ext uri="{FF2B5EF4-FFF2-40B4-BE49-F238E27FC236}">
                <a16:creationId xmlns:a16="http://schemas.microsoft.com/office/drawing/2014/main" xmlns="" id="{41B1305A-9249-40DE-9D12-52853DC30C2C}"/>
              </a:ext>
            </a:extLst>
          </p:cNvPr>
          <p:cNvSpPr/>
          <p:nvPr/>
        </p:nvSpPr>
        <p:spPr>
          <a:xfrm>
            <a:off x="8094979" y="306455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28 Feb</a:t>
            </a:r>
          </a:p>
        </p:txBody>
      </p:sp>
      <p:sp>
        <p:nvSpPr>
          <p:cNvPr id="158" name="Rectangle 157">
            <a:extLst>
              <a:ext uri="{FF2B5EF4-FFF2-40B4-BE49-F238E27FC236}">
                <a16:creationId xmlns:a16="http://schemas.microsoft.com/office/drawing/2014/main" xmlns="" id="{6C2DD51C-EA59-42BA-B1A5-5CBFB2B120C0}"/>
              </a:ext>
            </a:extLst>
          </p:cNvPr>
          <p:cNvSpPr/>
          <p:nvPr/>
        </p:nvSpPr>
        <p:spPr>
          <a:xfrm>
            <a:off x="8115396"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-57%</a:t>
            </a:r>
          </a:p>
        </p:txBody>
      </p:sp>
      <p:sp>
        <p:nvSpPr>
          <p:cNvPr id="46" name="Freeform 407">
            <a:extLst>
              <a:ext uri="{FF2B5EF4-FFF2-40B4-BE49-F238E27FC236}">
                <a16:creationId xmlns:a16="http://schemas.microsoft.com/office/drawing/2014/main" xmlns="" id="{8C786FC0-86E7-45B7-A3C2-6885C6779BD3}"/>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asellaDiTesto 2">
            <a:extLst>
              <a:ext uri="{FF2B5EF4-FFF2-40B4-BE49-F238E27FC236}">
                <a16:creationId xmlns:a16="http://schemas.microsoft.com/office/drawing/2014/main" xmlns="" id="{EBD52E84-4C88-4E3C-A58F-EFFF08755902}"/>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49" name="CasellaDiTesto 48">
            <a:extLst>
              <a:ext uri="{FF2B5EF4-FFF2-40B4-BE49-F238E27FC236}">
                <a16:creationId xmlns:a16="http://schemas.microsoft.com/office/drawing/2014/main" xmlns="" id="{F16AEE1F-51FD-4AEE-8B21-33D47103F01D}"/>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45" name="Freeform 403">
            <a:extLst>
              <a:ext uri="{FF2B5EF4-FFF2-40B4-BE49-F238E27FC236}">
                <a16:creationId xmlns:a16="http://schemas.microsoft.com/office/drawing/2014/main" xmlns="" id="{E15E19CA-B135-4011-8257-4D3DAAE4C60E}"/>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1026" name="Picture 2" descr="Risultato immagini per simbolo media aritmetica">
            <a:extLst>
              <a:ext uri="{FF2B5EF4-FFF2-40B4-BE49-F238E27FC236}">
                <a16:creationId xmlns:a16="http://schemas.microsoft.com/office/drawing/2014/main" xmlns="" id="{22DE6653-DB17-495F-BAC7-8F894E06656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51" name="CasellaDiTesto 50">
            <a:extLst>
              <a:ext uri="{FF2B5EF4-FFF2-40B4-BE49-F238E27FC236}">
                <a16:creationId xmlns:a16="http://schemas.microsoft.com/office/drawing/2014/main" xmlns="" id="{1FEB7C59-0774-45C6-9BDC-F2ABFD7B20A4}"/>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54" name="Rectangle 122">
            <a:extLst>
              <a:ext uri="{FF2B5EF4-FFF2-40B4-BE49-F238E27FC236}">
                <a16:creationId xmlns:a16="http://schemas.microsoft.com/office/drawing/2014/main" xmlns="" id="{EFEC9E36-AC6E-409B-9338-5071FFB47E15}"/>
              </a:ext>
            </a:extLst>
          </p:cNvPr>
          <p:cNvSpPr/>
          <p:nvPr/>
        </p:nvSpPr>
        <p:spPr>
          <a:xfrm>
            <a:off x="10901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-13%</a:t>
            </a:r>
          </a:p>
        </p:txBody>
      </p:sp>
      <p:sp>
        <p:nvSpPr>
          <p:cNvPr id="55" name="Rectangle 133">
            <a:extLst>
              <a:ext uri="{FF2B5EF4-FFF2-40B4-BE49-F238E27FC236}">
                <a16:creationId xmlns:a16="http://schemas.microsoft.com/office/drawing/2014/main" xmlns="" id="{BF08A68A-E01E-4BD1-80B8-3E06B0E82F40}"/>
              </a:ext>
            </a:extLst>
          </p:cNvPr>
          <p:cNvSpPr/>
          <p:nvPr/>
        </p:nvSpPr>
        <p:spPr>
          <a:xfrm>
            <a:off x="2255815"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-54%</a:t>
            </a:r>
          </a:p>
        </p:txBody>
      </p:sp>
      <p:sp>
        <p:nvSpPr>
          <p:cNvPr id="56" name="Rectangle 141">
            <a:extLst>
              <a:ext uri="{FF2B5EF4-FFF2-40B4-BE49-F238E27FC236}">
                <a16:creationId xmlns:a16="http://schemas.microsoft.com/office/drawing/2014/main" xmlns="" id="{7882A56E-631D-4B45-8101-B2F673FBA2C8}"/>
              </a:ext>
            </a:extLst>
          </p:cNvPr>
          <p:cNvSpPr/>
          <p:nvPr/>
        </p:nvSpPr>
        <p:spPr>
          <a:xfrm>
            <a:off x="3421438"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-55%</a:t>
            </a:r>
          </a:p>
        </p:txBody>
      </p:sp>
      <p:sp>
        <p:nvSpPr>
          <p:cNvPr id="57" name="Rectangle 145">
            <a:extLst>
              <a:ext uri="{FF2B5EF4-FFF2-40B4-BE49-F238E27FC236}">
                <a16:creationId xmlns:a16="http://schemas.microsoft.com/office/drawing/2014/main" xmlns="" id="{86DCF08F-B061-4A8E-8DA1-1E1E9161E803}"/>
              </a:ext>
            </a:extLst>
          </p:cNvPr>
          <p:cNvSpPr/>
          <p:nvPr/>
        </p:nvSpPr>
        <p:spPr>
          <a:xfrm>
            <a:off x="458413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-58%</a:t>
            </a:r>
          </a:p>
        </p:txBody>
      </p:sp>
      <p:sp>
        <p:nvSpPr>
          <p:cNvPr id="58" name="Rectangle 149">
            <a:extLst>
              <a:ext uri="{FF2B5EF4-FFF2-40B4-BE49-F238E27FC236}">
                <a16:creationId xmlns:a16="http://schemas.microsoft.com/office/drawing/2014/main" xmlns="" id="{E4588660-66D1-4384-8771-8A4F08231FC1}"/>
              </a:ext>
            </a:extLst>
          </p:cNvPr>
          <p:cNvSpPr/>
          <p:nvPr/>
        </p:nvSpPr>
        <p:spPr>
          <a:xfrm>
            <a:off x="578057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-58%</a:t>
            </a:r>
          </a:p>
        </p:txBody>
      </p:sp>
      <p:sp>
        <p:nvSpPr>
          <p:cNvPr id="59" name="Rectangle 153">
            <a:extLst>
              <a:ext uri="{FF2B5EF4-FFF2-40B4-BE49-F238E27FC236}">
                <a16:creationId xmlns:a16="http://schemas.microsoft.com/office/drawing/2014/main" xmlns="" id="{093B3D71-664B-4184-A81E-2E49DC5E482B}"/>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-58%</a:t>
            </a:r>
          </a:p>
        </p:txBody>
      </p:sp>
      <p:sp>
        <p:nvSpPr>
          <p:cNvPr id="60" name="Rectangle 157">
            <a:extLst>
              <a:ext uri="{FF2B5EF4-FFF2-40B4-BE49-F238E27FC236}">
                <a16:creationId xmlns:a16="http://schemas.microsoft.com/office/drawing/2014/main" xmlns="" id="{E366A1FB-47F6-47A3-889E-D1E2842C646E}"/>
              </a:ext>
            </a:extLst>
          </p:cNvPr>
          <p:cNvSpPr/>
          <p:nvPr/>
        </p:nvSpPr>
        <p:spPr>
          <a:xfrm>
            <a:off x="8141846"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-57%</a:t>
            </a:r>
          </a:p>
        </p:txBody>
      </p:sp>
      <p:sp>
        <p:nvSpPr>
          <p:cNvPr id="61" name="Rectangle 122">
            <a:extLst>
              <a:ext uri="{FF2B5EF4-FFF2-40B4-BE49-F238E27FC236}">
                <a16:creationId xmlns:a16="http://schemas.microsoft.com/office/drawing/2014/main" xmlns="" id="{5B0384CE-128F-475B-A03F-3E1A97446E7E}"/>
              </a:ext>
            </a:extLst>
          </p:cNvPr>
          <p:cNvSpPr/>
          <p:nvPr/>
        </p:nvSpPr>
        <p:spPr>
          <a:xfrm>
            <a:off x="1162470" y="4120015"/>
            <a:ext cx="375424"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a:t>
            </a:r>
          </a:p>
        </p:txBody>
      </p:sp>
      <p:sp>
        <p:nvSpPr>
          <p:cNvPr id="62" name="Rectangle 133">
            <a:extLst>
              <a:ext uri="{FF2B5EF4-FFF2-40B4-BE49-F238E27FC236}">
                <a16:creationId xmlns:a16="http://schemas.microsoft.com/office/drawing/2014/main" xmlns="" id="{3544A152-66C7-4092-A1A6-6EFDBB19012D}"/>
              </a:ext>
            </a:extLst>
          </p:cNvPr>
          <p:cNvSpPr/>
          <p:nvPr/>
        </p:nvSpPr>
        <p:spPr>
          <a:xfrm>
            <a:off x="2265592" y="4114170"/>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-36%</a:t>
            </a:r>
          </a:p>
        </p:txBody>
      </p:sp>
      <p:sp>
        <p:nvSpPr>
          <p:cNvPr id="63" name="Rectangle 141">
            <a:extLst>
              <a:ext uri="{FF2B5EF4-FFF2-40B4-BE49-F238E27FC236}">
                <a16:creationId xmlns:a16="http://schemas.microsoft.com/office/drawing/2014/main" xmlns="" id="{8307857B-9198-404B-B35C-84B98F9CC3F9}"/>
              </a:ext>
            </a:extLst>
          </p:cNvPr>
          <p:cNvSpPr/>
          <p:nvPr/>
        </p:nvSpPr>
        <p:spPr>
          <a:xfrm>
            <a:off x="3431215"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-58%</a:t>
            </a:r>
          </a:p>
        </p:txBody>
      </p:sp>
      <p:sp>
        <p:nvSpPr>
          <p:cNvPr id="64" name="Rectangle 145">
            <a:extLst>
              <a:ext uri="{FF2B5EF4-FFF2-40B4-BE49-F238E27FC236}">
                <a16:creationId xmlns:a16="http://schemas.microsoft.com/office/drawing/2014/main" xmlns="" id="{E8CA2F31-CA06-41A7-BD19-8894357C31E4}"/>
              </a:ext>
            </a:extLst>
          </p:cNvPr>
          <p:cNvSpPr/>
          <p:nvPr/>
        </p:nvSpPr>
        <p:spPr>
          <a:xfrm>
            <a:off x="459391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-62%</a:t>
            </a:r>
          </a:p>
        </p:txBody>
      </p:sp>
      <p:sp>
        <p:nvSpPr>
          <p:cNvPr id="65" name="Rectangle 149">
            <a:extLst>
              <a:ext uri="{FF2B5EF4-FFF2-40B4-BE49-F238E27FC236}">
                <a16:creationId xmlns:a16="http://schemas.microsoft.com/office/drawing/2014/main" xmlns="" id="{2D3174B6-907A-40D6-9B9B-CEBCC86DDE84}"/>
              </a:ext>
            </a:extLst>
          </p:cNvPr>
          <p:cNvSpPr/>
          <p:nvPr/>
        </p:nvSpPr>
        <p:spPr>
          <a:xfrm>
            <a:off x="579035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-62%</a:t>
            </a:r>
          </a:p>
        </p:txBody>
      </p:sp>
      <p:sp>
        <p:nvSpPr>
          <p:cNvPr id="66" name="Rectangle 153">
            <a:extLst>
              <a:ext uri="{FF2B5EF4-FFF2-40B4-BE49-F238E27FC236}">
                <a16:creationId xmlns:a16="http://schemas.microsoft.com/office/drawing/2014/main" xmlns="" id="{E5D32A87-86B0-4042-87B6-C2EF517B090B}"/>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-62%</a:t>
            </a:r>
          </a:p>
        </p:txBody>
      </p:sp>
      <p:sp>
        <p:nvSpPr>
          <p:cNvPr id="67" name="Rectangle 157">
            <a:extLst>
              <a:ext uri="{FF2B5EF4-FFF2-40B4-BE49-F238E27FC236}">
                <a16:creationId xmlns:a16="http://schemas.microsoft.com/office/drawing/2014/main" xmlns="" id="{AD6B6AF9-6DFA-4A3B-AB7E-6515A61D3167}"/>
              </a:ext>
            </a:extLst>
          </p:cNvPr>
          <p:cNvSpPr/>
          <p:nvPr/>
        </p:nvSpPr>
        <p:spPr>
          <a:xfrm>
            <a:off x="8151623"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-61%</a:t>
            </a:r>
          </a:p>
        </p:txBody>
      </p:sp>
    </p:spTree>
    <p:extLst>
      <p:ext uri="{BB962C8B-B14F-4D97-AF65-F5344CB8AC3E}">
        <p14:creationId xmlns:p14="http://schemas.microsoft.com/office/powerpoint/2010/main" val="3326207237"/>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SHARING MOBILITY – Monopattini in Sharing</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49</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xmlns="" id="{F7DFDF74-E09F-48D7-AC7D-FD18FC399501}"/>
              </a:ext>
            </a:extLst>
          </p:cNvPr>
          <p:cNvSpPr/>
          <p:nvPr/>
        </p:nvSpPr>
        <p:spPr>
          <a:xfrm>
            <a:off x="-63778"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2" name="Rectangle 21">
            <a:extLst>
              <a:ext uri="{FF2B5EF4-FFF2-40B4-BE49-F238E27FC236}">
                <a16:creationId xmlns:a16="http://schemas.microsoft.com/office/drawing/2014/main" xmlns="" id="{4F211F32-4FA5-44BB-894F-BE296875560D}"/>
              </a:ext>
            </a:extLst>
          </p:cNvPr>
          <p:cNvSpPr/>
          <p:nvPr/>
        </p:nvSpPr>
        <p:spPr>
          <a:xfrm>
            <a:off x="-373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3" name="Rectangle 22">
            <a:extLst>
              <a:ext uri="{FF2B5EF4-FFF2-40B4-BE49-F238E27FC236}">
                <a16:creationId xmlns:a16="http://schemas.microsoft.com/office/drawing/2014/main" xmlns="" id="{CC3703F0-F297-48B1-83C9-5D66088D5E2F}"/>
              </a:ext>
            </a:extLst>
          </p:cNvPr>
          <p:cNvSpPr/>
          <p:nvPr/>
        </p:nvSpPr>
        <p:spPr>
          <a:xfrm>
            <a:off x="-1770"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4" name="Rectangle 23">
            <a:extLst>
              <a:ext uri="{FF2B5EF4-FFF2-40B4-BE49-F238E27FC236}">
                <a16:creationId xmlns:a16="http://schemas.microsoft.com/office/drawing/2014/main" xmlns="" id="{1DCC244B-A21A-4703-B05A-FEDC7A245AEC}"/>
              </a:ext>
            </a:extLst>
          </p:cNvPr>
          <p:cNvSpPr/>
          <p:nvPr/>
        </p:nvSpPr>
        <p:spPr>
          <a:xfrm>
            <a:off x="-373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25" name="Rounded Rectangle 4">
            <a:extLst>
              <a:ext uri="{FF2B5EF4-FFF2-40B4-BE49-F238E27FC236}">
                <a16:creationId xmlns:a16="http://schemas.microsoft.com/office/drawing/2014/main" xmlns="" id="{4D913CDD-D917-4760-A65A-C6417CC70A12}"/>
              </a:ext>
            </a:extLst>
          </p:cNvPr>
          <p:cNvSpPr/>
          <p:nvPr/>
        </p:nvSpPr>
        <p:spPr>
          <a:xfrm>
            <a:off x="516540"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3" name="Rounded Rectangle 5">
            <a:extLst>
              <a:ext uri="{FF2B5EF4-FFF2-40B4-BE49-F238E27FC236}">
                <a16:creationId xmlns:a16="http://schemas.microsoft.com/office/drawing/2014/main" xmlns="" id="{CB3B0AAC-A469-4372-8DF1-E0CABF7C4EEC}"/>
              </a:ext>
            </a:extLst>
          </p:cNvPr>
          <p:cNvSpPr/>
          <p:nvPr/>
        </p:nvSpPr>
        <p:spPr>
          <a:xfrm>
            <a:off x="516540" y="5113032"/>
            <a:ext cx="648000" cy="1015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4" name="Rectangle 33">
            <a:extLst>
              <a:ext uri="{FF2B5EF4-FFF2-40B4-BE49-F238E27FC236}">
                <a16:creationId xmlns:a16="http://schemas.microsoft.com/office/drawing/2014/main" xmlns="" id="{7D477F10-5133-4E9A-AC36-DB69AC7B4586}"/>
              </a:ext>
            </a:extLst>
          </p:cNvPr>
          <p:cNvSpPr/>
          <p:nvPr/>
        </p:nvSpPr>
        <p:spPr>
          <a:xfrm>
            <a:off x="-26659"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5" name="Rectangle 34">
            <a:extLst>
              <a:ext uri="{FF2B5EF4-FFF2-40B4-BE49-F238E27FC236}">
                <a16:creationId xmlns:a16="http://schemas.microsoft.com/office/drawing/2014/main" xmlns="" id="{886898A6-8A18-450E-AFAA-7DA213461011}"/>
              </a:ext>
            </a:extLst>
          </p:cNvPr>
          <p:cNvSpPr/>
          <p:nvPr/>
        </p:nvSpPr>
        <p:spPr>
          <a:xfrm>
            <a:off x="531246"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29 Feb</a:t>
            </a:r>
          </a:p>
        </p:txBody>
      </p:sp>
      <p:sp>
        <p:nvSpPr>
          <p:cNvPr id="36" name="Rectangle 35">
            <a:extLst>
              <a:ext uri="{FF2B5EF4-FFF2-40B4-BE49-F238E27FC236}">
                <a16:creationId xmlns:a16="http://schemas.microsoft.com/office/drawing/2014/main" xmlns="" id="{92AB9F04-5766-4BBD-97BB-07B45254DF18}"/>
              </a:ext>
            </a:extLst>
          </p:cNvPr>
          <p:cNvSpPr/>
          <p:nvPr/>
        </p:nvSpPr>
        <p:spPr>
          <a:xfrm>
            <a:off x="551663" y="5679394"/>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-61%</a:t>
            </a:r>
          </a:p>
        </p:txBody>
      </p:sp>
      <p:sp>
        <p:nvSpPr>
          <p:cNvPr id="37" name="Rounded Rectangle 4">
            <a:extLst>
              <a:ext uri="{FF2B5EF4-FFF2-40B4-BE49-F238E27FC236}">
                <a16:creationId xmlns:a16="http://schemas.microsoft.com/office/drawing/2014/main" xmlns="" id="{779DF609-8029-42B9-8F25-DB059AAB0AE1}"/>
              </a:ext>
            </a:extLst>
          </p:cNvPr>
          <p:cNvSpPr/>
          <p:nvPr/>
        </p:nvSpPr>
        <p:spPr>
          <a:xfrm>
            <a:off x="1810194"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8" name="Rounded Rectangle 5">
            <a:extLst>
              <a:ext uri="{FF2B5EF4-FFF2-40B4-BE49-F238E27FC236}">
                <a16:creationId xmlns:a16="http://schemas.microsoft.com/office/drawing/2014/main" xmlns="" id="{F0623947-4663-4A79-BE53-91829AF24CA6}"/>
              </a:ext>
            </a:extLst>
          </p:cNvPr>
          <p:cNvSpPr/>
          <p:nvPr/>
        </p:nvSpPr>
        <p:spPr>
          <a:xfrm>
            <a:off x="1810194" y="4730668"/>
            <a:ext cx="648000" cy="1396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9" name="Rectangle 38">
            <a:extLst>
              <a:ext uri="{FF2B5EF4-FFF2-40B4-BE49-F238E27FC236}">
                <a16:creationId xmlns:a16="http://schemas.microsoft.com/office/drawing/2014/main" xmlns="" id="{1975AFD8-3ADE-43E7-BC78-C91E285D0A35}"/>
              </a:ext>
            </a:extLst>
          </p:cNvPr>
          <p:cNvSpPr/>
          <p:nvPr/>
        </p:nvSpPr>
        <p:spPr>
          <a:xfrm>
            <a:off x="1846220" y="3066616"/>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1 Mar</a:t>
            </a:r>
          </a:p>
        </p:txBody>
      </p:sp>
      <p:sp>
        <p:nvSpPr>
          <p:cNvPr id="40" name="Rectangle 39">
            <a:extLst>
              <a:ext uri="{FF2B5EF4-FFF2-40B4-BE49-F238E27FC236}">
                <a16:creationId xmlns:a16="http://schemas.microsoft.com/office/drawing/2014/main" xmlns="" id="{0722B28D-E99F-4CBD-A415-F895BC56F67D}"/>
              </a:ext>
            </a:extLst>
          </p:cNvPr>
          <p:cNvSpPr/>
          <p:nvPr/>
        </p:nvSpPr>
        <p:spPr>
          <a:xfrm>
            <a:off x="1845317" y="5673549"/>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-46%</a:t>
            </a:r>
          </a:p>
        </p:txBody>
      </p:sp>
      <p:sp>
        <p:nvSpPr>
          <p:cNvPr id="41" name="Rounded Rectangle 4">
            <a:extLst>
              <a:ext uri="{FF2B5EF4-FFF2-40B4-BE49-F238E27FC236}">
                <a16:creationId xmlns:a16="http://schemas.microsoft.com/office/drawing/2014/main" xmlns="" id="{CD3AE366-FA7A-4F7B-9559-DE9669B93504}"/>
              </a:ext>
            </a:extLst>
          </p:cNvPr>
          <p:cNvSpPr/>
          <p:nvPr/>
        </p:nvSpPr>
        <p:spPr>
          <a:xfrm>
            <a:off x="310383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2" name="Rounded Rectangle 5">
            <a:extLst>
              <a:ext uri="{FF2B5EF4-FFF2-40B4-BE49-F238E27FC236}">
                <a16:creationId xmlns:a16="http://schemas.microsoft.com/office/drawing/2014/main" xmlns="" id="{ECD36A4B-13D5-4479-AB3C-12C5594DC297}"/>
              </a:ext>
            </a:extLst>
          </p:cNvPr>
          <p:cNvSpPr/>
          <p:nvPr/>
        </p:nvSpPr>
        <p:spPr>
          <a:xfrm>
            <a:off x="3103835" y="5733133"/>
            <a:ext cx="648000" cy="381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3" name="Rectangle 42">
            <a:extLst>
              <a:ext uri="{FF2B5EF4-FFF2-40B4-BE49-F238E27FC236}">
                <a16:creationId xmlns:a16="http://schemas.microsoft.com/office/drawing/2014/main" xmlns="" id="{F3661B36-C0E0-4A3C-8221-D8AA015AD1CA}"/>
              </a:ext>
            </a:extLst>
          </p:cNvPr>
          <p:cNvSpPr/>
          <p:nvPr/>
        </p:nvSpPr>
        <p:spPr>
          <a:xfrm>
            <a:off x="3139859"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 Mar</a:t>
            </a:r>
          </a:p>
        </p:txBody>
      </p:sp>
      <p:sp>
        <p:nvSpPr>
          <p:cNvPr id="44" name="Rectangle 43">
            <a:extLst>
              <a:ext uri="{FF2B5EF4-FFF2-40B4-BE49-F238E27FC236}">
                <a16:creationId xmlns:a16="http://schemas.microsoft.com/office/drawing/2014/main" xmlns="" id="{7EF62B49-962A-45CE-BE79-34FEF894441D}"/>
              </a:ext>
            </a:extLst>
          </p:cNvPr>
          <p:cNvSpPr/>
          <p:nvPr/>
        </p:nvSpPr>
        <p:spPr>
          <a:xfrm>
            <a:off x="3138956" y="573964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-86%</a:t>
            </a:r>
          </a:p>
        </p:txBody>
      </p:sp>
      <p:sp>
        <p:nvSpPr>
          <p:cNvPr id="45" name="Rounded Rectangle 4">
            <a:extLst>
              <a:ext uri="{FF2B5EF4-FFF2-40B4-BE49-F238E27FC236}">
                <a16:creationId xmlns:a16="http://schemas.microsoft.com/office/drawing/2014/main" xmlns="" id="{1520F133-B4B1-434E-8B50-3A40A5721A68}"/>
              </a:ext>
            </a:extLst>
          </p:cNvPr>
          <p:cNvSpPr/>
          <p:nvPr/>
        </p:nvSpPr>
        <p:spPr>
          <a:xfrm>
            <a:off x="4357972"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6" name="Rounded Rectangle 5">
            <a:extLst>
              <a:ext uri="{FF2B5EF4-FFF2-40B4-BE49-F238E27FC236}">
                <a16:creationId xmlns:a16="http://schemas.microsoft.com/office/drawing/2014/main" xmlns="" id="{08A53217-F031-4EDC-890C-247005DF54C0}"/>
              </a:ext>
            </a:extLst>
          </p:cNvPr>
          <p:cNvSpPr/>
          <p:nvPr/>
        </p:nvSpPr>
        <p:spPr>
          <a:xfrm>
            <a:off x="4357972" y="4324064"/>
            <a:ext cx="648000" cy="1803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7" name="Rectangle 46">
            <a:extLst>
              <a:ext uri="{FF2B5EF4-FFF2-40B4-BE49-F238E27FC236}">
                <a16:creationId xmlns:a16="http://schemas.microsoft.com/office/drawing/2014/main" xmlns="" id="{D645F665-3417-49F4-B189-C62FC34306C1}"/>
              </a:ext>
            </a:extLst>
          </p:cNvPr>
          <p:cNvSpPr/>
          <p:nvPr/>
        </p:nvSpPr>
        <p:spPr>
          <a:xfrm>
            <a:off x="4393997" y="3065409"/>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3 Mar</a:t>
            </a:r>
          </a:p>
        </p:txBody>
      </p:sp>
      <p:sp>
        <p:nvSpPr>
          <p:cNvPr id="48" name="Rectangle 47">
            <a:extLst>
              <a:ext uri="{FF2B5EF4-FFF2-40B4-BE49-F238E27FC236}">
                <a16:creationId xmlns:a16="http://schemas.microsoft.com/office/drawing/2014/main" xmlns="" id="{EB535146-7E1F-4EB5-8BB3-F011A82937CB}"/>
              </a:ext>
            </a:extLst>
          </p:cNvPr>
          <p:cNvSpPr/>
          <p:nvPr/>
        </p:nvSpPr>
        <p:spPr>
          <a:xfrm>
            <a:off x="4393095"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-30%</a:t>
            </a:r>
          </a:p>
        </p:txBody>
      </p:sp>
      <p:sp>
        <p:nvSpPr>
          <p:cNvPr id="49" name="Rounded Rectangle 4">
            <a:extLst>
              <a:ext uri="{FF2B5EF4-FFF2-40B4-BE49-F238E27FC236}">
                <a16:creationId xmlns:a16="http://schemas.microsoft.com/office/drawing/2014/main" xmlns="" id="{5DC7929C-F1AD-4DA5-973B-3FE6D0C8CEB7}"/>
              </a:ext>
            </a:extLst>
          </p:cNvPr>
          <p:cNvSpPr/>
          <p:nvPr/>
        </p:nvSpPr>
        <p:spPr>
          <a:xfrm>
            <a:off x="567328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0" name="Rounded Rectangle 5">
            <a:extLst>
              <a:ext uri="{FF2B5EF4-FFF2-40B4-BE49-F238E27FC236}">
                <a16:creationId xmlns:a16="http://schemas.microsoft.com/office/drawing/2014/main" xmlns="" id="{198D7485-3854-41F0-9DDC-9527B206AEE5}"/>
              </a:ext>
            </a:extLst>
          </p:cNvPr>
          <p:cNvSpPr/>
          <p:nvPr/>
        </p:nvSpPr>
        <p:spPr>
          <a:xfrm>
            <a:off x="5673283" y="3940023"/>
            <a:ext cx="648000" cy="2181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1" name="Rectangle 50">
            <a:extLst>
              <a:ext uri="{FF2B5EF4-FFF2-40B4-BE49-F238E27FC236}">
                <a16:creationId xmlns:a16="http://schemas.microsoft.com/office/drawing/2014/main" xmlns="" id="{BAAEE647-B1AD-494F-86E5-91D5CE0C589F}"/>
              </a:ext>
            </a:extLst>
          </p:cNvPr>
          <p:cNvSpPr/>
          <p:nvPr/>
        </p:nvSpPr>
        <p:spPr>
          <a:xfrm>
            <a:off x="5709308" y="3081337"/>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4 Mar</a:t>
            </a:r>
          </a:p>
        </p:txBody>
      </p:sp>
      <p:sp>
        <p:nvSpPr>
          <p:cNvPr id="52" name="Rectangle 51">
            <a:extLst>
              <a:ext uri="{FF2B5EF4-FFF2-40B4-BE49-F238E27FC236}">
                <a16:creationId xmlns:a16="http://schemas.microsoft.com/office/drawing/2014/main" xmlns="" id="{B05BE3DA-7281-40DC-84C4-9D7E0877AA03}"/>
              </a:ext>
            </a:extLst>
          </p:cNvPr>
          <p:cNvSpPr/>
          <p:nvPr/>
        </p:nvSpPr>
        <p:spPr>
          <a:xfrm>
            <a:off x="570840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-15%</a:t>
            </a:r>
          </a:p>
        </p:txBody>
      </p:sp>
      <p:sp>
        <p:nvSpPr>
          <p:cNvPr id="53" name="Rounded Rectangle 4">
            <a:extLst>
              <a:ext uri="{FF2B5EF4-FFF2-40B4-BE49-F238E27FC236}">
                <a16:creationId xmlns:a16="http://schemas.microsoft.com/office/drawing/2014/main" xmlns="" id="{748441AC-09B8-4635-9AD3-86C190D2B3D7}"/>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4" name="Rounded Rectangle 5">
            <a:extLst>
              <a:ext uri="{FF2B5EF4-FFF2-40B4-BE49-F238E27FC236}">
                <a16:creationId xmlns:a16="http://schemas.microsoft.com/office/drawing/2014/main" xmlns="" id="{0467B48E-D5AF-4212-B933-578B35C9A368}"/>
              </a:ext>
            </a:extLst>
          </p:cNvPr>
          <p:cNvSpPr/>
          <p:nvPr/>
        </p:nvSpPr>
        <p:spPr>
          <a:xfrm>
            <a:off x="6896408" y="3996602"/>
            <a:ext cx="648000" cy="2131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5" name="Rectangle 54">
            <a:extLst>
              <a:ext uri="{FF2B5EF4-FFF2-40B4-BE49-F238E27FC236}">
                <a16:creationId xmlns:a16="http://schemas.microsoft.com/office/drawing/2014/main" xmlns="" id="{FEA0EC8A-FA2B-4DF6-94AE-FECAC9AA52C9}"/>
              </a:ext>
            </a:extLst>
          </p:cNvPr>
          <p:cNvSpPr/>
          <p:nvPr/>
        </p:nvSpPr>
        <p:spPr>
          <a:xfrm>
            <a:off x="6932434"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5 Mar</a:t>
            </a:r>
          </a:p>
        </p:txBody>
      </p:sp>
      <p:sp>
        <p:nvSpPr>
          <p:cNvPr id="56" name="Rectangle 55">
            <a:extLst>
              <a:ext uri="{FF2B5EF4-FFF2-40B4-BE49-F238E27FC236}">
                <a16:creationId xmlns:a16="http://schemas.microsoft.com/office/drawing/2014/main" xmlns="" id="{9AA47A11-B7FD-4291-9235-845EC9245FD5}"/>
              </a:ext>
            </a:extLst>
          </p:cNvPr>
          <p:cNvSpPr/>
          <p:nvPr/>
        </p:nvSpPr>
        <p:spPr>
          <a:xfrm>
            <a:off x="6931531"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-17%</a:t>
            </a:r>
          </a:p>
        </p:txBody>
      </p:sp>
      <p:sp>
        <p:nvSpPr>
          <p:cNvPr id="57" name="Rounded Rectangle 4">
            <a:extLst>
              <a:ext uri="{FF2B5EF4-FFF2-40B4-BE49-F238E27FC236}">
                <a16:creationId xmlns:a16="http://schemas.microsoft.com/office/drawing/2014/main" xmlns="" id="{DE261A1A-2629-4E59-B693-C3EB5B09F7FD}"/>
              </a:ext>
            </a:extLst>
          </p:cNvPr>
          <p:cNvSpPr/>
          <p:nvPr/>
        </p:nvSpPr>
        <p:spPr>
          <a:xfrm>
            <a:off x="8199145"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8" name="Rounded Rectangle 5">
            <a:extLst>
              <a:ext uri="{FF2B5EF4-FFF2-40B4-BE49-F238E27FC236}">
                <a16:creationId xmlns:a16="http://schemas.microsoft.com/office/drawing/2014/main" xmlns="" id="{E262B97B-6812-4DA6-B1A2-BDAD5D49E7E4}"/>
              </a:ext>
            </a:extLst>
          </p:cNvPr>
          <p:cNvSpPr/>
          <p:nvPr/>
        </p:nvSpPr>
        <p:spPr>
          <a:xfrm>
            <a:off x="8199146" y="4754041"/>
            <a:ext cx="648000" cy="1371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9" name="Rectangle 58">
            <a:extLst>
              <a:ext uri="{FF2B5EF4-FFF2-40B4-BE49-F238E27FC236}">
                <a16:creationId xmlns:a16="http://schemas.microsoft.com/office/drawing/2014/main" xmlns="" id="{B95FE7D9-36EB-4F72-8F0C-AF196F60BDAC}"/>
              </a:ext>
            </a:extLst>
          </p:cNvPr>
          <p:cNvSpPr/>
          <p:nvPr/>
        </p:nvSpPr>
        <p:spPr>
          <a:xfrm>
            <a:off x="8235172" y="3064557"/>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6 Mar</a:t>
            </a:r>
          </a:p>
        </p:txBody>
      </p:sp>
      <p:sp>
        <p:nvSpPr>
          <p:cNvPr id="60" name="Rectangle 59">
            <a:extLst>
              <a:ext uri="{FF2B5EF4-FFF2-40B4-BE49-F238E27FC236}">
                <a16:creationId xmlns:a16="http://schemas.microsoft.com/office/drawing/2014/main" xmlns="" id="{E13930EC-2AD9-4464-AED9-9A086BE8A17D}"/>
              </a:ext>
            </a:extLst>
          </p:cNvPr>
          <p:cNvSpPr/>
          <p:nvPr/>
        </p:nvSpPr>
        <p:spPr>
          <a:xfrm>
            <a:off x="8234268"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-47%</a:t>
            </a:r>
          </a:p>
        </p:txBody>
      </p:sp>
      <p:pic>
        <p:nvPicPr>
          <p:cNvPr id="2" name="Immagine 1">
            <a:extLst>
              <a:ext uri="{FF2B5EF4-FFF2-40B4-BE49-F238E27FC236}">
                <a16:creationId xmlns:a16="http://schemas.microsoft.com/office/drawing/2014/main" xmlns="" id="{96405012-63D6-4F33-80A7-E13E5DCDDE74}"/>
              </a:ext>
            </a:extLst>
          </p:cNvPr>
          <p:cNvPicPr>
            <a:picLocks noChangeAspect="1"/>
          </p:cNvPicPr>
          <p:nvPr/>
        </p:nvPicPr>
        <p:blipFill>
          <a:blip r:embed="rId6"/>
          <a:stretch>
            <a:fillRect/>
          </a:stretch>
        </p:blipFill>
        <p:spPr>
          <a:xfrm>
            <a:off x="26659" y="1126130"/>
            <a:ext cx="9144000" cy="1767499"/>
          </a:xfrm>
          <a:prstGeom prst="rect">
            <a:avLst/>
          </a:prstGeom>
        </p:spPr>
      </p:pic>
      <p:sp>
        <p:nvSpPr>
          <p:cNvPr id="61" name="Freeform 407">
            <a:extLst>
              <a:ext uri="{FF2B5EF4-FFF2-40B4-BE49-F238E27FC236}">
                <a16:creationId xmlns:a16="http://schemas.microsoft.com/office/drawing/2014/main" xmlns="" id="{70CDD2CF-812E-410D-A666-DF7CC6FD4E88}"/>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CasellaDiTesto 61">
            <a:extLst>
              <a:ext uri="{FF2B5EF4-FFF2-40B4-BE49-F238E27FC236}">
                <a16:creationId xmlns:a16="http://schemas.microsoft.com/office/drawing/2014/main" xmlns="" id="{19E3E163-2130-459B-955F-B2F1F0C68D4D}"/>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63" name="CasellaDiTesto 62">
            <a:extLst>
              <a:ext uri="{FF2B5EF4-FFF2-40B4-BE49-F238E27FC236}">
                <a16:creationId xmlns:a16="http://schemas.microsoft.com/office/drawing/2014/main" xmlns="" id="{C41EC357-47C2-4884-9BDB-58543D9B7525}"/>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4" name="Freeform 403">
            <a:extLst>
              <a:ext uri="{FF2B5EF4-FFF2-40B4-BE49-F238E27FC236}">
                <a16:creationId xmlns:a16="http://schemas.microsoft.com/office/drawing/2014/main" xmlns="" id="{272C7021-6E74-4A67-A252-0F9577D093F3}"/>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5" name="Picture 2" descr="Risultato immagini per simbolo media aritmetica">
            <a:extLst>
              <a:ext uri="{FF2B5EF4-FFF2-40B4-BE49-F238E27FC236}">
                <a16:creationId xmlns:a16="http://schemas.microsoft.com/office/drawing/2014/main" xmlns="" id="{708FD755-3310-410A-999B-411089AA3E7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6" name="CasellaDiTesto 65">
            <a:extLst>
              <a:ext uri="{FF2B5EF4-FFF2-40B4-BE49-F238E27FC236}">
                <a16:creationId xmlns:a16="http://schemas.microsoft.com/office/drawing/2014/main" xmlns="" id="{1CC1500B-94E6-4F75-8BB1-899A987F09F0}"/>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7" name="Rectangle 122">
            <a:extLst>
              <a:ext uri="{FF2B5EF4-FFF2-40B4-BE49-F238E27FC236}">
                <a16:creationId xmlns:a16="http://schemas.microsoft.com/office/drawing/2014/main" xmlns="" id="{0EFA06C5-AA61-452A-9D1F-BE072C1D201C}"/>
              </a:ext>
            </a:extLst>
          </p:cNvPr>
          <p:cNvSpPr/>
          <p:nvPr/>
        </p:nvSpPr>
        <p:spPr>
          <a:xfrm>
            <a:off x="5764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-63%</a:t>
            </a:r>
          </a:p>
        </p:txBody>
      </p:sp>
      <p:sp>
        <p:nvSpPr>
          <p:cNvPr id="68" name="Rectangle 133">
            <a:extLst>
              <a:ext uri="{FF2B5EF4-FFF2-40B4-BE49-F238E27FC236}">
                <a16:creationId xmlns:a16="http://schemas.microsoft.com/office/drawing/2014/main" xmlns="" id="{57EDF49B-39F3-483E-8E24-4933C3525AC5}"/>
              </a:ext>
            </a:extLst>
          </p:cNvPr>
          <p:cNvSpPr/>
          <p:nvPr/>
        </p:nvSpPr>
        <p:spPr>
          <a:xfrm>
            <a:off x="1958740" y="4638552"/>
            <a:ext cx="375424"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4%</a:t>
            </a:r>
          </a:p>
        </p:txBody>
      </p:sp>
      <p:sp>
        <p:nvSpPr>
          <p:cNvPr id="69" name="Rectangle 141">
            <a:extLst>
              <a:ext uri="{FF2B5EF4-FFF2-40B4-BE49-F238E27FC236}">
                <a16:creationId xmlns:a16="http://schemas.microsoft.com/office/drawing/2014/main" xmlns="" id="{E9FAC759-8AD7-4D9B-86AF-3099BD7D2EE9}"/>
              </a:ext>
            </a:extLst>
          </p:cNvPr>
          <p:cNvSpPr/>
          <p:nvPr/>
        </p:nvSpPr>
        <p:spPr>
          <a:xfrm>
            <a:off x="318513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-90%</a:t>
            </a:r>
          </a:p>
        </p:txBody>
      </p:sp>
      <p:sp>
        <p:nvSpPr>
          <p:cNvPr id="70" name="Rectangle 145">
            <a:extLst>
              <a:ext uri="{FF2B5EF4-FFF2-40B4-BE49-F238E27FC236}">
                <a16:creationId xmlns:a16="http://schemas.microsoft.com/office/drawing/2014/main" xmlns="" id="{C35B9A5F-BBEA-4DCF-BB29-A974EADF416B}"/>
              </a:ext>
            </a:extLst>
          </p:cNvPr>
          <p:cNvSpPr/>
          <p:nvPr/>
        </p:nvSpPr>
        <p:spPr>
          <a:xfrm>
            <a:off x="443002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-17%</a:t>
            </a:r>
          </a:p>
        </p:txBody>
      </p:sp>
      <p:sp>
        <p:nvSpPr>
          <p:cNvPr id="71" name="Rectangle 149">
            <a:extLst>
              <a:ext uri="{FF2B5EF4-FFF2-40B4-BE49-F238E27FC236}">
                <a16:creationId xmlns:a16="http://schemas.microsoft.com/office/drawing/2014/main" xmlns="" id="{9A45DC4D-92D0-4CDB-A57D-5314446DD7D0}"/>
              </a:ext>
            </a:extLst>
          </p:cNvPr>
          <p:cNvSpPr/>
          <p:nvPr/>
        </p:nvSpPr>
        <p:spPr>
          <a:xfrm>
            <a:off x="5772997" y="4653273"/>
            <a:ext cx="45397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11%</a:t>
            </a:r>
          </a:p>
        </p:txBody>
      </p:sp>
      <p:sp>
        <p:nvSpPr>
          <p:cNvPr id="72" name="Rectangle 153">
            <a:extLst>
              <a:ext uri="{FF2B5EF4-FFF2-40B4-BE49-F238E27FC236}">
                <a16:creationId xmlns:a16="http://schemas.microsoft.com/office/drawing/2014/main" xmlns="" id="{0421D2E5-FD43-4C57-9164-E9A8F0AF160E}"/>
              </a:ext>
            </a:extLst>
          </p:cNvPr>
          <p:cNvSpPr/>
          <p:nvPr/>
        </p:nvSpPr>
        <p:spPr>
          <a:xfrm>
            <a:off x="6981224" y="4653273"/>
            <a:ext cx="453971"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16%</a:t>
            </a:r>
          </a:p>
        </p:txBody>
      </p:sp>
      <p:sp>
        <p:nvSpPr>
          <p:cNvPr id="73" name="Rectangle 157">
            <a:extLst>
              <a:ext uri="{FF2B5EF4-FFF2-40B4-BE49-F238E27FC236}">
                <a16:creationId xmlns:a16="http://schemas.microsoft.com/office/drawing/2014/main" xmlns="" id="{47C3224B-351D-4CAD-93D9-5DE09B6BD1E9}"/>
              </a:ext>
            </a:extLst>
          </p:cNvPr>
          <p:cNvSpPr/>
          <p:nvPr/>
        </p:nvSpPr>
        <p:spPr>
          <a:xfrm>
            <a:off x="8275408"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-27%</a:t>
            </a:r>
          </a:p>
        </p:txBody>
      </p:sp>
      <p:sp>
        <p:nvSpPr>
          <p:cNvPr id="74" name="Rectangle 122">
            <a:extLst>
              <a:ext uri="{FF2B5EF4-FFF2-40B4-BE49-F238E27FC236}">
                <a16:creationId xmlns:a16="http://schemas.microsoft.com/office/drawing/2014/main" xmlns="" id="{A3F88B3D-F97D-46CE-84B1-68FD1DAA7AB0}"/>
              </a:ext>
            </a:extLst>
          </p:cNvPr>
          <p:cNvSpPr/>
          <p:nvPr/>
        </p:nvSpPr>
        <p:spPr>
          <a:xfrm>
            <a:off x="5862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-62%</a:t>
            </a:r>
          </a:p>
        </p:txBody>
      </p:sp>
      <p:sp>
        <p:nvSpPr>
          <p:cNvPr id="75" name="Rectangle 133">
            <a:extLst>
              <a:ext uri="{FF2B5EF4-FFF2-40B4-BE49-F238E27FC236}">
                <a16:creationId xmlns:a16="http://schemas.microsoft.com/office/drawing/2014/main" xmlns="" id="{36942B1B-39CF-4346-85CD-CABEFCE4ECFF}"/>
              </a:ext>
            </a:extLst>
          </p:cNvPr>
          <p:cNvSpPr/>
          <p:nvPr/>
        </p:nvSpPr>
        <p:spPr>
          <a:xfrm>
            <a:off x="1866727" y="4114170"/>
            <a:ext cx="579006"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-100%</a:t>
            </a:r>
          </a:p>
        </p:txBody>
      </p:sp>
      <p:sp>
        <p:nvSpPr>
          <p:cNvPr id="76" name="Rectangle 141">
            <a:extLst>
              <a:ext uri="{FF2B5EF4-FFF2-40B4-BE49-F238E27FC236}">
                <a16:creationId xmlns:a16="http://schemas.microsoft.com/office/drawing/2014/main" xmlns="" id="{2106B9CA-8CA3-4831-A664-78065040DEA9}"/>
              </a:ext>
            </a:extLst>
          </p:cNvPr>
          <p:cNvSpPr/>
          <p:nvPr/>
        </p:nvSpPr>
        <p:spPr>
          <a:xfrm>
            <a:off x="319491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-13%</a:t>
            </a:r>
          </a:p>
        </p:txBody>
      </p:sp>
      <p:sp>
        <p:nvSpPr>
          <p:cNvPr id="77" name="Rectangle 145">
            <a:extLst>
              <a:ext uri="{FF2B5EF4-FFF2-40B4-BE49-F238E27FC236}">
                <a16:creationId xmlns:a16="http://schemas.microsoft.com/office/drawing/2014/main" xmlns="" id="{F5539C65-E730-4777-A028-ACBB746E56ED}"/>
              </a:ext>
            </a:extLst>
          </p:cNvPr>
          <p:cNvSpPr/>
          <p:nvPr/>
        </p:nvSpPr>
        <p:spPr>
          <a:xfrm>
            <a:off x="443980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-43%</a:t>
            </a:r>
          </a:p>
        </p:txBody>
      </p:sp>
      <p:sp>
        <p:nvSpPr>
          <p:cNvPr id="78" name="Rectangle 149">
            <a:extLst>
              <a:ext uri="{FF2B5EF4-FFF2-40B4-BE49-F238E27FC236}">
                <a16:creationId xmlns:a16="http://schemas.microsoft.com/office/drawing/2014/main" xmlns="" id="{5BD9BCAE-BC1D-4731-9B26-AE6231123733}"/>
              </a:ext>
            </a:extLst>
          </p:cNvPr>
          <p:cNvSpPr/>
          <p:nvPr/>
        </p:nvSpPr>
        <p:spPr>
          <a:xfrm>
            <a:off x="5759531"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-32%</a:t>
            </a:r>
          </a:p>
        </p:txBody>
      </p:sp>
      <p:sp>
        <p:nvSpPr>
          <p:cNvPr id="79" name="Rectangle 153">
            <a:extLst>
              <a:ext uri="{FF2B5EF4-FFF2-40B4-BE49-F238E27FC236}">
                <a16:creationId xmlns:a16="http://schemas.microsoft.com/office/drawing/2014/main" xmlns="" id="{D3A1DF50-3FDC-4677-AEB7-C3AD697486BC}"/>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-38%</a:t>
            </a:r>
          </a:p>
        </p:txBody>
      </p:sp>
      <p:sp>
        <p:nvSpPr>
          <p:cNvPr id="80" name="Rectangle 157">
            <a:extLst>
              <a:ext uri="{FF2B5EF4-FFF2-40B4-BE49-F238E27FC236}">
                <a16:creationId xmlns:a16="http://schemas.microsoft.com/office/drawing/2014/main" xmlns="" id="{F6909CB6-DD49-4832-A007-1383CDF91527}"/>
              </a:ext>
            </a:extLst>
          </p:cNvPr>
          <p:cNvSpPr/>
          <p:nvPr/>
        </p:nvSpPr>
        <p:spPr>
          <a:xfrm>
            <a:off x="8285185"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-49%</a:t>
            </a:r>
          </a:p>
        </p:txBody>
      </p:sp>
    </p:spTree>
    <p:extLst>
      <p:ext uri="{BB962C8B-B14F-4D97-AF65-F5344CB8AC3E}">
        <p14:creationId xmlns:p14="http://schemas.microsoft.com/office/powerpoint/2010/main" val="1782930781"/>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SHARING MOBILITY – Monopattini in Sharing</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50</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xmlns="" id="{1CF2EF14-D29B-47BF-B017-E0590673DB5D}"/>
              </a:ext>
            </a:extLst>
          </p:cNvPr>
          <p:cNvSpPr/>
          <p:nvPr/>
        </p:nvSpPr>
        <p:spPr>
          <a:xfrm>
            <a:off x="-63778"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5" name="Rectangle 24">
            <a:extLst>
              <a:ext uri="{FF2B5EF4-FFF2-40B4-BE49-F238E27FC236}">
                <a16:creationId xmlns:a16="http://schemas.microsoft.com/office/drawing/2014/main" xmlns="" id="{1F0F549A-156C-4716-83B8-72512BB93714}"/>
              </a:ext>
            </a:extLst>
          </p:cNvPr>
          <p:cNvSpPr/>
          <p:nvPr/>
        </p:nvSpPr>
        <p:spPr>
          <a:xfrm>
            <a:off x="-373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6" name="Rectangle 25">
            <a:extLst>
              <a:ext uri="{FF2B5EF4-FFF2-40B4-BE49-F238E27FC236}">
                <a16:creationId xmlns:a16="http://schemas.microsoft.com/office/drawing/2014/main" xmlns="" id="{432E90AC-4D97-4E68-9B18-EC960F14F232}"/>
              </a:ext>
            </a:extLst>
          </p:cNvPr>
          <p:cNvSpPr/>
          <p:nvPr/>
        </p:nvSpPr>
        <p:spPr>
          <a:xfrm>
            <a:off x="-1770"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7" name="Rectangle 26">
            <a:extLst>
              <a:ext uri="{FF2B5EF4-FFF2-40B4-BE49-F238E27FC236}">
                <a16:creationId xmlns:a16="http://schemas.microsoft.com/office/drawing/2014/main" xmlns="" id="{0B6830A5-F268-42EE-8036-68FD38B12AE5}"/>
              </a:ext>
            </a:extLst>
          </p:cNvPr>
          <p:cNvSpPr/>
          <p:nvPr/>
        </p:nvSpPr>
        <p:spPr>
          <a:xfrm>
            <a:off x="-373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28" name="Rounded Rectangle 4">
            <a:extLst>
              <a:ext uri="{FF2B5EF4-FFF2-40B4-BE49-F238E27FC236}">
                <a16:creationId xmlns:a16="http://schemas.microsoft.com/office/drawing/2014/main" xmlns="" id="{222B7AA6-5CA2-4015-97BB-6DB31AE6DA82}"/>
              </a:ext>
            </a:extLst>
          </p:cNvPr>
          <p:cNvSpPr/>
          <p:nvPr/>
        </p:nvSpPr>
        <p:spPr>
          <a:xfrm>
            <a:off x="516540"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29" name="Rounded Rectangle 5">
            <a:extLst>
              <a:ext uri="{FF2B5EF4-FFF2-40B4-BE49-F238E27FC236}">
                <a16:creationId xmlns:a16="http://schemas.microsoft.com/office/drawing/2014/main" xmlns="" id="{3A3649A8-DF48-437C-A6C0-4C2EC49AD311}"/>
              </a:ext>
            </a:extLst>
          </p:cNvPr>
          <p:cNvSpPr/>
          <p:nvPr/>
        </p:nvSpPr>
        <p:spPr>
          <a:xfrm>
            <a:off x="516539" y="4625738"/>
            <a:ext cx="648000" cy="1497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0" name="Rectangle 29">
            <a:extLst>
              <a:ext uri="{FF2B5EF4-FFF2-40B4-BE49-F238E27FC236}">
                <a16:creationId xmlns:a16="http://schemas.microsoft.com/office/drawing/2014/main" xmlns="" id="{D3FA0B88-CC81-4EC7-9163-93CD414A0C31}"/>
              </a:ext>
            </a:extLst>
          </p:cNvPr>
          <p:cNvSpPr/>
          <p:nvPr/>
        </p:nvSpPr>
        <p:spPr>
          <a:xfrm>
            <a:off x="-26659"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1" name="Rectangle 30">
            <a:extLst>
              <a:ext uri="{FF2B5EF4-FFF2-40B4-BE49-F238E27FC236}">
                <a16:creationId xmlns:a16="http://schemas.microsoft.com/office/drawing/2014/main" xmlns="" id="{C4F6DA9A-7C12-4826-8D3F-827C7C9BE40E}"/>
              </a:ext>
            </a:extLst>
          </p:cNvPr>
          <p:cNvSpPr/>
          <p:nvPr/>
        </p:nvSpPr>
        <p:spPr>
          <a:xfrm>
            <a:off x="552566" y="3072461"/>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7 Mar</a:t>
            </a:r>
          </a:p>
        </p:txBody>
      </p:sp>
      <p:sp>
        <p:nvSpPr>
          <p:cNvPr id="32" name="Rectangle 31">
            <a:extLst>
              <a:ext uri="{FF2B5EF4-FFF2-40B4-BE49-F238E27FC236}">
                <a16:creationId xmlns:a16="http://schemas.microsoft.com/office/drawing/2014/main" xmlns="" id="{09E55C80-CC9D-4544-800D-1859675B12C6}"/>
              </a:ext>
            </a:extLst>
          </p:cNvPr>
          <p:cNvSpPr/>
          <p:nvPr/>
        </p:nvSpPr>
        <p:spPr>
          <a:xfrm>
            <a:off x="551663" y="5679394"/>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-42%</a:t>
            </a:r>
          </a:p>
        </p:txBody>
      </p:sp>
      <p:sp>
        <p:nvSpPr>
          <p:cNvPr id="33" name="Rounded Rectangle 4">
            <a:extLst>
              <a:ext uri="{FF2B5EF4-FFF2-40B4-BE49-F238E27FC236}">
                <a16:creationId xmlns:a16="http://schemas.microsoft.com/office/drawing/2014/main" xmlns="" id="{5B5B86F5-E1C7-44FB-88AF-2444446D1190}"/>
              </a:ext>
            </a:extLst>
          </p:cNvPr>
          <p:cNvSpPr/>
          <p:nvPr/>
        </p:nvSpPr>
        <p:spPr>
          <a:xfrm>
            <a:off x="1810194"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4" name="Rounded Rectangle 5">
            <a:extLst>
              <a:ext uri="{FF2B5EF4-FFF2-40B4-BE49-F238E27FC236}">
                <a16:creationId xmlns:a16="http://schemas.microsoft.com/office/drawing/2014/main" xmlns="" id="{BF532F52-5CB2-4D8F-B4FC-D12A320EBDC5}"/>
              </a:ext>
            </a:extLst>
          </p:cNvPr>
          <p:cNvSpPr/>
          <p:nvPr/>
        </p:nvSpPr>
        <p:spPr>
          <a:xfrm>
            <a:off x="1810195" y="4802587"/>
            <a:ext cx="648000" cy="1321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5" name="Rectangle 34">
            <a:extLst>
              <a:ext uri="{FF2B5EF4-FFF2-40B4-BE49-F238E27FC236}">
                <a16:creationId xmlns:a16="http://schemas.microsoft.com/office/drawing/2014/main" xmlns="" id="{EAB5DB51-8653-4301-B7B1-68143AB669B0}"/>
              </a:ext>
            </a:extLst>
          </p:cNvPr>
          <p:cNvSpPr/>
          <p:nvPr/>
        </p:nvSpPr>
        <p:spPr>
          <a:xfrm>
            <a:off x="1846220" y="3066616"/>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8 Mar</a:t>
            </a:r>
          </a:p>
        </p:txBody>
      </p:sp>
      <p:sp>
        <p:nvSpPr>
          <p:cNvPr id="36" name="Rectangle 35">
            <a:extLst>
              <a:ext uri="{FF2B5EF4-FFF2-40B4-BE49-F238E27FC236}">
                <a16:creationId xmlns:a16="http://schemas.microsoft.com/office/drawing/2014/main" xmlns="" id="{71BE8A81-C077-4C74-90EA-0DFC411111C5}"/>
              </a:ext>
            </a:extLst>
          </p:cNvPr>
          <p:cNvSpPr/>
          <p:nvPr/>
        </p:nvSpPr>
        <p:spPr>
          <a:xfrm>
            <a:off x="1845317" y="5673549"/>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-49%</a:t>
            </a:r>
          </a:p>
        </p:txBody>
      </p:sp>
      <p:sp>
        <p:nvSpPr>
          <p:cNvPr id="37" name="Rounded Rectangle 4">
            <a:extLst>
              <a:ext uri="{FF2B5EF4-FFF2-40B4-BE49-F238E27FC236}">
                <a16:creationId xmlns:a16="http://schemas.microsoft.com/office/drawing/2014/main" xmlns="" id="{3F204A00-D978-4419-85D2-CC48132F8B6A}"/>
              </a:ext>
            </a:extLst>
          </p:cNvPr>
          <p:cNvSpPr/>
          <p:nvPr/>
        </p:nvSpPr>
        <p:spPr>
          <a:xfrm>
            <a:off x="310383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8" name="Rounded Rectangle 5">
            <a:extLst>
              <a:ext uri="{FF2B5EF4-FFF2-40B4-BE49-F238E27FC236}">
                <a16:creationId xmlns:a16="http://schemas.microsoft.com/office/drawing/2014/main" xmlns="" id="{7A624C4D-55D2-4C0B-9577-A8C099AFB501}"/>
              </a:ext>
            </a:extLst>
          </p:cNvPr>
          <p:cNvSpPr/>
          <p:nvPr/>
        </p:nvSpPr>
        <p:spPr>
          <a:xfrm>
            <a:off x="3103833" y="4881293"/>
            <a:ext cx="648000" cy="1245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9" name="Rectangle 38">
            <a:extLst>
              <a:ext uri="{FF2B5EF4-FFF2-40B4-BE49-F238E27FC236}">
                <a16:creationId xmlns:a16="http://schemas.microsoft.com/office/drawing/2014/main" xmlns="" id="{58741488-2FC8-4454-9F39-FCDD4E247236}"/>
              </a:ext>
            </a:extLst>
          </p:cNvPr>
          <p:cNvSpPr/>
          <p:nvPr/>
        </p:nvSpPr>
        <p:spPr>
          <a:xfrm>
            <a:off x="3139859"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9 Mar</a:t>
            </a:r>
          </a:p>
        </p:txBody>
      </p:sp>
      <p:sp>
        <p:nvSpPr>
          <p:cNvPr id="40" name="Rectangle 39">
            <a:extLst>
              <a:ext uri="{FF2B5EF4-FFF2-40B4-BE49-F238E27FC236}">
                <a16:creationId xmlns:a16="http://schemas.microsoft.com/office/drawing/2014/main" xmlns="" id="{A4E4CCD2-6F97-461C-9022-F30D3B4D66CA}"/>
              </a:ext>
            </a:extLst>
          </p:cNvPr>
          <p:cNvSpPr/>
          <p:nvPr/>
        </p:nvSpPr>
        <p:spPr>
          <a:xfrm>
            <a:off x="3138955"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-52%</a:t>
            </a:r>
          </a:p>
        </p:txBody>
      </p:sp>
      <p:sp>
        <p:nvSpPr>
          <p:cNvPr id="41" name="Rounded Rectangle 4">
            <a:extLst>
              <a:ext uri="{FF2B5EF4-FFF2-40B4-BE49-F238E27FC236}">
                <a16:creationId xmlns:a16="http://schemas.microsoft.com/office/drawing/2014/main" xmlns="" id="{C7C58F0D-846F-4AE8-A685-97FF113BD147}"/>
              </a:ext>
            </a:extLst>
          </p:cNvPr>
          <p:cNvSpPr/>
          <p:nvPr/>
        </p:nvSpPr>
        <p:spPr>
          <a:xfrm>
            <a:off x="4357972"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2" name="Rounded Rectangle 5">
            <a:extLst>
              <a:ext uri="{FF2B5EF4-FFF2-40B4-BE49-F238E27FC236}">
                <a16:creationId xmlns:a16="http://schemas.microsoft.com/office/drawing/2014/main" xmlns="" id="{A10B2DEC-3097-435D-A8BF-C11D76954193}"/>
              </a:ext>
            </a:extLst>
          </p:cNvPr>
          <p:cNvSpPr/>
          <p:nvPr/>
        </p:nvSpPr>
        <p:spPr>
          <a:xfrm>
            <a:off x="4357972" y="5636349"/>
            <a:ext cx="648000" cy="482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3" name="Rectangle 42">
            <a:extLst>
              <a:ext uri="{FF2B5EF4-FFF2-40B4-BE49-F238E27FC236}">
                <a16:creationId xmlns:a16="http://schemas.microsoft.com/office/drawing/2014/main" xmlns="" id="{60873A62-B8BB-46C2-B05A-3C050ADFDE5B}"/>
              </a:ext>
            </a:extLst>
          </p:cNvPr>
          <p:cNvSpPr/>
          <p:nvPr/>
        </p:nvSpPr>
        <p:spPr>
          <a:xfrm>
            <a:off x="4354724" y="3065409"/>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10 Mar</a:t>
            </a:r>
          </a:p>
        </p:txBody>
      </p:sp>
      <p:sp>
        <p:nvSpPr>
          <p:cNvPr id="44" name="Rectangle 43">
            <a:extLst>
              <a:ext uri="{FF2B5EF4-FFF2-40B4-BE49-F238E27FC236}">
                <a16:creationId xmlns:a16="http://schemas.microsoft.com/office/drawing/2014/main" xmlns="" id="{D6FB3731-1CE1-4C01-957F-C81DB0849F23}"/>
              </a:ext>
            </a:extLst>
          </p:cNvPr>
          <p:cNvSpPr/>
          <p:nvPr/>
        </p:nvSpPr>
        <p:spPr>
          <a:xfrm>
            <a:off x="4393094" y="5713438"/>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-82%</a:t>
            </a:r>
          </a:p>
        </p:txBody>
      </p:sp>
      <p:sp>
        <p:nvSpPr>
          <p:cNvPr id="45" name="Rounded Rectangle 4">
            <a:extLst>
              <a:ext uri="{FF2B5EF4-FFF2-40B4-BE49-F238E27FC236}">
                <a16:creationId xmlns:a16="http://schemas.microsoft.com/office/drawing/2014/main" xmlns="" id="{71AEDE23-3273-4F48-94B3-3D89B4C8B1BC}"/>
              </a:ext>
            </a:extLst>
          </p:cNvPr>
          <p:cNvSpPr/>
          <p:nvPr/>
        </p:nvSpPr>
        <p:spPr>
          <a:xfrm>
            <a:off x="567328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6" name="Rounded Rectangle 5">
            <a:extLst>
              <a:ext uri="{FF2B5EF4-FFF2-40B4-BE49-F238E27FC236}">
                <a16:creationId xmlns:a16="http://schemas.microsoft.com/office/drawing/2014/main" xmlns="" id="{DBFECFDA-9C2C-400F-97EC-895D01511B29}"/>
              </a:ext>
            </a:extLst>
          </p:cNvPr>
          <p:cNvSpPr/>
          <p:nvPr/>
        </p:nvSpPr>
        <p:spPr>
          <a:xfrm>
            <a:off x="5673283" y="5543422"/>
            <a:ext cx="648000" cy="583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7" name="Rectangle 46">
            <a:extLst>
              <a:ext uri="{FF2B5EF4-FFF2-40B4-BE49-F238E27FC236}">
                <a16:creationId xmlns:a16="http://schemas.microsoft.com/office/drawing/2014/main" xmlns="" id="{B03E06F0-7A41-43BD-ADB2-A17E10CC24FE}"/>
              </a:ext>
            </a:extLst>
          </p:cNvPr>
          <p:cNvSpPr/>
          <p:nvPr/>
        </p:nvSpPr>
        <p:spPr>
          <a:xfrm>
            <a:off x="5670035" y="308133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11 Mar</a:t>
            </a:r>
          </a:p>
        </p:txBody>
      </p:sp>
      <p:sp>
        <p:nvSpPr>
          <p:cNvPr id="48" name="Rectangle 47">
            <a:extLst>
              <a:ext uri="{FF2B5EF4-FFF2-40B4-BE49-F238E27FC236}">
                <a16:creationId xmlns:a16="http://schemas.microsoft.com/office/drawing/2014/main" xmlns="" id="{3434E59E-FE36-4D86-9824-9FA3D6819676}"/>
              </a:ext>
            </a:extLst>
          </p:cNvPr>
          <p:cNvSpPr/>
          <p:nvPr/>
        </p:nvSpPr>
        <p:spPr>
          <a:xfrm>
            <a:off x="5708405"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-78%</a:t>
            </a:r>
          </a:p>
        </p:txBody>
      </p:sp>
      <p:sp>
        <p:nvSpPr>
          <p:cNvPr id="49" name="Rounded Rectangle 4">
            <a:extLst>
              <a:ext uri="{FF2B5EF4-FFF2-40B4-BE49-F238E27FC236}">
                <a16:creationId xmlns:a16="http://schemas.microsoft.com/office/drawing/2014/main" xmlns="" id="{50F7F5D9-772C-421F-B56C-926D45F2FB8E}"/>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0" name="Rounded Rectangle 5">
            <a:extLst>
              <a:ext uri="{FF2B5EF4-FFF2-40B4-BE49-F238E27FC236}">
                <a16:creationId xmlns:a16="http://schemas.microsoft.com/office/drawing/2014/main" xmlns="" id="{1DB305AA-F597-4BB7-B0F0-85D5A68E4C24}"/>
              </a:ext>
            </a:extLst>
          </p:cNvPr>
          <p:cNvSpPr/>
          <p:nvPr/>
        </p:nvSpPr>
        <p:spPr>
          <a:xfrm>
            <a:off x="6896409" y="5782133"/>
            <a:ext cx="648000" cy="331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1" name="Rectangle 50">
            <a:extLst>
              <a:ext uri="{FF2B5EF4-FFF2-40B4-BE49-F238E27FC236}">
                <a16:creationId xmlns:a16="http://schemas.microsoft.com/office/drawing/2014/main" xmlns="" id="{8A189BCE-BE64-485E-9037-F309E461BE38}"/>
              </a:ext>
            </a:extLst>
          </p:cNvPr>
          <p:cNvSpPr/>
          <p:nvPr/>
        </p:nvSpPr>
        <p:spPr>
          <a:xfrm>
            <a:off x="6893161" y="3081337"/>
            <a:ext cx="641522"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12 Mar</a:t>
            </a:r>
          </a:p>
        </p:txBody>
      </p:sp>
      <p:sp>
        <p:nvSpPr>
          <p:cNvPr id="52" name="Rectangle 51">
            <a:extLst>
              <a:ext uri="{FF2B5EF4-FFF2-40B4-BE49-F238E27FC236}">
                <a16:creationId xmlns:a16="http://schemas.microsoft.com/office/drawing/2014/main" xmlns="" id="{BA7C590F-3B92-4CFE-9A0F-66B058884CA0}"/>
              </a:ext>
            </a:extLst>
          </p:cNvPr>
          <p:cNvSpPr/>
          <p:nvPr/>
        </p:nvSpPr>
        <p:spPr>
          <a:xfrm>
            <a:off x="6931530" y="577046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-88%</a:t>
            </a:r>
          </a:p>
        </p:txBody>
      </p:sp>
      <p:sp>
        <p:nvSpPr>
          <p:cNvPr id="53" name="Rounded Rectangle 4">
            <a:extLst>
              <a:ext uri="{FF2B5EF4-FFF2-40B4-BE49-F238E27FC236}">
                <a16:creationId xmlns:a16="http://schemas.microsoft.com/office/drawing/2014/main" xmlns="" id="{DB0568D6-2A66-4820-B20F-C09C3B1FF2B0}"/>
              </a:ext>
            </a:extLst>
          </p:cNvPr>
          <p:cNvSpPr/>
          <p:nvPr/>
        </p:nvSpPr>
        <p:spPr>
          <a:xfrm>
            <a:off x="8199145"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4" name="Rounded Rectangle 5">
            <a:extLst>
              <a:ext uri="{FF2B5EF4-FFF2-40B4-BE49-F238E27FC236}">
                <a16:creationId xmlns:a16="http://schemas.microsoft.com/office/drawing/2014/main" xmlns="" id="{BD0688FA-ADA2-42E1-9883-DBFD732EDF70}"/>
              </a:ext>
            </a:extLst>
          </p:cNvPr>
          <p:cNvSpPr/>
          <p:nvPr/>
        </p:nvSpPr>
        <p:spPr>
          <a:xfrm>
            <a:off x="8199146" y="5818352"/>
            <a:ext cx="648000" cy="306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5" name="Rectangle 54">
            <a:extLst>
              <a:ext uri="{FF2B5EF4-FFF2-40B4-BE49-F238E27FC236}">
                <a16:creationId xmlns:a16="http://schemas.microsoft.com/office/drawing/2014/main" xmlns="" id="{CC4C57DA-F171-42B5-9A12-5AA06F41DF17}"/>
              </a:ext>
            </a:extLst>
          </p:cNvPr>
          <p:cNvSpPr/>
          <p:nvPr/>
        </p:nvSpPr>
        <p:spPr>
          <a:xfrm>
            <a:off x="8195899" y="306455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13 Mar</a:t>
            </a:r>
          </a:p>
        </p:txBody>
      </p:sp>
      <p:sp>
        <p:nvSpPr>
          <p:cNvPr id="56" name="Rectangle 55">
            <a:extLst>
              <a:ext uri="{FF2B5EF4-FFF2-40B4-BE49-F238E27FC236}">
                <a16:creationId xmlns:a16="http://schemas.microsoft.com/office/drawing/2014/main" xmlns="" id="{9BA59BA9-59BD-4A7F-B9BF-E1FCAF15AA01}"/>
              </a:ext>
            </a:extLst>
          </p:cNvPr>
          <p:cNvSpPr/>
          <p:nvPr/>
        </p:nvSpPr>
        <p:spPr>
          <a:xfrm>
            <a:off x="8234267" y="5794778"/>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-89%</a:t>
            </a:r>
          </a:p>
        </p:txBody>
      </p:sp>
      <p:pic>
        <p:nvPicPr>
          <p:cNvPr id="3" name="Immagine 2">
            <a:extLst>
              <a:ext uri="{FF2B5EF4-FFF2-40B4-BE49-F238E27FC236}">
                <a16:creationId xmlns:a16="http://schemas.microsoft.com/office/drawing/2014/main" xmlns="" id="{E55301A4-99DA-4C9E-8EC6-AE6E1254D2C5}"/>
              </a:ext>
            </a:extLst>
          </p:cNvPr>
          <p:cNvPicPr>
            <a:picLocks noChangeAspect="1"/>
          </p:cNvPicPr>
          <p:nvPr/>
        </p:nvPicPr>
        <p:blipFill>
          <a:blip r:embed="rId6"/>
          <a:stretch>
            <a:fillRect/>
          </a:stretch>
        </p:blipFill>
        <p:spPr>
          <a:xfrm>
            <a:off x="0" y="1142388"/>
            <a:ext cx="9144000" cy="1780764"/>
          </a:xfrm>
          <a:prstGeom prst="rect">
            <a:avLst/>
          </a:prstGeom>
        </p:spPr>
      </p:pic>
      <p:sp>
        <p:nvSpPr>
          <p:cNvPr id="57" name="Freeform 407">
            <a:extLst>
              <a:ext uri="{FF2B5EF4-FFF2-40B4-BE49-F238E27FC236}">
                <a16:creationId xmlns:a16="http://schemas.microsoft.com/office/drawing/2014/main" xmlns="" id="{317A2C1E-3F2D-4BEE-8F0A-527B5243C647}"/>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CasellaDiTesto 57">
            <a:extLst>
              <a:ext uri="{FF2B5EF4-FFF2-40B4-BE49-F238E27FC236}">
                <a16:creationId xmlns:a16="http://schemas.microsoft.com/office/drawing/2014/main" xmlns="" id="{BF8F77B1-DB2F-45F0-A4E3-FA761D07CCEC}"/>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59" name="CasellaDiTesto 58">
            <a:extLst>
              <a:ext uri="{FF2B5EF4-FFF2-40B4-BE49-F238E27FC236}">
                <a16:creationId xmlns:a16="http://schemas.microsoft.com/office/drawing/2014/main" xmlns="" id="{088756BC-C2BE-4B19-AD4B-702B1D0E6ADC}"/>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0" name="Freeform 403">
            <a:extLst>
              <a:ext uri="{FF2B5EF4-FFF2-40B4-BE49-F238E27FC236}">
                <a16:creationId xmlns:a16="http://schemas.microsoft.com/office/drawing/2014/main" xmlns="" id="{99401DEE-C778-442B-BCB4-15775F484D89}"/>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1" name="Picture 2" descr="Risultato immagini per simbolo media aritmetica">
            <a:extLst>
              <a:ext uri="{FF2B5EF4-FFF2-40B4-BE49-F238E27FC236}">
                <a16:creationId xmlns:a16="http://schemas.microsoft.com/office/drawing/2014/main" xmlns="" id="{5B9717E2-D82F-4F8F-AEE2-BE101AD1973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2" name="CasellaDiTesto 61">
            <a:extLst>
              <a:ext uri="{FF2B5EF4-FFF2-40B4-BE49-F238E27FC236}">
                <a16:creationId xmlns:a16="http://schemas.microsoft.com/office/drawing/2014/main" xmlns="" id="{DF83A742-5DF9-4A0B-8ABD-C5DCB0612CD8}"/>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3" name="Rectangle 122">
            <a:extLst>
              <a:ext uri="{FF2B5EF4-FFF2-40B4-BE49-F238E27FC236}">
                <a16:creationId xmlns:a16="http://schemas.microsoft.com/office/drawing/2014/main" xmlns="" id="{3400B891-A220-4384-962F-37D47C4CDDDB}"/>
              </a:ext>
            </a:extLst>
          </p:cNvPr>
          <p:cNvSpPr/>
          <p:nvPr/>
        </p:nvSpPr>
        <p:spPr>
          <a:xfrm>
            <a:off x="5764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-33%</a:t>
            </a:r>
          </a:p>
        </p:txBody>
      </p:sp>
      <p:sp>
        <p:nvSpPr>
          <p:cNvPr id="64" name="Rectangle 133">
            <a:extLst>
              <a:ext uri="{FF2B5EF4-FFF2-40B4-BE49-F238E27FC236}">
                <a16:creationId xmlns:a16="http://schemas.microsoft.com/office/drawing/2014/main" xmlns="" id="{693F12E7-9972-4CBD-938B-643051D06CB2}"/>
              </a:ext>
            </a:extLst>
          </p:cNvPr>
          <p:cNvSpPr/>
          <p:nvPr/>
        </p:nvSpPr>
        <p:spPr>
          <a:xfrm>
            <a:off x="1896224"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-14%</a:t>
            </a:r>
          </a:p>
        </p:txBody>
      </p:sp>
      <p:sp>
        <p:nvSpPr>
          <p:cNvPr id="65" name="Rectangle 141">
            <a:extLst>
              <a:ext uri="{FF2B5EF4-FFF2-40B4-BE49-F238E27FC236}">
                <a16:creationId xmlns:a16="http://schemas.microsoft.com/office/drawing/2014/main" xmlns="" id="{5BC64E71-E0B3-4595-A7D7-201D1F470ED7}"/>
              </a:ext>
            </a:extLst>
          </p:cNvPr>
          <p:cNvSpPr/>
          <p:nvPr/>
        </p:nvSpPr>
        <p:spPr>
          <a:xfrm>
            <a:off x="318513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-32%</a:t>
            </a:r>
          </a:p>
        </p:txBody>
      </p:sp>
      <p:sp>
        <p:nvSpPr>
          <p:cNvPr id="66" name="Rectangle 145">
            <a:extLst>
              <a:ext uri="{FF2B5EF4-FFF2-40B4-BE49-F238E27FC236}">
                <a16:creationId xmlns:a16="http://schemas.microsoft.com/office/drawing/2014/main" xmlns="" id="{FDA66D78-477F-4FD4-9783-346C2AB83801}"/>
              </a:ext>
            </a:extLst>
          </p:cNvPr>
          <p:cNvSpPr/>
          <p:nvPr/>
        </p:nvSpPr>
        <p:spPr>
          <a:xfrm>
            <a:off x="443002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-84%</a:t>
            </a:r>
          </a:p>
        </p:txBody>
      </p:sp>
      <p:sp>
        <p:nvSpPr>
          <p:cNvPr id="67" name="Rectangle 149">
            <a:extLst>
              <a:ext uri="{FF2B5EF4-FFF2-40B4-BE49-F238E27FC236}">
                <a16:creationId xmlns:a16="http://schemas.microsoft.com/office/drawing/2014/main" xmlns="" id="{1E2E7EFD-7019-4EC4-86CF-EC933AAB934A}"/>
              </a:ext>
            </a:extLst>
          </p:cNvPr>
          <p:cNvSpPr/>
          <p:nvPr/>
        </p:nvSpPr>
        <p:spPr>
          <a:xfrm>
            <a:off x="5749754"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-79%</a:t>
            </a:r>
          </a:p>
        </p:txBody>
      </p:sp>
      <p:sp>
        <p:nvSpPr>
          <p:cNvPr id="68" name="Rectangle 153">
            <a:extLst>
              <a:ext uri="{FF2B5EF4-FFF2-40B4-BE49-F238E27FC236}">
                <a16:creationId xmlns:a16="http://schemas.microsoft.com/office/drawing/2014/main" xmlns="" id="{075882F4-4065-401E-9E69-A19B6C25C4BF}"/>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-92%</a:t>
            </a:r>
          </a:p>
        </p:txBody>
      </p:sp>
      <p:sp>
        <p:nvSpPr>
          <p:cNvPr id="69" name="Rectangle 157">
            <a:extLst>
              <a:ext uri="{FF2B5EF4-FFF2-40B4-BE49-F238E27FC236}">
                <a16:creationId xmlns:a16="http://schemas.microsoft.com/office/drawing/2014/main" xmlns="" id="{FC31ED44-02AA-429D-A431-ADFEFE1E6BCF}"/>
              </a:ext>
            </a:extLst>
          </p:cNvPr>
          <p:cNvSpPr/>
          <p:nvPr/>
        </p:nvSpPr>
        <p:spPr>
          <a:xfrm>
            <a:off x="8275408"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-92%</a:t>
            </a:r>
          </a:p>
        </p:txBody>
      </p:sp>
      <p:sp>
        <p:nvSpPr>
          <p:cNvPr id="70" name="Rectangle 122">
            <a:extLst>
              <a:ext uri="{FF2B5EF4-FFF2-40B4-BE49-F238E27FC236}">
                <a16:creationId xmlns:a16="http://schemas.microsoft.com/office/drawing/2014/main" xmlns="" id="{635A79BC-F861-42BB-B4BD-278DF3FA4DB1}"/>
              </a:ext>
            </a:extLst>
          </p:cNvPr>
          <p:cNvSpPr/>
          <p:nvPr/>
        </p:nvSpPr>
        <p:spPr>
          <a:xfrm>
            <a:off x="5862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-69%</a:t>
            </a:r>
          </a:p>
        </p:txBody>
      </p:sp>
      <p:sp>
        <p:nvSpPr>
          <p:cNvPr id="71" name="Rectangle 133">
            <a:extLst>
              <a:ext uri="{FF2B5EF4-FFF2-40B4-BE49-F238E27FC236}">
                <a16:creationId xmlns:a16="http://schemas.microsoft.com/office/drawing/2014/main" xmlns="" id="{1DB945E2-9FA8-4F32-8E1B-EA3B6A06EA2C}"/>
              </a:ext>
            </a:extLst>
          </p:cNvPr>
          <p:cNvSpPr/>
          <p:nvPr/>
        </p:nvSpPr>
        <p:spPr>
          <a:xfrm>
            <a:off x="1906001" y="4114170"/>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-60%</a:t>
            </a:r>
          </a:p>
        </p:txBody>
      </p:sp>
      <p:sp>
        <p:nvSpPr>
          <p:cNvPr id="72" name="Rectangle 141">
            <a:extLst>
              <a:ext uri="{FF2B5EF4-FFF2-40B4-BE49-F238E27FC236}">
                <a16:creationId xmlns:a16="http://schemas.microsoft.com/office/drawing/2014/main" xmlns="" id="{7948EB74-DFA6-4D70-86BD-230EE8A112BA}"/>
              </a:ext>
            </a:extLst>
          </p:cNvPr>
          <p:cNvSpPr/>
          <p:nvPr/>
        </p:nvSpPr>
        <p:spPr>
          <a:xfrm>
            <a:off x="319491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-45%</a:t>
            </a:r>
          </a:p>
        </p:txBody>
      </p:sp>
      <p:sp>
        <p:nvSpPr>
          <p:cNvPr id="73" name="Rectangle 145">
            <a:extLst>
              <a:ext uri="{FF2B5EF4-FFF2-40B4-BE49-F238E27FC236}">
                <a16:creationId xmlns:a16="http://schemas.microsoft.com/office/drawing/2014/main" xmlns="" id="{8228BCAB-75C1-48C5-99A2-BC92B750BC26}"/>
              </a:ext>
            </a:extLst>
          </p:cNvPr>
          <p:cNvSpPr/>
          <p:nvPr/>
        </p:nvSpPr>
        <p:spPr>
          <a:xfrm>
            <a:off x="443980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-96%</a:t>
            </a:r>
          </a:p>
        </p:txBody>
      </p:sp>
      <p:sp>
        <p:nvSpPr>
          <p:cNvPr id="74" name="Rectangle 149">
            <a:extLst>
              <a:ext uri="{FF2B5EF4-FFF2-40B4-BE49-F238E27FC236}">
                <a16:creationId xmlns:a16="http://schemas.microsoft.com/office/drawing/2014/main" xmlns="" id="{95EABEE6-81E3-4E47-AFA9-36425A23647D}"/>
              </a:ext>
            </a:extLst>
          </p:cNvPr>
          <p:cNvSpPr/>
          <p:nvPr/>
        </p:nvSpPr>
        <p:spPr>
          <a:xfrm>
            <a:off x="5759531"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-73%</a:t>
            </a:r>
          </a:p>
        </p:txBody>
      </p:sp>
      <p:sp>
        <p:nvSpPr>
          <p:cNvPr id="75" name="Rectangle 153">
            <a:extLst>
              <a:ext uri="{FF2B5EF4-FFF2-40B4-BE49-F238E27FC236}">
                <a16:creationId xmlns:a16="http://schemas.microsoft.com/office/drawing/2014/main" xmlns="" id="{A5B9748B-5796-469B-A829-FC5C2B652535}"/>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-89%</a:t>
            </a:r>
          </a:p>
        </p:txBody>
      </p:sp>
      <p:sp>
        <p:nvSpPr>
          <p:cNvPr id="76" name="Rectangle 157">
            <a:extLst>
              <a:ext uri="{FF2B5EF4-FFF2-40B4-BE49-F238E27FC236}">
                <a16:creationId xmlns:a16="http://schemas.microsoft.com/office/drawing/2014/main" xmlns="" id="{36C6E910-6306-41C7-A912-72E94D79562B}"/>
              </a:ext>
            </a:extLst>
          </p:cNvPr>
          <p:cNvSpPr/>
          <p:nvPr/>
        </p:nvSpPr>
        <p:spPr>
          <a:xfrm>
            <a:off x="8285185"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-95%</a:t>
            </a:r>
          </a:p>
        </p:txBody>
      </p:sp>
    </p:spTree>
    <p:extLst>
      <p:ext uri="{BB962C8B-B14F-4D97-AF65-F5344CB8AC3E}">
        <p14:creationId xmlns:p14="http://schemas.microsoft.com/office/powerpoint/2010/main" val="1810753301"/>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410B327-4427-4157-BAF4-0564A596AD13}"/>
              </a:ext>
            </a:extLst>
          </p:cNvPr>
          <p:cNvPicPr/>
          <p:nvPr/>
        </p:nvPicPr>
        <p:blipFill rotWithShape="1">
          <a:blip r:embed="rId3">
            <a:alphaModFix amt="23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AGENDA DEI MONITORAGGI</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84663" y="169068"/>
            <a:ext cx="59213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r>
              <a:rPr lang="it-IT" altLang="it-IT" sz="2500" b="1" dirty="0">
                <a:ea typeface="Moon-flower"/>
              </a:rPr>
              <a:t>51</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4">
            <a:extLst>
              <a:ext uri="{FF2B5EF4-FFF2-40B4-BE49-F238E27FC236}">
                <a16:creationId xmlns:a16="http://schemas.microsoft.com/office/drawing/2014/main" xmlns="" id="{02C4F5F2-00E1-4BBC-929D-C727D48E122E}"/>
              </a:ext>
            </a:extLst>
          </p:cNvPr>
          <p:cNvSpPr/>
          <p:nvPr/>
        </p:nvSpPr>
        <p:spPr>
          <a:xfrm>
            <a:off x="977443" y="1466267"/>
            <a:ext cx="3249373" cy="785265"/>
          </a:xfrm>
          <a:prstGeom prst="roundRect">
            <a:avLst>
              <a:gd name="adj" fmla="val 50000"/>
            </a:avLst>
          </a:prstGeom>
          <a:solidFill>
            <a:schemeClr val="bg1">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4" name="Oval 13">
            <a:extLst>
              <a:ext uri="{FF2B5EF4-FFF2-40B4-BE49-F238E27FC236}">
                <a16:creationId xmlns:a16="http://schemas.microsoft.com/office/drawing/2014/main" xmlns="" id="{3882ECBD-7836-46F9-83D7-E5643691503D}"/>
              </a:ext>
            </a:extLst>
          </p:cNvPr>
          <p:cNvSpPr/>
          <p:nvPr/>
        </p:nvSpPr>
        <p:spPr>
          <a:xfrm>
            <a:off x="977443" y="1466267"/>
            <a:ext cx="785265" cy="785265"/>
          </a:xfrm>
          <a:prstGeom prst="ellipse">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5" name="Rounded Rectangle 7">
            <a:extLst>
              <a:ext uri="{FF2B5EF4-FFF2-40B4-BE49-F238E27FC236}">
                <a16:creationId xmlns:a16="http://schemas.microsoft.com/office/drawing/2014/main" xmlns="" id="{625B353C-58C5-4A9D-BBB3-0C0B1FF13325}"/>
              </a:ext>
            </a:extLst>
          </p:cNvPr>
          <p:cNvSpPr/>
          <p:nvPr/>
        </p:nvSpPr>
        <p:spPr>
          <a:xfrm>
            <a:off x="977443" y="2788046"/>
            <a:ext cx="3249373" cy="785265"/>
          </a:xfrm>
          <a:prstGeom prst="roundRect">
            <a:avLst>
              <a:gd name="adj" fmla="val 50000"/>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6" name="Oval 15">
            <a:extLst>
              <a:ext uri="{FF2B5EF4-FFF2-40B4-BE49-F238E27FC236}">
                <a16:creationId xmlns:a16="http://schemas.microsoft.com/office/drawing/2014/main" xmlns="" id="{A5319388-04F8-48DA-BD6D-336D40383294}"/>
              </a:ext>
            </a:extLst>
          </p:cNvPr>
          <p:cNvSpPr/>
          <p:nvPr/>
        </p:nvSpPr>
        <p:spPr>
          <a:xfrm>
            <a:off x="977443" y="2788046"/>
            <a:ext cx="785265" cy="785265"/>
          </a:xfrm>
          <a:prstGeom prst="ellipse">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7" name="Rounded Rectangle 10">
            <a:extLst>
              <a:ext uri="{FF2B5EF4-FFF2-40B4-BE49-F238E27FC236}">
                <a16:creationId xmlns:a16="http://schemas.microsoft.com/office/drawing/2014/main" xmlns="" id="{F0DC71F5-B9F7-4148-9FF8-88712F596ABD}"/>
              </a:ext>
            </a:extLst>
          </p:cNvPr>
          <p:cNvSpPr/>
          <p:nvPr/>
        </p:nvSpPr>
        <p:spPr>
          <a:xfrm>
            <a:off x="977443" y="4109826"/>
            <a:ext cx="3249373" cy="785265"/>
          </a:xfrm>
          <a:prstGeom prst="roundRect">
            <a:avLst>
              <a:gd name="adj" fmla="val 50000"/>
            </a:avLst>
          </a:prstGeom>
          <a:solidFill>
            <a:schemeClr val="accent5">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21" name="Oval 20">
            <a:extLst>
              <a:ext uri="{FF2B5EF4-FFF2-40B4-BE49-F238E27FC236}">
                <a16:creationId xmlns:a16="http://schemas.microsoft.com/office/drawing/2014/main" xmlns="" id="{289C3138-4821-4642-BC5B-2C857634329C}"/>
              </a:ext>
            </a:extLst>
          </p:cNvPr>
          <p:cNvSpPr/>
          <p:nvPr/>
        </p:nvSpPr>
        <p:spPr>
          <a:xfrm>
            <a:off x="977443" y="4109826"/>
            <a:ext cx="785265" cy="785265"/>
          </a:xfrm>
          <a:prstGeom prst="ellipse">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22" name="TextBox 21">
            <a:extLst>
              <a:ext uri="{FF2B5EF4-FFF2-40B4-BE49-F238E27FC236}">
                <a16:creationId xmlns:a16="http://schemas.microsoft.com/office/drawing/2014/main" xmlns="" id="{8F8A682F-3396-477B-8BA6-C5604C759966}"/>
              </a:ext>
            </a:extLst>
          </p:cNvPr>
          <p:cNvSpPr txBox="1"/>
          <p:nvPr/>
        </p:nvSpPr>
        <p:spPr>
          <a:xfrm>
            <a:off x="1167936" y="1552982"/>
            <a:ext cx="404278" cy="611834"/>
          </a:xfrm>
          <a:prstGeom prst="rect">
            <a:avLst/>
          </a:prstGeom>
          <a:noFill/>
        </p:spPr>
        <p:txBody>
          <a:bodyPr wrap="non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1</a:t>
            </a:r>
          </a:p>
        </p:txBody>
      </p:sp>
      <p:sp>
        <p:nvSpPr>
          <p:cNvPr id="23" name="TextBox 22">
            <a:extLst>
              <a:ext uri="{FF2B5EF4-FFF2-40B4-BE49-F238E27FC236}">
                <a16:creationId xmlns:a16="http://schemas.microsoft.com/office/drawing/2014/main" xmlns="" id="{5614F98B-1EC7-4F4D-8CAF-4E7FD37B80E6}"/>
              </a:ext>
            </a:extLst>
          </p:cNvPr>
          <p:cNvSpPr txBox="1"/>
          <p:nvPr/>
        </p:nvSpPr>
        <p:spPr>
          <a:xfrm>
            <a:off x="1167937" y="2836564"/>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2</a:t>
            </a:r>
          </a:p>
        </p:txBody>
      </p:sp>
      <p:sp>
        <p:nvSpPr>
          <p:cNvPr id="24" name="TextBox 23">
            <a:extLst>
              <a:ext uri="{FF2B5EF4-FFF2-40B4-BE49-F238E27FC236}">
                <a16:creationId xmlns:a16="http://schemas.microsoft.com/office/drawing/2014/main" xmlns="" id="{2CB41B94-FC6F-4DE2-B9F5-BE57D406ACB2}"/>
              </a:ext>
            </a:extLst>
          </p:cNvPr>
          <p:cNvSpPr txBox="1"/>
          <p:nvPr/>
        </p:nvSpPr>
        <p:spPr>
          <a:xfrm>
            <a:off x="1167936" y="4158344"/>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3</a:t>
            </a:r>
          </a:p>
        </p:txBody>
      </p:sp>
      <p:sp>
        <p:nvSpPr>
          <p:cNvPr id="25" name="TextBox 24">
            <a:extLst>
              <a:ext uri="{FF2B5EF4-FFF2-40B4-BE49-F238E27FC236}">
                <a16:creationId xmlns:a16="http://schemas.microsoft.com/office/drawing/2014/main" xmlns="" id="{F672EBDD-0BA3-4EB6-9009-A61AB39AFCB7}"/>
              </a:ext>
            </a:extLst>
          </p:cNvPr>
          <p:cNvSpPr txBox="1"/>
          <p:nvPr/>
        </p:nvSpPr>
        <p:spPr>
          <a:xfrm>
            <a:off x="1912420" y="1496076"/>
            <a:ext cx="1305999" cy="276999"/>
          </a:xfrm>
          <a:prstGeom prst="rect">
            <a:avLst/>
          </a:prstGeom>
          <a:noFill/>
        </p:spPr>
        <p:txBody>
          <a:bodyPr wrap="non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METROPOLITANA</a:t>
            </a:r>
          </a:p>
        </p:txBody>
      </p:sp>
      <p:sp>
        <p:nvSpPr>
          <p:cNvPr id="26" name="Subtitle 2">
            <a:extLst>
              <a:ext uri="{FF2B5EF4-FFF2-40B4-BE49-F238E27FC236}">
                <a16:creationId xmlns:a16="http://schemas.microsoft.com/office/drawing/2014/main" xmlns="" id="{34E7601A-45CC-4686-970D-C1085F090CD4}"/>
              </a:ext>
            </a:extLst>
          </p:cNvPr>
          <p:cNvSpPr txBox="1">
            <a:spLocks/>
          </p:cNvSpPr>
          <p:nvPr/>
        </p:nvSpPr>
        <p:spPr>
          <a:xfrm>
            <a:off x="1912420" y="1810228"/>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sull’uso</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rete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metropolitana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di Milano</a:t>
            </a:r>
          </a:p>
        </p:txBody>
      </p:sp>
      <p:sp>
        <p:nvSpPr>
          <p:cNvPr id="27" name="TextBox 26">
            <a:extLst>
              <a:ext uri="{FF2B5EF4-FFF2-40B4-BE49-F238E27FC236}">
                <a16:creationId xmlns:a16="http://schemas.microsoft.com/office/drawing/2014/main" xmlns="" id="{922A23CB-ACE4-4ABD-9767-D554E254A4D0}"/>
              </a:ext>
            </a:extLst>
          </p:cNvPr>
          <p:cNvSpPr txBox="1"/>
          <p:nvPr/>
        </p:nvSpPr>
        <p:spPr>
          <a:xfrm>
            <a:off x="1912420" y="2781607"/>
            <a:ext cx="1956847" cy="276999"/>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INDICE DI CONGESTIONE</a:t>
            </a:r>
          </a:p>
        </p:txBody>
      </p:sp>
      <p:sp>
        <p:nvSpPr>
          <p:cNvPr id="28" name="Subtitle 2">
            <a:extLst>
              <a:ext uri="{FF2B5EF4-FFF2-40B4-BE49-F238E27FC236}">
                <a16:creationId xmlns:a16="http://schemas.microsoft.com/office/drawing/2014/main" xmlns="" id="{82321317-FBF7-467A-9DD4-27D6070FAC05}"/>
              </a:ext>
            </a:extLst>
          </p:cNvPr>
          <p:cNvSpPr txBox="1">
            <a:spLocks/>
          </p:cNvSpPr>
          <p:nvPr/>
        </p:nvSpPr>
        <p:spPr>
          <a:xfrm>
            <a:off x="1912420" y="3130345"/>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dell’indice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di congestion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su</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tutta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la rete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stradale</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29" name="TextBox 28">
            <a:extLst>
              <a:ext uri="{FF2B5EF4-FFF2-40B4-BE49-F238E27FC236}">
                <a16:creationId xmlns:a16="http://schemas.microsoft.com/office/drawing/2014/main" xmlns="" id="{C544979A-4DD0-4CEE-A4DB-CE6AB1E98C3C}"/>
              </a:ext>
            </a:extLst>
          </p:cNvPr>
          <p:cNvSpPr txBox="1"/>
          <p:nvPr/>
        </p:nvSpPr>
        <p:spPr>
          <a:xfrm>
            <a:off x="1912420" y="4105049"/>
            <a:ext cx="652486" cy="276999"/>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AREA B</a:t>
            </a:r>
          </a:p>
        </p:txBody>
      </p:sp>
      <p:sp>
        <p:nvSpPr>
          <p:cNvPr id="30" name="Subtitle 2">
            <a:extLst>
              <a:ext uri="{FF2B5EF4-FFF2-40B4-BE49-F238E27FC236}">
                <a16:creationId xmlns:a16="http://schemas.microsoft.com/office/drawing/2014/main" xmlns="" id="{30DFA110-8600-4777-AFBC-D52B5C2BB493}"/>
              </a:ext>
            </a:extLst>
          </p:cNvPr>
          <p:cNvSpPr txBox="1">
            <a:spLocks/>
          </p:cNvSpPr>
          <p:nvPr/>
        </p:nvSpPr>
        <p:spPr>
          <a:xfrm>
            <a:off x="1912420" y="4453787"/>
            <a:ext cx="2188857"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degli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ingressi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in Area B -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Totali</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31" name="Rounded Rectangle 42">
            <a:extLst>
              <a:ext uri="{FF2B5EF4-FFF2-40B4-BE49-F238E27FC236}">
                <a16:creationId xmlns:a16="http://schemas.microsoft.com/office/drawing/2014/main" xmlns="" id="{F2A981C6-8ABF-41F3-B8BB-C8AE8EBD2A81}"/>
              </a:ext>
            </a:extLst>
          </p:cNvPr>
          <p:cNvSpPr/>
          <p:nvPr/>
        </p:nvSpPr>
        <p:spPr>
          <a:xfrm>
            <a:off x="4917185" y="1466267"/>
            <a:ext cx="3249373" cy="785265"/>
          </a:xfrm>
          <a:prstGeom prst="roundRect">
            <a:avLst>
              <a:gd name="adj" fmla="val 50000"/>
            </a:avLst>
          </a:prstGeom>
          <a:solidFill>
            <a:srgbClr val="92D05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2" name="Oval 31">
            <a:extLst>
              <a:ext uri="{FF2B5EF4-FFF2-40B4-BE49-F238E27FC236}">
                <a16:creationId xmlns:a16="http://schemas.microsoft.com/office/drawing/2014/main" xmlns="" id="{930B886F-DE90-4886-8F39-5A4E4D0F1293}"/>
              </a:ext>
            </a:extLst>
          </p:cNvPr>
          <p:cNvSpPr/>
          <p:nvPr/>
        </p:nvSpPr>
        <p:spPr>
          <a:xfrm>
            <a:off x="4917186" y="1466267"/>
            <a:ext cx="785265" cy="785265"/>
          </a:xfrm>
          <a:prstGeom prst="ellipse">
            <a:avLst/>
          </a:prstGeom>
          <a:solidFill>
            <a:srgbClr val="00B05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3" name="Rounded Rectangle 44">
            <a:extLst>
              <a:ext uri="{FF2B5EF4-FFF2-40B4-BE49-F238E27FC236}">
                <a16:creationId xmlns:a16="http://schemas.microsoft.com/office/drawing/2014/main" xmlns="" id="{A67F2E2D-AB5A-4434-AFC8-56990A25013F}"/>
              </a:ext>
            </a:extLst>
          </p:cNvPr>
          <p:cNvSpPr/>
          <p:nvPr/>
        </p:nvSpPr>
        <p:spPr>
          <a:xfrm>
            <a:off x="4917185" y="2788046"/>
            <a:ext cx="3249373" cy="785265"/>
          </a:xfrm>
          <a:prstGeom prst="roundRect">
            <a:avLst>
              <a:gd name="adj" fmla="val 50000"/>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4" name="Oval 33">
            <a:extLst>
              <a:ext uri="{FF2B5EF4-FFF2-40B4-BE49-F238E27FC236}">
                <a16:creationId xmlns:a16="http://schemas.microsoft.com/office/drawing/2014/main" xmlns="" id="{8ED56873-59AE-4E90-9746-32656ED2364C}"/>
              </a:ext>
            </a:extLst>
          </p:cNvPr>
          <p:cNvSpPr/>
          <p:nvPr/>
        </p:nvSpPr>
        <p:spPr>
          <a:xfrm>
            <a:off x="4917186" y="2788046"/>
            <a:ext cx="785265" cy="785265"/>
          </a:xfrm>
          <a:prstGeom prst="ellipse">
            <a:avLst/>
          </a:prstGeom>
          <a:solidFill>
            <a:schemeClr val="accent5">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5" name="Rounded Rectangle 46">
            <a:extLst>
              <a:ext uri="{FF2B5EF4-FFF2-40B4-BE49-F238E27FC236}">
                <a16:creationId xmlns:a16="http://schemas.microsoft.com/office/drawing/2014/main" xmlns="" id="{3A64095B-0F8D-4B08-BFA6-51A5701C5739}"/>
              </a:ext>
            </a:extLst>
          </p:cNvPr>
          <p:cNvSpPr/>
          <p:nvPr/>
        </p:nvSpPr>
        <p:spPr>
          <a:xfrm>
            <a:off x="4917185" y="4109826"/>
            <a:ext cx="3249373" cy="785265"/>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6" name="Oval 35">
            <a:extLst>
              <a:ext uri="{FF2B5EF4-FFF2-40B4-BE49-F238E27FC236}">
                <a16:creationId xmlns:a16="http://schemas.microsoft.com/office/drawing/2014/main" xmlns="" id="{2E6392E9-E2A0-4705-8F02-A44D437DB114}"/>
              </a:ext>
            </a:extLst>
          </p:cNvPr>
          <p:cNvSpPr/>
          <p:nvPr/>
        </p:nvSpPr>
        <p:spPr>
          <a:xfrm>
            <a:off x="4917186" y="4109826"/>
            <a:ext cx="785265" cy="785265"/>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7" name="TextBox 36">
            <a:extLst>
              <a:ext uri="{FF2B5EF4-FFF2-40B4-BE49-F238E27FC236}">
                <a16:creationId xmlns:a16="http://schemas.microsoft.com/office/drawing/2014/main" xmlns="" id="{E67B18C6-3C83-431E-9E61-01CB982CD955}"/>
              </a:ext>
            </a:extLst>
          </p:cNvPr>
          <p:cNvSpPr txBox="1"/>
          <p:nvPr/>
        </p:nvSpPr>
        <p:spPr>
          <a:xfrm>
            <a:off x="5107679" y="1514785"/>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4</a:t>
            </a:r>
          </a:p>
        </p:txBody>
      </p:sp>
      <p:sp>
        <p:nvSpPr>
          <p:cNvPr id="38" name="TextBox 37">
            <a:extLst>
              <a:ext uri="{FF2B5EF4-FFF2-40B4-BE49-F238E27FC236}">
                <a16:creationId xmlns:a16="http://schemas.microsoft.com/office/drawing/2014/main" xmlns="" id="{F211515B-31D0-4539-A84F-33859B6E28C1}"/>
              </a:ext>
            </a:extLst>
          </p:cNvPr>
          <p:cNvSpPr txBox="1"/>
          <p:nvPr/>
        </p:nvSpPr>
        <p:spPr>
          <a:xfrm>
            <a:off x="5107679" y="2836564"/>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5</a:t>
            </a:r>
          </a:p>
        </p:txBody>
      </p:sp>
      <p:sp>
        <p:nvSpPr>
          <p:cNvPr id="39" name="TextBox 38">
            <a:extLst>
              <a:ext uri="{FF2B5EF4-FFF2-40B4-BE49-F238E27FC236}">
                <a16:creationId xmlns:a16="http://schemas.microsoft.com/office/drawing/2014/main" xmlns="" id="{5500DF18-9C8A-483B-B53B-DEAF4A577AD2}"/>
              </a:ext>
            </a:extLst>
          </p:cNvPr>
          <p:cNvSpPr txBox="1"/>
          <p:nvPr/>
        </p:nvSpPr>
        <p:spPr>
          <a:xfrm>
            <a:off x="5107679" y="4158344"/>
            <a:ext cx="404278" cy="611834"/>
          </a:xfrm>
          <a:prstGeom prst="rect">
            <a:avLst/>
          </a:prstGeom>
          <a:noFill/>
        </p:spPr>
        <p:txBody>
          <a:bodyPr wrap="square" rtlCol="0" anchor="ctr" anchorCtr="0">
            <a:spAutoFit/>
          </a:bodyPr>
          <a:lstStyle/>
          <a:p>
            <a:pPr algn="ctr"/>
            <a:r>
              <a:rPr lang="en-US" sz="3376" b="1" dirty="0">
                <a:solidFill>
                  <a:schemeClr val="bg1"/>
                </a:solidFill>
                <a:latin typeface="Poppins" pitchFamily="2" charset="77"/>
                <a:ea typeface="League Spartan" charset="0"/>
                <a:cs typeface="Poppins" pitchFamily="2" charset="77"/>
              </a:rPr>
              <a:t>6</a:t>
            </a:r>
          </a:p>
        </p:txBody>
      </p:sp>
      <p:sp>
        <p:nvSpPr>
          <p:cNvPr id="40" name="TextBox 39">
            <a:extLst>
              <a:ext uri="{FF2B5EF4-FFF2-40B4-BE49-F238E27FC236}">
                <a16:creationId xmlns:a16="http://schemas.microsoft.com/office/drawing/2014/main" xmlns="" id="{85B92451-7B04-48CA-B473-41E76D2E09BF}"/>
              </a:ext>
            </a:extLst>
          </p:cNvPr>
          <p:cNvSpPr txBox="1"/>
          <p:nvPr/>
        </p:nvSpPr>
        <p:spPr>
          <a:xfrm>
            <a:off x="5852162" y="1496076"/>
            <a:ext cx="647678" cy="276999"/>
          </a:xfrm>
          <a:prstGeom prst="rect">
            <a:avLst/>
          </a:prstGeom>
          <a:noFill/>
        </p:spPr>
        <p:txBody>
          <a:bodyPr wrap="non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AREA C</a:t>
            </a:r>
          </a:p>
        </p:txBody>
      </p:sp>
      <p:sp>
        <p:nvSpPr>
          <p:cNvPr id="41" name="Subtitle 2">
            <a:extLst>
              <a:ext uri="{FF2B5EF4-FFF2-40B4-BE49-F238E27FC236}">
                <a16:creationId xmlns:a16="http://schemas.microsoft.com/office/drawing/2014/main" xmlns="" id="{F621842E-888E-4829-93D6-EE5155F9B6E2}"/>
              </a:ext>
            </a:extLst>
          </p:cNvPr>
          <p:cNvSpPr txBox="1">
            <a:spLocks/>
          </p:cNvSpPr>
          <p:nvPr/>
        </p:nvSpPr>
        <p:spPr>
          <a:xfrm>
            <a:off x="5852163" y="1810228"/>
            <a:ext cx="2175247"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degli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ingressi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in Area C –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Totali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e per diverse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categorie</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42" name="TextBox 41">
            <a:extLst>
              <a:ext uri="{FF2B5EF4-FFF2-40B4-BE49-F238E27FC236}">
                <a16:creationId xmlns:a16="http://schemas.microsoft.com/office/drawing/2014/main" xmlns="" id="{624DA385-3C8D-4DC5-851F-33BC7D028953}"/>
              </a:ext>
            </a:extLst>
          </p:cNvPr>
          <p:cNvSpPr txBox="1"/>
          <p:nvPr/>
        </p:nvSpPr>
        <p:spPr>
          <a:xfrm>
            <a:off x="5852162" y="2781607"/>
            <a:ext cx="1441420" cy="276999"/>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SHARING MOBILITY</a:t>
            </a:r>
          </a:p>
        </p:txBody>
      </p:sp>
      <p:sp>
        <p:nvSpPr>
          <p:cNvPr id="43" name="Subtitle 2">
            <a:extLst>
              <a:ext uri="{FF2B5EF4-FFF2-40B4-BE49-F238E27FC236}">
                <a16:creationId xmlns:a16="http://schemas.microsoft.com/office/drawing/2014/main" xmlns="" id="{58B0B4A1-E2AC-4122-9A7E-E085D70A07CD}"/>
              </a:ext>
            </a:extLst>
          </p:cNvPr>
          <p:cNvSpPr txBox="1">
            <a:spLocks/>
          </p:cNvSpPr>
          <p:nvPr/>
        </p:nvSpPr>
        <p:spPr>
          <a:xfrm>
            <a:off x="5852162" y="3130345"/>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sull’uso</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dei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sistemi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di sharing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presenti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 Milano</a:t>
            </a:r>
          </a:p>
        </p:txBody>
      </p:sp>
      <p:sp>
        <p:nvSpPr>
          <p:cNvPr id="44" name="TextBox 43">
            <a:extLst>
              <a:ext uri="{FF2B5EF4-FFF2-40B4-BE49-F238E27FC236}">
                <a16:creationId xmlns:a16="http://schemas.microsoft.com/office/drawing/2014/main" xmlns="" id="{577DC867-C03E-4BB2-991D-8F2A6F768032}"/>
              </a:ext>
            </a:extLst>
          </p:cNvPr>
          <p:cNvSpPr txBox="1"/>
          <p:nvPr/>
        </p:nvSpPr>
        <p:spPr>
          <a:xfrm>
            <a:off x="5852162" y="4105049"/>
            <a:ext cx="1885732" cy="276999"/>
          </a:xfrm>
          <a:prstGeom prst="rect">
            <a:avLst/>
          </a:prstGeom>
          <a:noFill/>
        </p:spPr>
        <p:txBody>
          <a:bodyPr wrap="square" rtlCol="0" anchor="b" anchorCtr="0">
            <a:spAutoFit/>
          </a:bodyPr>
          <a:lstStyle/>
          <a:p>
            <a:r>
              <a:rPr lang="en-US" sz="1200" b="1" dirty="0">
                <a:solidFill>
                  <a:schemeClr val="bg1"/>
                </a:solidFill>
                <a:latin typeface="Poppins" pitchFamily="2" charset="77"/>
                <a:ea typeface="League Spartan" charset="0"/>
                <a:cs typeface="Poppins" pitchFamily="2" charset="77"/>
              </a:rPr>
              <a:t>SISTEMA DELLA SOSTA</a:t>
            </a:r>
          </a:p>
        </p:txBody>
      </p:sp>
      <p:sp>
        <p:nvSpPr>
          <p:cNvPr id="45" name="Subtitle 2">
            <a:extLst>
              <a:ext uri="{FF2B5EF4-FFF2-40B4-BE49-F238E27FC236}">
                <a16:creationId xmlns:a16="http://schemas.microsoft.com/office/drawing/2014/main" xmlns="" id="{70A52F87-1918-4F00-BB1B-F0DAA3C14483}"/>
              </a:ext>
            </a:extLst>
          </p:cNvPr>
          <p:cNvSpPr txBox="1">
            <a:spLocks/>
          </p:cNvSpPr>
          <p:nvPr/>
        </p:nvSpPr>
        <p:spPr>
          <a:xfrm>
            <a:off x="5852162" y="4453787"/>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dell’uso</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sosta</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su</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strada</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ed in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struttura</a:t>
            </a:r>
            <a:endPar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46" name="TextBox 45">
            <a:extLst>
              <a:ext uri="{FF2B5EF4-FFF2-40B4-BE49-F238E27FC236}">
                <a16:creationId xmlns:a16="http://schemas.microsoft.com/office/drawing/2014/main" xmlns="" id="{09861C0E-1D25-4006-9232-97C2E556DAC2}"/>
              </a:ext>
            </a:extLst>
          </p:cNvPr>
          <p:cNvSpPr txBox="1"/>
          <p:nvPr/>
        </p:nvSpPr>
        <p:spPr>
          <a:xfrm>
            <a:off x="22537" y="868626"/>
            <a:ext cx="9083363" cy="461665"/>
          </a:xfrm>
          <a:prstGeom prst="rect">
            <a:avLst/>
          </a:prstGeom>
          <a:noFill/>
        </p:spPr>
        <p:txBody>
          <a:bodyPr wrap="square" rtlCol="0">
            <a:spAutoFit/>
          </a:bodyPr>
          <a:lstStyle/>
          <a:p>
            <a:pPr algn="ctr"/>
            <a:r>
              <a:rPr lang="en-US" sz="2400" b="1" spc="300" dirty="0" err="1">
                <a:solidFill>
                  <a:schemeClr val="tx1">
                    <a:lumMod val="65000"/>
                    <a:lumOff val="35000"/>
                  </a:schemeClr>
                </a:solidFill>
                <a:latin typeface="Poppins Light" pitchFamily="2" charset="77"/>
                <a:cs typeface="Poppins Light" pitchFamily="2" charset="77"/>
              </a:rPr>
              <a:t>Analisi</a:t>
            </a:r>
            <a:r>
              <a:rPr lang="en-US" sz="2400" b="1" spc="300" dirty="0">
                <a:solidFill>
                  <a:schemeClr val="tx1">
                    <a:lumMod val="65000"/>
                    <a:lumOff val="35000"/>
                  </a:schemeClr>
                </a:solidFill>
                <a:latin typeface="Poppins Light" pitchFamily="2" charset="77"/>
                <a:cs typeface="Poppins Light" pitchFamily="2" charset="77"/>
              </a:rPr>
              <a:t> dei </a:t>
            </a:r>
            <a:r>
              <a:rPr lang="en-US" sz="2400" b="1" spc="300" dirty="0" err="1">
                <a:solidFill>
                  <a:schemeClr val="tx1">
                    <a:lumMod val="65000"/>
                    <a:lumOff val="35000"/>
                  </a:schemeClr>
                </a:solidFill>
                <a:latin typeface="Poppins Light" pitchFamily="2" charset="77"/>
                <a:cs typeface="Poppins Light" pitchFamily="2" charset="77"/>
              </a:rPr>
              <a:t>principali</a:t>
            </a:r>
            <a:r>
              <a:rPr lang="en-US" sz="2400" b="1" spc="300" dirty="0">
                <a:solidFill>
                  <a:schemeClr val="tx1">
                    <a:lumMod val="65000"/>
                    <a:lumOff val="35000"/>
                  </a:schemeClr>
                </a:solidFill>
                <a:latin typeface="Poppins Light" pitchFamily="2" charset="77"/>
                <a:cs typeface="Poppins Light" pitchFamily="2" charset="77"/>
              </a:rPr>
              <a:t> </a:t>
            </a:r>
            <a:r>
              <a:rPr lang="en-US" sz="2400" b="1" spc="300" dirty="0" err="1">
                <a:solidFill>
                  <a:schemeClr val="tx1">
                    <a:lumMod val="65000"/>
                    <a:lumOff val="35000"/>
                  </a:schemeClr>
                </a:solidFill>
                <a:latin typeface="Poppins Light" pitchFamily="2" charset="77"/>
                <a:cs typeface="Poppins Light" pitchFamily="2" charset="77"/>
              </a:rPr>
              <a:t>indicatori</a:t>
            </a:r>
            <a:r>
              <a:rPr lang="en-US" sz="2400" b="1" spc="300" dirty="0">
                <a:solidFill>
                  <a:schemeClr val="tx1">
                    <a:lumMod val="65000"/>
                    <a:lumOff val="35000"/>
                  </a:schemeClr>
                </a:solidFill>
                <a:latin typeface="Poppins Light" pitchFamily="2" charset="77"/>
                <a:cs typeface="Poppins Light" pitchFamily="2" charset="77"/>
              </a:rPr>
              <a:t> </a:t>
            </a:r>
            <a:r>
              <a:rPr lang="en-US" sz="2400" b="1" spc="300" dirty="0" err="1">
                <a:solidFill>
                  <a:schemeClr val="tx1">
                    <a:lumMod val="65000"/>
                    <a:lumOff val="35000"/>
                  </a:schemeClr>
                </a:solidFill>
                <a:latin typeface="Poppins Light" pitchFamily="2" charset="77"/>
                <a:cs typeface="Poppins Light" pitchFamily="2" charset="77"/>
              </a:rPr>
              <a:t>rappresentativi</a:t>
            </a:r>
            <a:endParaRPr lang="en-US" sz="2400" b="1" spc="300" dirty="0">
              <a:solidFill>
                <a:schemeClr val="tx1">
                  <a:lumMod val="65000"/>
                  <a:lumOff val="35000"/>
                </a:schemeClr>
              </a:solidFill>
              <a:latin typeface="Poppins Light" pitchFamily="2" charset="77"/>
              <a:cs typeface="Poppins Light" pitchFamily="2" charset="77"/>
            </a:endParaRPr>
          </a:p>
        </p:txBody>
      </p:sp>
      <p:sp>
        <p:nvSpPr>
          <p:cNvPr id="47" name="Rounded Rectangle 46">
            <a:extLst>
              <a:ext uri="{FF2B5EF4-FFF2-40B4-BE49-F238E27FC236}">
                <a16:creationId xmlns:a16="http://schemas.microsoft.com/office/drawing/2014/main" xmlns="" id="{66AE9C68-B046-474A-B0E2-85B7B767DE0C}"/>
              </a:ext>
            </a:extLst>
          </p:cNvPr>
          <p:cNvSpPr/>
          <p:nvPr/>
        </p:nvSpPr>
        <p:spPr>
          <a:xfrm>
            <a:off x="978417" y="5279743"/>
            <a:ext cx="3249373" cy="785265"/>
          </a:xfrm>
          <a:prstGeom prst="roundRect">
            <a:avLst>
              <a:gd name="adj" fmla="val 50000"/>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solidFill>
                <a:schemeClr val="lt1">
                  <a:alpha val="50000"/>
                </a:schemeClr>
              </a:solidFill>
            </a:endParaRPr>
          </a:p>
        </p:txBody>
      </p:sp>
      <p:sp>
        <p:nvSpPr>
          <p:cNvPr id="48" name="Oval 35">
            <a:extLst>
              <a:ext uri="{FF2B5EF4-FFF2-40B4-BE49-F238E27FC236}">
                <a16:creationId xmlns:a16="http://schemas.microsoft.com/office/drawing/2014/main" xmlns="" id="{256CD7BE-545A-4DF0-A388-8D9A1B0100FD}"/>
              </a:ext>
            </a:extLst>
          </p:cNvPr>
          <p:cNvSpPr/>
          <p:nvPr/>
        </p:nvSpPr>
        <p:spPr>
          <a:xfrm>
            <a:off x="978418" y="5279743"/>
            <a:ext cx="785265" cy="785265"/>
          </a:xfrm>
          <a:prstGeom prst="ellipse">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solidFill>
                <a:schemeClr val="lt1">
                  <a:alpha val="50000"/>
                </a:schemeClr>
              </a:solidFill>
            </a:endParaRPr>
          </a:p>
        </p:txBody>
      </p:sp>
      <p:sp>
        <p:nvSpPr>
          <p:cNvPr id="49" name="TextBox 38">
            <a:extLst>
              <a:ext uri="{FF2B5EF4-FFF2-40B4-BE49-F238E27FC236}">
                <a16:creationId xmlns:a16="http://schemas.microsoft.com/office/drawing/2014/main" xmlns="" id="{A9FADC3B-BF1C-447C-BFA8-7F4F735DD82C}"/>
              </a:ext>
            </a:extLst>
          </p:cNvPr>
          <p:cNvSpPr txBox="1"/>
          <p:nvPr/>
        </p:nvSpPr>
        <p:spPr>
          <a:xfrm>
            <a:off x="1168911" y="5328261"/>
            <a:ext cx="404278" cy="611834"/>
          </a:xfrm>
          <a:prstGeom prst="rect">
            <a:avLst/>
          </a:prstGeom>
          <a:noFill/>
        </p:spPr>
        <p:txBody>
          <a:bodyPr wrap="square" rtlCol="0" anchor="ctr" anchorCtr="0">
            <a:spAutoFit/>
          </a:bodyPr>
          <a:lstStyle/>
          <a:p>
            <a:pPr algn="ctr"/>
            <a:r>
              <a:rPr lang="en-US" sz="3376" b="1" dirty="0">
                <a:solidFill>
                  <a:schemeClr val="bg1">
                    <a:alpha val="50000"/>
                  </a:schemeClr>
                </a:solidFill>
                <a:latin typeface="Poppins" pitchFamily="2" charset="77"/>
                <a:ea typeface="League Spartan" charset="0"/>
                <a:cs typeface="Poppins" pitchFamily="2" charset="77"/>
              </a:rPr>
              <a:t>7</a:t>
            </a:r>
          </a:p>
        </p:txBody>
      </p:sp>
      <p:sp>
        <p:nvSpPr>
          <p:cNvPr id="50" name="TextBox 43">
            <a:extLst>
              <a:ext uri="{FF2B5EF4-FFF2-40B4-BE49-F238E27FC236}">
                <a16:creationId xmlns:a16="http://schemas.microsoft.com/office/drawing/2014/main" xmlns="" id="{ABBB7C55-0FA2-4891-A1EC-133EEB36958C}"/>
              </a:ext>
            </a:extLst>
          </p:cNvPr>
          <p:cNvSpPr txBox="1"/>
          <p:nvPr/>
        </p:nvSpPr>
        <p:spPr>
          <a:xfrm>
            <a:off x="1913394" y="5274966"/>
            <a:ext cx="1621919" cy="276999"/>
          </a:xfrm>
          <a:prstGeom prst="rect">
            <a:avLst/>
          </a:prstGeom>
          <a:noFill/>
        </p:spPr>
        <p:txBody>
          <a:bodyPr wrap="square" rtlCol="0" anchor="b" anchorCtr="0">
            <a:spAutoFit/>
          </a:bodyPr>
          <a:lstStyle/>
          <a:p>
            <a:r>
              <a:rPr lang="en-US" sz="1200" b="1" dirty="0">
                <a:solidFill>
                  <a:schemeClr val="bg1">
                    <a:alpha val="50000"/>
                  </a:schemeClr>
                </a:solidFill>
                <a:latin typeface="Poppins" pitchFamily="2" charset="77"/>
                <a:ea typeface="League Spartan" charset="0"/>
                <a:cs typeface="Poppins" pitchFamily="2" charset="77"/>
              </a:rPr>
              <a:t>SINTESI GENERALE</a:t>
            </a:r>
          </a:p>
        </p:txBody>
      </p:sp>
    </p:spTree>
    <p:extLst>
      <p:ext uri="{BB962C8B-B14F-4D97-AF65-F5344CB8AC3E}">
        <p14:creationId xmlns:p14="http://schemas.microsoft.com/office/powerpoint/2010/main" val="244175640"/>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2004"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SISTEMA DELLA SOSTA</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52</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xmlns="" id="{F5630525-03B3-4E0A-B4FB-9FD41B089D09}"/>
              </a:ext>
            </a:extLst>
          </p:cNvPr>
          <p:cNvSpPr/>
          <p:nvPr/>
        </p:nvSpPr>
        <p:spPr>
          <a:xfrm>
            <a:off x="760525" y="1259530"/>
            <a:ext cx="7621475" cy="4031873"/>
          </a:xfrm>
          <a:prstGeom prst="rect">
            <a:avLst/>
          </a:prstGeom>
        </p:spPr>
        <p:txBody>
          <a:bodyPr wrap="square">
            <a:spAutoFit/>
          </a:bodyPr>
          <a:lstStyle/>
          <a:p>
            <a:pPr algn="just"/>
            <a:r>
              <a:rPr lang="it-IT" altLang="it-IT" sz="1600" dirty="0"/>
              <a:t>L’andamento del Sistema della Sosta è stato realizzato considerando:</a:t>
            </a:r>
          </a:p>
          <a:p>
            <a:pPr algn="just"/>
            <a:endParaRPr lang="it-IT" altLang="it-IT" sz="1600" dirty="0"/>
          </a:p>
          <a:p>
            <a:pPr marL="285750" indent="-285750" algn="just">
              <a:buFont typeface="Arial" panose="020B0604020202020204" pitchFamily="34" charset="0"/>
              <a:buChar char="•"/>
            </a:pPr>
            <a:r>
              <a:rPr lang="it-IT" altLang="it-IT" sz="1600" dirty="0"/>
              <a:t>TRANSAZIONI giornaliere di pagamento, con i parcometri ATM, per la SOSTA «BLU» SU STRADA</a:t>
            </a:r>
          </a:p>
          <a:p>
            <a:pPr algn="just"/>
            <a:endParaRPr lang="it-IT" altLang="it-IT" sz="1600" dirty="0"/>
          </a:p>
          <a:p>
            <a:pPr marL="285750" indent="-285750" algn="just">
              <a:buFont typeface="Arial" panose="020B0604020202020204" pitchFamily="34" charset="0"/>
              <a:buChar char="•"/>
            </a:pPr>
            <a:r>
              <a:rPr lang="it-IT" altLang="it-IT" sz="1600" dirty="0"/>
              <a:t>INGRESSI giornalieri ai 7 parcheggi di interscambio, collegati al portale ATM (Bisceglie, Cascina Gobba, Caterina da Forlì, Lampugnano, Maciachini, Famagosta, Romolo), per la SOSTA A PAGAMENTO IN STRUTTURA</a:t>
            </a:r>
          </a:p>
          <a:p>
            <a:pPr marL="285750" indent="-285750" algn="just">
              <a:buFont typeface="Arial" panose="020B0604020202020204" pitchFamily="34" charset="0"/>
              <a:buChar char="•"/>
            </a:pPr>
            <a:endParaRPr lang="it-IT" altLang="it-IT" sz="1600" dirty="0"/>
          </a:p>
          <a:p>
            <a:pPr algn="just"/>
            <a:r>
              <a:rPr lang="it-IT" altLang="it-IT" sz="1600" dirty="0"/>
              <a:t>L’analisi è stata effettuata confrontando la settimana tipo, ottenuta dei valori medi rilevati tra la terza e la settima settimana 2020, con i valori registrati a partire dal 22 Febbraio 2020 e valutando la variazione percentuale giornaliera a seguito dell’Allarme COVID-19. </a:t>
            </a:r>
          </a:p>
          <a:p>
            <a:pPr algn="just"/>
            <a:r>
              <a:rPr lang="it-IT" altLang="it-IT" sz="1600" dirty="0"/>
              <a:t>I dati sulla sosta in strada sono riportati solo fino all’entrata in vigore delle ordinanze sindacali dell’11 e del 12 marzo 2020 che modificano e sospendono la regolamentazione sulla sosta.</a:t>
            </a:r>
          </a:p>
        </p:txBody>
      </p:sp>
    </p:spTree>
    <p:extLst>
      <p:ext uri="{BB962C8B-B14F-4D97-AF65-F5344CB8AC3E}">
        <p14:creationId xmlns:p14="http://schemas.microsoft.com/office/powerpoint/2010/main" val="3394851466"/>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SISTEMA DELLA SOSTA – Sosta su strada parcometri</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r>
              <a:rPr lang="it-IT" altLang="it-IT" sz="2500" b="1" dirty="0">
                <a:ea typeface="Moon-flower"/>
              </a:rPr>
              <a:t>53</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xmlns="" id="{C963F276-9648-4A60-9ADE-E09CAC160599}"/>
              </a:ext>
            </a:extLst>
          </p:cNvPr>
          <p:cNvSpPr txBox="1">
            <a:spLocks/>
          </p:cNvSpPr>
          <p:nvPr/>
        </p:nvSpPr>
        <p:spPr bwMode="auto">
          <a:xfrm>
            <a:off x="478487" y="1040893"/>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000" b="1" dirty="0"/>
              <a:t>SOSTA SU STRADA: </a:t>
            </a:r>
            <a:r>
              <a:rPr lang="en-US" altLang="it-IT" sz="2000" b="1" dirty="0" err="1"/>
              <a:t>transazioni</a:t>
            </a:r>
            <a:r>
              <a:rPr lang="en-US" altLang="it-IT" sz="2000" b="1" dirty="0"/>
              <a:t> </a:t>
            </a:r>
            <a:r>
              <a:rPr lang="en-US" altLang="it-IT" sz="2000" b="1" dirty="0" err="1"/>
              <a:t>effettuate</a:t>
            </a:r>
            <a:r>
              <a:rPr lang="en-US" altLang="it-IT" sz="2000" b="1" dirty="0"/>
              <a:t> con </a:t>
            </a:r>
            <a:r>
              <a:rPr lang="en-US" altLang="it-IT" sz="2000" b="1" dirty="0" err="1"/>
              <a:t>i</a:t>
            </a:r>
            <a:r>
              <a:rPr lang="en-US" altLang="it-IT" sz="2000" b="1" dirty="0"/>
              <a:t> </a:t>
            </a:r>
            <a:r>
              <a:rPr lang="en-US" altLang="it-IT" sz="2000" b="1" dirty="0" err="1"/>
              <a:t>parcometri</a:t>
            </a:r>
            <a:endParaRPr lang="en-US" altLang="it-IT" sz="2000" b="1" dirty="0"/>
          </a:p>
        </p:txBody>
      </p:sp>
      <p:graphicFrame>
        <p:nvGraphicFramePr>
          <p:cNvPr id="3" name="Table 3">
            <a:extLst>
              <a:ext uri="{FF2B5EF4-FFF2-40B4-BE49-F238E27FC236}">
                <a16:creationId xmlns:a16="http://schemas.microsoft.com/office/drawing/2014/main" xmlns="" id="{51A64594-4EDA-462E-B43C-19A4A546257A}"/>
              </a:ext>
            </a:extLst>
          </p:cNvPr>
          <p:cNvGraphicFramePr>
            <a:graphicFrameLocks noGrp="1"/>
          </p:cNvGraphicFramePr>
          <p:nvPr>
            <p:extLst>
              <p:ext uri="{D42A27DB-BD31-4B8C-83A1-F6EECF244321}">
                <p14:modId xmlns:p14="http://schemas.microsoft.com/office/powerpoint/2010/main" val="705527192"/>
              </p:ext>
            </p:extLst>
          </p:nvPr>
        </p:nvGraphicFramePr>
        <p:xfrm>
          <a:off x="1132114" y="5584025"/>
          <a:ext cx="7254240" cy="370840"/>
        </p:xfrm>
        <a:graphic>
          <a:graphicData uri="http://schemas.openxmlformats.org/drawingml/2006/table">
            <a:tbl>
              <a:tblPr firstRow="1" bandRow="1">
                <a:tableStyleId>{5C22544A-7EE6-4342-B048-85BDC9FD1C3A}</a:tableStyleId>
              </a:tblPr>
              <a:tblGrid>
                <a:gridCol w="418012">
                  <a:extLst>
                    <a:ext uri="{9D8B030D-6E8A-4147-A177-3AD203B41FA5}">
                      <a16:colId xmlns:a16="http://schemas.microsoft.com/office/drawing/2014/main" xmlns="" val="3211672797"/>
                    </a:ext>
                  </a:extLst>
                </a:gridCol>
                <a:gridCol w="400594">
                  <a:extLst>
                    <a:ext uri="{9D8B030D-6E8A-4147-A177-3AD203B41FA5}">
                      <a16:colId xmlns:a16="http://schemas.microsoft.com/office/drawing/2014/main" xmlns="" val="3319027333"/>
                    </a:ext>
                  </a:extLst>
                </a:gridCol>
                <a:gridCol w="409303">
                  <a:extLst>
                    <a:ext uri="{9D8B030D-6E8A-4147-A177-3AD203B41FA5}">
                      <a16:colId xmlns:a16="http://schemas.microsoft.com/office/drawing/2014/main" xmlns="" val="3244095879"/>
                    </a:ext>
                  </a:extLst>
                </a:gridCol>
                <a:gridCol w="400594">
                  <a:extLst>
                    <a:ext uri="{9D8B030D-6E8A-4147-A177-3AD203B41FA5}">
                      <a16:colId xmlns:a16="http://schemas.microsoft.com/office/drawing/2014/main" xmlns="" val="4199216100"/>
                    </a:ext>
                  </a:extLst>
                </a:gridCol>
                <a:gridCol w="409303">
                  <a:extLst>
                    <a:ext uri="{9D8B030D-6E8A-4147-A177-3AD203B41FA5}">
                      <a16:colId xmlns:a16="http://schemas.microsoft.com/office/drawing/2014/main" xmlns="" val="4005768261"/>
                    </a:ext>
                  </a:extLst>
                </a:gridCol>
                <a:gridCol w="391886">
                  <a:extLst>
                    <a:ext uri="{9D8B030D-6E8A-4147-A177-3AD203B41FA5}">
                      <a16:colId xmlns:a16="http://schemas.microsoft.com/office/drawing/2014/main" xmlns="" val="2554027431"/>
                    </a:ext>
                  </a:extLst>
                </a:gridCol>
                <a:gridCol w="391885">
                  <a:extLst>
                    <a:ext uri="{9D8B030D-6E8A-4147-A177-3AD203B41FA5}">
                      <a16:colId xmlns:a16="http://schemas.microsoft.com/office/drawing/2014/main" xmlns="" val="3700338072"/>
                    </a:ext>
                  </a:extLst>
                </a:gridCol>
                <a:gridCol w="418012">
                  <a:extLst>
                    <a:ext uri="{9D8B030D-6E8A-4147-A177-3AD203B41FA5}">
                      <a16:colId xmlns:a16="http://schemas.microsoft.com/office/drawing/2014/main" xmlns="" val="1866389121"/>
                    </a:ext>
                  </a:extLst>
                </a:gridCol>
                <a:gridCol w="400594">
                  <a:extLst>
                    <a:ext uri="{9D8B030D-6E8A-4147-A177-3AD203B41FA5}">
                      <a16:colId xmlns:a16="http://schemas.microsoft.com/office/drawing/2014/main" xmlns="" val="3037885210"/>
                    </a:ext>
                  </a:extLst>
                </a:gridCol>
                <a:gridCol w="400594">
                  <a:extLst>
                    <a:ext uri="{9D8B030D-6E8A-4147-A177-3AD203B41FA5}">
                      <a16:colId xmlns:a16="http://schemas.microsoft.com/office/drawing/2014/main" xmlns="" val="1520976100"/>
                    </a:ext>
                  </a:extLst>
                </a:gridCol>
                <a:gridCol w="400595">
                  <a:extLst>
                    <a:ext uri="{9D8B030D-6E8A-4147-A177-3AD203B41FA5}">
                      <a16:colId xmlns:a16="http://schemas.microsoft.com/office/drawing/2014/main" xmlns="" val="3483876353"/>
                    </a:ext>
                  </a:extLst>
                </a:gridCol>
                <a:gridCol w="409303">
                  <a:extLst>
                    <a:ext uri="{9D8B030D-6E8A-4147-A177-3AD203B41FA5}">
                      <a16:colId xmlns:a16="http://schemas.microsoft.com/office/drawing/2014/main" xmlns="" val="184081148"/>
                    </a:ext>
                  </a:extLst>
                </a:gridCol>
                <a:gridCol w="400594">
                  <a:extLst>
                    <a:ext uri="{9D8B030D-6E8A-4147-A177-3AD203B41FA5}">
                      <a16:colId xmlns:a16="http://schemas.microsoft.com/office/drawing/2014/main" xmlns="" val="3693598813"/>
                    </a:ext>
                  </a:extLst>
                </a:gridCol>
                <a:gridCol w="400594">
                  <a:extLst>
                    <a:ext uri="{9D8B030D-6E8A-4147-A177-3AD203B41FA5}">
                      <a16:colId xmlns:a16="http://schemas.microsoft.com/office/drawing/2014/main" xmlns="" val="2559481371"/>
                    </a:ext>
                  </a:extLst>
                </a:gridCol>
                <a:gridCol w="400594">
                  <a:extLst>
                    <a:ext uri="{9D8B030D-6E8A-4147-A177-3AD203B41FA5}">
                      <a16:colId xmlns:a16="http://schemas.microsoft.com/office/drawing/2014/main" xmlns="" val="643143032"/>
                    </a:ext>
                  </a:extLst>
                </a:gridCol>
                <a:gridCol w="400595">
                  <a:extLst>
                    <a:ext uri="{9D8B030D-6E8A-4147-A177-3AD203B41FA5}">
                      <a16:colId xmlns:a16="http://schemas.microsoft.com/office/drawing/2014/main" xmlns="" val="4073223897"/>
                    </a:ext>
                  </a:extLst>
                </a:gridCol>
                <a:gridCol w="400594">
                  <a:extLst>
                    <a:ext uri="{9D8B030D-6E8A-4147-A177-3AD203B41FA5}">
                      <a16:colId xmlns:a16="http://schemas.microsoft.com/office/drawing/2014/main" xmlns="" val="78450543"/>
                    </a:ext>
                  </a:extLst>
                </a:gridCol>
                <a:gridCol w="400594">
                  <a:extLst>
                    <a:ext uri="{9D8B030D-6E8A-4147-A177-3AD203B41FA5}">
                      <a16:colId xmlns:a16="http://schemas.microsoft.com/office/drawing/2014/main" xmlns="" val="3912260516"/>
                    </a:ext>
                  </a:extLst>
                </a:gridCol>
              </a:tblGrid>
              <a:tr h="370840">
                <a:tc>
                  <a:txBody>
                    <a:bodyPr/>
                    <a:lstStyle/>
                    <a:p>
                      <a:pPr algn="ctr"/>
                      <a:r>
                        <a:rPr lang="it-IT" sz="800" b="0" dirty="0"/>
                        <a:t>-7%</a:t>
                      </a:r>
                    </a:p>
                  </a:txBody>
                  <a:tcPr>
                    <a:solidFill>
                      <a:schemeClr val="accent1">
                        <a:lumMod val="60000"/>
                        <a:lumOff val="40000"/>
                      </a:schemeClr>
                    </a:solidFill>
                  </a:tcPr>
                </a:tc>
                <a:tc>
                  <a:txBody>
                    <a:bodyPr/>
                    <a:lstStyle/>
                    <a:p>
                      <a:pPr algn="ctr"/>
                      <a:r>
                        <a:rPr lang="it-IT" sz="800" b="0" dirty="0"/>
                        <a:t>-45%</a:t>
                      </a:r>
                    </a:p>
                  </a:txBody>
                  <a:tcPr>
                    <a:solidFill>
                      <a:schemeClr val="accent1">
                        <a:lumMod val="60000"/>
                        <a:lumOff val="40000"/>
                      </a:schemeClr>
                    </a:solidFill>
                  </a:tcPr>
                </a:tc>
                <a:tc>
                  <a:txBody>
                    <a:bodyPr/>
                    <a:lstStyle/>
                    <a:p>
                      <a:pPr algn="ctr"/>
                      <a:r>
                        <a:rPr lang="it-IT" sz="800" b="0" dirty="0"/>
                        <a:t>-22%</a:t>
                      </a:r>
                    </a:p>
                  </a:txBody>
                  <a:tcPr>
                    <a:solidFill>
                      <a:schemeClr val="accent1">
                        <a:lumMod val="60000"/>
                        <a:lumOff val="40000"/>
                      </a:schemeClr>
                    </a:solidFill>
                  </a:tcPr>
                </a:tc>
                <a:tc>
                  <a:txBody>
                    <a:bodyPr/>
                    <a:lstStyle/>
                    <a:p>
                      <a:pPr algn="ctr"/>
                      <a:r>
                        <a:rPr lang="it-IT" sz="800" b="0" dirty="0"/>
                        <a:t>-31%</a:t>
                      </a:r>
                    </a:p>
                  </a:txBody>
                  <a:tcPr>
                    <a:solidFill>
                      <a:schemeClr val="accent1">
                        <a:lumMod val="60000"/>
                        <a:lumOff val="40000"/>
                      </a:schemeClr>
                    </a:solidFill>
                  </a:tcPr>
                </a:tc>
                <a:tc>
                  <a:txBody>
                    <a:bodyPr/>
                    <a:lstStyle/>
                    <a:p>
                      <a:pPr algn="ctr"/>
                      <a:r>
                        <a:rPr lang="it-IT" sz="800" b="0" dirty="0"/>
                        <a:t>-32%</a:t>
                      </a:r>
                    </a:p>
                  </a:txBody>
                  <a:tcPr>
                    <a:solidFill>
                      <a:schemeClr val="accent1">
                        <a:lumMod val="60000"/>
                        <a:lumOff val="40000"/>
                      </a:schemeClr>
                    </a:solidFill>
                  </a:tcPr>
                </a:tc>
                <a:tc>
                  <a:txBody>
                    <a:bodyPr/>
                    <a:lstStyle/>
                    <a:p>
                      <a:pPr algn="ctr"/>
                      <a:r>
                        <a:rPr lang="it-IT" sz="800" b="0" dirty="0"/>
                        <a:t>-29%</a:t>
                      </a:r>
                    </a:p>
                  </a:txBody>
                  <a:tcPr>
                    <a:solidFill>
                      <a:schemeClr val="accent1">
                        <a:lumMod val="60000"/>
                        <a:lumOff val="40000"/>
                      </a:schemeClr>
                    </a:solidFill>
                  </a:tcPr>
                </a:tc>
                <a:tc>
                  <a:txBody>
                    <a:bodyPr/>
                    <a:lstStyle/>
                    <a:p>
                      <a:pPr algn="ctr"/>
                      <a:r>
                        <a:rPr lang="it-IT" sz="800" b="0" dirty="0"/>
                        <a:t>-25%</a:t>
                      </a:r>
                    </a:p>
                  </a:txBody>
                  <a:tcPr>
                    <a:solidFill>
                      <a:schemeClr val="accent1">
                        <a:lumMod val="60000"/>
                        <a:lumOff val="40000"/>
                      </a:schemeClr>
                    </a:solidFill>
                  </a:tcPr>
                </a:tc>
                <a:tc>
                  <a:txBody>
                    <a:bodyPr/>
                    <a:lstStyle/>
                    <a:p>
                      <a:pPr algn="ctr"/>
                      <a:r>
                        <a:rPr lang="it-IT" sz="800" b="0" dirty="0"/>
                        <a:t>-37%</a:t>
                      </a:r>
                    </a:p>
                  </a:txBody>
                  <a:tcPr>
                    <a:solidFill>
                      <a:schemeClr val="accent1">
                        <a:lumMod val="60000"/>
                        <a:lumOff val="40000"/>
                      </a:schemeClr>
                    </a:solidFill>
                  </a:tcPr>
                </a:tc>
                <a:tc>
                  <a:txBody>
                    <a:bodyPr/>
                    <a:lstStyle/>
                    <a:p>
                      <a:pPr algn="ctr"/>
                      <a:r>
                        <a:rPr lang="it-IT" sz="800" b="0" dirty="0"/>
                        <a:t>-46%</a:t>
                      </a:r>
                    </a:p>
                  </a:txBody>
                  <a:tcPr>
                    <a:solidFill>
                      <a:schemeClr val="accent1">
                        <a:lumMod val="60000"/>
                        <a:lumOff val="40000"/>
                      </a:schemeClr>
                    </a:solidFill>
                  </a:tcPr>
                </a:tc>
                <a:tc>
                  <a:txBody>
                    <a:bodyPr/>
                    <a:lstStyle/>
                    <a:p>
                      <a:pPr algn="ctr"/>
                      <a:r>
                        <a:rPr lang="it-IT" sz="800" b="0" dirty="0"/>
                        <a:t>42%</a:t>
                      </a:r>
                    </a:p>
                  </a:txBody>
                  <a:tcPr>
                    <a:solidFill>
                      <a:schemeClr val="accent1">
                        <a:lumMod val="60000"/>
                        <a:lumOff val="40000"/>
                      </a:schemeClr>
                    </a:solidFill>
                  </a:tcPr>
                </a:tc>
                <a:tc>
                  <a:txBody>
                    <a:bodyPr/>
                    <a:lstStyle/>
                    <a:p>
                      <a:pPr algn="ctr"/>
                      <a:r>
                        <a:rPr lang="it-IT" sz="800" b="0" dirty="0"/>
                        <a:t>-19%</a:t>
                      </a:r>
                    </a:p>
                  </a:txBody>
                  <a:tcPr>
                    <a:solidFill>
                      <a:schemeClr val="accent1">
                        <a:lumMod val="60000"/>
                        <a:lumOff val="40000"/>
                      </a:schemeClr>
                    </a:solidFill>
                  </a:tcPr>
                </a:tc>
                <a:tc>
                  <a:txBody>
                    <a:bodyPr/>
                    <a:lstStyle/>
                    <a:p>
                      <a:pPr algn="ctr"/>
                      <a:r>
                        <a:rPr lang="it-IT" sz="800" b="0" dirty="0"/>
                        <a:t>-21%</a:t>
                      </a:r>
                    </a:p>
                  </a:txBody>
                  <a:tcPr>
                    <a:solidFill>
                      <a:schemeClr val="accent1">
                        <a:lumMod val="60000"/>
                        <a:lumOff val="40000"/>
                      </a:schemeClr>
                    </a:solidFill>
                  </a:tcPr>
                </a:tc>
                <a:tc>
                  <a:txBody>
                    <a:bodyPr/>
                    <a:lstStyle/>
                    <a:p>
                      <a:pPr algn="ctr"/>
                      <a:r>
                        <a:rPr lang="it-IT" sz="800" b="0" dirty="0"/>
                        <a:t>-29%</a:t>
                      </a:r>
                    </a:p>
                  </a:txBody>
                  <a:tcPr>
                    <a:solidFill>
                      <a:schemeClr val="accent1">
                        <a:lumMod val="60000"/>
                        <a:lumOff val="40000"/>
                      </a:schemeClr>
                    </a:solidFill>
                  </a:tcPr>
                </a:tc>
                <a:tc>
                  <a:txBody>
                    <a:bodyPr/>
                    <a:lstStyle/>
                    <a:p>
                      <a:pPr algn="ctr"/>
                      <a:r>
                        <a:rPr lang="it-IT" sz="800" b="0" dirty="0"/>
                        <a:t>-24%</a:t>
                      </a:r>
                    </a:p>
                  </a:txBody>
                  <a:tcPr>
                    <a:solidFill>
                      <a:schemeClr val="accent1">
                        <a:lumMod val="60000"/>
                        <a:lumOff val="40000"/>
                      </a:schemeClr>
                    </a:solidFill>
                  </a:tcPr>
                </a:tc>
                <a:tc>
                  <a:txBody>
                    <a:bodyPr/>
                    <a:lstStyle/>
                    <a:p>
                      <a:pPr algn="ctr"/>
                      <a:r>
                        <a:rPr lang="it-IT" sz="800" b="0" dirty="0"/>
                        <a:t>-35%</a:t>
                      </a:r>
                    </a:p>
                  </a:txBody>
                  <a:tcPr>
                    <a:solidFill>
                      <a:schemeClr val="accent1">
                        <a:lumMod val="60000"/>
                        <a:lumOff val="40000"/>
                      </a:schemeClr>
                    </a:solidFill>
                  </a:tcPr>
                </a:tc>
                <a:tc>
                  <a:txBody>
                    <a:bodyPr/>
                    <a:lstStyle/>
                    <a:p>
                      <a:pPr algn="ctr"/>
                      <a:r>
                        <a:rPr lang="it-IT" sz="800" b="0" dirty="0"/>
                        <a:t>-76%</a:t>
                      </a:r>
                    </a:p>
                  </a:txBody>
                  <a:tcPr>
                    <a:solidFill>
                      <a:schemeClr val="accent1">
                        <a:lumMod val="60000"/>
                        <a:lumOff val="40000"/>
                      </a:schemeClr>
                    </a:solidFill>
                  </a:tcPr>
                </a:tc>
                <a:tc>
                  <a:txBody>
                    <a:bodyPr/>
                    <a:lstStyle/>
                    <a:p>
                      <a:pPr algn="ctr"/>
                      <a:r>
                        <a:rPr lang="it-IT" sz="800" b="0" dirty="0"/>
                        <a:t>-53%</a:t>
                      </a:r>
                    </a:p>
                  </a:txBody>
                  <a:tcPr>
                    <a:solidFill>
                      <a:schemeClr val="accent1">
                        <a:lumMod val="60000"/>
                        <a:lumOff val="40000"/>
                      </a:schemeClr>
                    </a:solidFill>
                  </a:tcPr>
                </a:tc>
                <a:tc>
                  <a:txBody>
                    <a:bodyPr/>
                    <a:lstStyle/>
                    <a:p>
                      <a:pPr algn="ctr"/>
                      <a:r>
                        <a:rPr lang="it-IT" sz="800" b="0" dirty="0"/>
                        <a:t>-70%</a:t>
                      </a:r>
                    </a:p>
                  </a:txBody>
                  <a:tcPr>
                    <a:solidFill>
                      <a:schemeClr val="accent1">
                        <a:lumMod val="60000"/>
                        <a:lumOff val="40000"/>
                      </a:schemeClr>
                    </a:solidFill>
                  </a:tcPr>
                </a:tc>
                <a:extLst>
                  <a:ext uri="{0D108BD9-81ED-4DB2-BD59-A6C34878D82A}">
                    <a16:rowId xmlns:a16="http://schemas.microsoft.com/office/drawing/2014/main" xmlns="" val="1279635082"/>
                  </a:ext>
                </a:extLst>
              </a:tr>
            </a:tbl>
          </a:graphicData>
        </a:graphic>
      </p:graphicFrame>
      <p:pic>
        <p:nvPicPr>
          <p:cNvPr id="4" name="Picture 3">
            <a:extLst>
              <a:ext uri="{FF2B5EF4-FFF2-40B4-BE49-F238E27FC236}">
                <a16:creationId xmlns:a16="http://schemas.microsoft.com/office/drawing/2014/main" xmlns="" id="{F8CB8EE9-619F-421B-BE41-DDFBB4B8D9C8}"/>
              </a:ext>
            </a:extLst>
          </p:cNvPr>
          <p:cNvPicPr>
            <a:picLocks noChangeAspect="1"/>
          </p:cNvPicPr>
          <p:nvPr/>
        </p:nvPicPr>
        <p:blipFill>
          <a:blip r:embed="rId6"/>
          <a:stretch>
            <a:fillRect/>
          </a:stretch>
        </p:blipFill>
        <p:spPr>
          <a:xfrm>
            <a:off x="478487" y="1679883"/>
            <a:ext cx="8106713" cy="3895433"/>
          </a:xfrm>
          <a:prstGeom prst="rect">
            <a:avLst/>
          </a:prstGeom>
        </p:spPr>
      </p:pic>
    </p:spTree>
    <p:extLst>
      <p:ext uri="{BB962C8B-B14F-4D97-AF65-F5344CB8AC3E}">
        <p14:creationId xmlns:p14="http://schemas.microsoft.com/office/powerpoint/2010/main" val="2005028144"/>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4762" y="-2784"/>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SISTEMA DELLA SOSTA: Parcheggi d’Interscambio</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54</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4">
            <a:extLst>
              <a:ext uri="{FF2B5EF4-FFF2-40B4-BE49-F238E27FC236}">
                <a16:creationId xmlns:a16="http://schemas.microsoft.com/office/drawing/2014/main" xmlns="" id="{A6477468-224E-4CBD-8FFA-8374D468884C}"/>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2" name="Rectangle 25">
            <a:extLst>
              <a:ext uri="{FF2B5EF4-FFF2-40B4-BE49-F238E27FC236}">
                <a16:creationId xmlns:a16="http://schemas.microsoft.com/office/drawing/2014/main" xmlns="" id="{BC1B6EE0-BAD5-4F54-9F23-1D9A5B5E2C45}"/>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3" name="Rectangle 26">
            <a:extLst>
              <a:ext uri="{FF2B5EF4-FFF2-40B4-BE49-F238E27FC236}">
                <a16:creationId xmlns:a16="http://schemas.microsoft.com/office/drawing/2014/main" xmlns="" id="{6EA57BA5-726F-41AF-930A-9EC642119C1C}"/>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4" name="Rectangle 27">
            <a:extLst>
              <a:ext uri="{FF2B5EF4-FFF2-40B4-BE49-F238E27FC236}">
                <a16:creationId xmlns:a16="http://schemas.microsoft.com/office/drawing/2014/main" xmlns="" id="{4E4E4555-4AAA-4488-8458-FB4750EB3B1B}"/>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25" name="Rounded Rectangle 4">
            <a:extLst>
              <a:ext uri="{FF2B5EF4-FFF2-40B4-BE49-F238E27FC236}">
                <a16:creationId xmlns:a16="http://schemas.microsoft.com/office/drawing/2014/main" xmlns="" id="{93D4381A-7C36-46A1-863C-01136F11B37C}"/>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26" name="Rounded Rectangle 5">
            <a:extLst>
              <a:ext uri="{FF2B5EF4-FFF2-40B4-BE49-F238E27FC236}">
                <a16:creationId xmlns:a16="http://schemas.microsoft.com/office/drawing/2014/main" xmlns="" id="{D0DEE136-BD50-4D9F-8EC9-29E32F2A21D6}"/>
              </a:ext>
            </a:extLst>
          </p:cNvPr>
          <p:cNvSpPr/>
          <p:nvPr/>
        </p:nvSpPr>
        <p:spPr>
          <a:xfrm>
            <a:off x="1028604" y="4092042"/>
            <a:ext cx="648000" cy="2030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27" name="Rectangle 30">
            <a:extLst>
              <a:ext uri="{FF2B5EF4-FFF2-40B4-BE49-F238E27FC236}">
                <a16:creationId xmlns:a16="http://schemas.microsoft.com/office/drawing/2014/main" xmlns="" id="{C87A8616-C6CB-4290-B6B8-E867FC7A0C1F}"/>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28" name="Rectangle 31">
            <a:extLst>
              <a:ext uri="{FF2B5EF4-FFF2-40B4-BE49-F238E27FC236}">
                <a16:creationId xmlns:a16="http://schemas.microsoft.com/office/drawing/2014/main" xmlns="" id="{66DB1E14-3BEE-42D2-90EE-C28D055EACBE}"/>
              </a:ext>
            </a:extLst>
          </p:cNvPr>
          <p:cNvSpPr/>
          <p:nvPr/>
        </p:nvSpPr>
        <p:spPr>
          <a:xfrm>
            <a:off x="1043310"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22 Feb</a:t>
            </a:r>
          </a:p>
        </p:txBody>
      </p:sp>
      <p:sp>
        <p:nvSpPr>
          <p:cNvPr id="36" name="Rectangle 32">
            <a:extLst>
              <a:ext uri="{FF2B5EF4-FFF2-40B4-BE49-F238E27FC236}">
                <a16:creationId xmlns:a16="http://schemas.microsoft.com/office/drawing/2014/main" xmlns="" id="{CD6209A3-89A3-4486-8061-115B7703C768}"/>
              </a:ext>
            </a:extLst>
          </p:cNvPr>
          <p:cNvSpPr/>
          <p:nvPr/>
        </p:nvSpPr>
        <p:spPr>
          <a:xfrm>
            <a:off x="1063727" y="5679394"/>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-21%</a:t>
            </a:r>
          </a:p>
        </p:txBody>
      </p:sp>
      <p:sp>
        <p:nvSpPr>
          <p:cNvPr id="37" name="Rounded Rectangle 4">
            <a:extLst>
              <a:ext uri="{FF2B5EF4-FFF2-40B4-BE49-F238E27FC236}">
                <a16:creationId xmlns:a16="http://schemas.microsoft.com/office/drawing/2014/main" xmlns="" id="{194E6CC6-AE89-4285-91E5-2BED4E07C86C}"/>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8" name="Rounded Rectangle 5">
            <a:extLst>
              <a:ext uri="{FF2B5EF4-FFF2-40B4-BE49-F238E27FC236}">
                <a16:creationId xmlns:a16="http://schemas.microsoft.com/office/drawing/2014/main" xmlns="" id="{C97BF821-23AE-4E83-918D-A824373730BC}"/>
              </a:ext>
            </a:extLst>
          </p:cNvPr>
          <p:cNvSpPr/>
          <p:nvPr/>
        </p:nvSpPr>
        <p:spPr>
          <a:xfrm>
            <a:off x="2194242" y="5359764"/>
            <a:ext cx="648000" cy="763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9" name="Rectangle 35">
            <a:extLst>
              <a:ext uri="{FF2B5EF4-FFF2-40B4-BE49-F238E27FC236}">
                <a16:creationId xmlns:a16="http://schemas.microsoft.com/office/drawing/2014/main" xmlns="" id="{50719365-9A59-4228-8BCC-B0D0AFD61920}"/>
              </a:ext>
            </a:extLst>
          </p:cNvPr>
          <p:cNvSpPr/>
          <p:nvPr/>
        </p:nvSpPr>
        <p:spPr>
          <a:xfrm>
            <a:off x="2208947" y="3066616"/>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23 Feb</a:t>
            </a:r>
          </a:p>
        </p:txBody>
      </p:sp>
      <p:sp>
        <p:nvSpPr>
          <p:cNvPr id="40" name="Rectangle 36">
            <a:extLst>
              <a:ext uri="{FF2B5EF4-FFF2-40B4-BE49-F238E27FC236}">
                <a16:creationId xmlns:a16="http://schemas.microsoft.com/office/drawing/2014/main" xmlns="" id="{EACF746A-A3D1-4E0C-86E9-1D7854130816}"/>
              </a:ext>
            </a:extLst>
          </p:cNvPr>
          <p:cNvSpPr/>
          <p:nvPr/>
        </p:nvSpPr>
        <p:spPr>
          <a:xfrm>
            <a:off x="2229365" y="5673549"/>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-71%</a:t>
            </a:r>
          </a:p>
        </p:txBody>
      </p:sp>
      <p:sp>
        <p:nvSpPr>
          <p:cNvPr id="41" name="Rounded Rectangle 4">
            <a:extLst>
              <a:ext uri="{FF2B5EF4-FFF2-40B4-BE49-F238E27FC236}">
                <a16:creationId xmlns:a16="http://schemas.microsoft.com/office/drawing/2014/main" xmlns="" id="{0819B667-BDFF-4570-8475-6908B06DA06D}"/>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2" name="Rounded Rectangle 5">
            <a:extLst>
              <a:ext uri="{FF2B5EF4-FFF2-40B4-BE49-F238E27FC236}">
                <a16:creationId xmlns:a16="http://schemas.microsoft.com/office/drawing/2014/main" xmlns="" id="{99CEE2E0-EC88-4CC7-B8A2-927523F2D463}"/>
              </a:ext>
            </a:extLst>
          </p:cNvPr>
          <p:cNvSpPr/>
          <p:nvPr/>
        </p:nvSpPr>
        <p:spPr>
          <a:xfrm>
            <a:off x="3359866" y="5032589"/>
            <a:ext cx="648000" cy="1090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3" name="Rectangle 39">
            <a:extLst>
              <a:ext uri="{FF2B5EF4-FFF2-40B4-BE49-F238E27FC236}">
                <a16:creationId xmlns:a16="http://schemas.microsoft.com/office/drawing/2014/main" xmlns="" id="{603ABA76-6934-4CC1-B6B6-9A31F31DB74B}"/>
              </a:ext>
            </a:extLst>
          </p:cNvPr>
          <p:cNvSpPr/>
          <p:nvPr/>
        </p:nvSpPr>
        <p:spPr>
          <a:xfrm>
            <a:off x="3374572"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24 Feb</a:t>
            </a:r>
          </a:p>
        </p:txBody>
      </p:sp>
      <p:sp>
        <p:nvSpPr>
          <p:cNvPr id="44" name="Rectangle 40">
            <a:extLst>
              <a:ext uri="{FF2B5EF4-FFF2-40B4-BE49-F238E27FC236}">
                <a16:creationId xmlns:a16="http://schemas.microsoft.com/office/drawing/2014/main" xmlns="" id="{05C65BA5-9545-4F6D-A320-77A8D4782122}"/>
              </a:ext>
            </a:extLst>
          </p:cNvPr>
          <p:cNvSpPr/>
          <p:nvPr/>
        </p:nvSpPr>
        <p:spPr>
          <a:xfrm>
            <a:off x="3394988"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-58%</a:t>
            </a:r>
          </a:p>
        </p:txBody>
      </p:sp>
      <p:sp>
        <p:nvSpPr>
          <p:cNvPr id="45" name="Rounded Rectangle 4">
            <a:extLst>
              <a:ext uri="{FF2B5EF4-FFF2-40B4-BE49-F238E27FC236}">
                <a16:creationId xmlns:a16="http://schemas.microsoft.com/office/drawing/2014/main" xmlns="" id="{4271CC07-3C47-4268-96FA-042A4B2B22BD}"/>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6" name="Rounded Rectangle 5">
            <a:extLst>
              <a:ext uri="{FF2B5EF4-FFF2-40B4-BE49-F238E27FC236}">
                <a16:creationId xmlns:a16="http://schemas.microsoft.com/office/drawing/2014/main" xmlns="" id="{D6093F9C-CFAC-4F0F-8674-7359FA8749B4}"/>
              </a:ext>
            </a:extLst>
          </p:cNvPr>
          <p:cNvSpPr/>
          <p:nvPr/>
        </p:nvSpPr>
        <p:spPr>
          <a:xfrm>
            <a:off x="4522564" y="5156737"/>
            <a:ext cx="648000" cy="964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7" name="Rectangle 43">
            <a:extLst>
              <a:ext uri="{FF2B5EF4-FFF2-40B4-BE49-F238E27FC236}">
                <a16:creationId xmlns:a16="http://schemas.microsoft.com/office/drawing/2014/main" xmlns="" id="{4447D470-DD79-4A4E-A4CD-4E89E43DDAA1}"/>
              </a:ext>
            </a:extLst>
          </p:cNvPr>
          <p:cNvSpPr/>
          <p:nvPr/>
        </p:nvSpPr>
        <p:spPr>
          <a:xfrm>
            <a:off x="4537271" y="3065409"/>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25 Feb</a:t>
            </a:r>
          </a:p>
        </p:txBody>
      </p:sp>
      <p:sp>
        <p:nvSpPr>
          <p:cNvPr id="48" name="Rectangle 44">
            <a:extLst>
              <a:ext uri="{FF2B5EF4-FFF2-40B4-BE49-F238E27FC236}">
                <a16:creationId xmlns:a16="http://schemas.microsoft.com/office/drawing/2014/main" xmlns="" id="{4A6E74AD-99D0-456E-9593-A1D18061D305}"/>
              </a:ext>
            </a:extLst>
          </p:cNvPr>
          <p:cNvSpPr/>
          <p:nvPr/>
        </p:nvSpPr>
        <p:spPr>
          <a:xfrm>
            <a:off x="4557687"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-63%</a:t>
            </a:r>
          </a:p>
        </p:txBody>
      </p:sp>
      <p:sp>
        <p:nvSpPr>
          <p:cNvPr id="49" name="Rounded Rectangle 4">
            <a:extLst>
              <a:ext uri="{FF2B5EF4-FFF2-40B4-BE49-F238E27FC236}">
                <a16:creationId xmlns:a16="http://schemas.microsoft.com/office/drawing/2014/main" xmlns="" id="{547D496A-C12F-4236-BCFC-97727F792BC4}"/>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0" name="Rounded Rectangle 5">
            <a:extLst>
              <a:ext uri="{FF2B5EF4-FFF2-40B4-BE49-F238E27FC236}">
                <a16:creationId xmlns:a16="http://schemas.microsoft.com/office/drawing/2014/main" xmlns="" id="{10EE9D2B-B5F1-4DAB-B538-7A97381EABF7}"/>
              </a:ext>
            </a:extLst>
          </p:cNvPr>
          <p:cNvSpPr/>
          <p:nvPr/>
        </p:nvSpPr>
        <p:spPr>
          <a:xfrm>
            <a:off x="5719003" y="5186273"/>
            <a:ext cx="648000" cy="939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1" name="Rectangle 47">
            <a:extLst>
              <a:ext uri="{FF2B5EF4-FFF2-40B4-BE49-F238E27FC236}">
                <a16:creationId xmlns:a16="http://schemas.microsoft.com/office/drawing/2014/main" xmlns="" id="{BB32977A-223C-4F40-A6B1-D544D82C8D99}"/>
              </a:ext>
            </a:extLst>
          </p:cNvPr>
          <p:cNvSpPr/>
          <p:nvPr/>
        </p:nvSpPr>
        <p:spPr>
          <a:xfrm>
            <a:off x="5733710" y="308133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26 Feb</a:t>
            </a:r>
          </a:p>
        </p:txBody>
      </p:sp>
      <p:sp>
        <p:nvSpPr>
          <p:cNvPr id="52" name="Rectangle 48">
            <a:extLst>
              <a:ext uri="{FF2B5EF4-FFF2-40B4-BE49-F238E27FC236}">
                <a16:creationId xmlns:a16="http://schemas.microsoft.com/office/drawing/2014/main" xmlns="" id="{7D4DCF93-B3AE-4B58-A5E4-919FB0A50DF3}"/>
              </a:ext>
            </a:extLst>
          </p:cNvPr>
          <p:cNvSpPr/>
          <p:nvPr/>
        </p:nvSpPr>
        <p:spPr>
          <a:xfrm>
            <a:off x="575412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-64%</a:t>
            </a:r>
          </a:p>
        </p:txBody>
      </p:sp>
      <p:sp>
        <p:nvSpPr>
          <p:cNvPr id="53" name="Rounded Rectangle 4">
            <a:extLst>
              <a:ext uri="{FF2B5EF4-FFF2-40B4-BE49-F238E27FC236}">
                <a16:creationId xmlns:a16="http://schemas.microsoft.com/office/drawing/2014/main" xmlns="" id="{59F0D187-5DF1-47CD-BB03-32B9374CFE35}"/>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5" name="Rectangle 51">
            <a:extLst>
              <a:ext uri="{FF2B5EF4-FFF2-40B4-BE49-F238E27FC236}">
                <a16:creationId xmlns:a16="http://schemas.microsoft.com/office/drawing/2014/main" xmlns="" id="{92DA4C47-5540-4C6D-A27D-8CF71F5FE8E2}"/>
              </a:ext>
            </a:extLst>
          </p:cNvPr>
          <p:cNvSpPr/>
          <p:nvPr/>
        </p:nvSpPr>
        <p:spPr>
          <a:xfrm>
            <a:off x="6911116" y="3081337"/>
            <a:ext cx="60561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27 Feb</a:t>
            </a:r>
          </a:p>
        </p:txBody>
      </p:sp>
      <p:sp>
        <p:nvSpPr>
          <p:cNvPr id="56" name="Rectangle 52">
            <a:extLst>
              <a:ext uri="{FF2B5EF4-FFF2-40B4-BE49-F238E27FC236}">
                <a16:creationId xmlns:a16="http://schemas.microsoft.com/office/drawing/2014/main" xmlns="" id="{A045CF9E-6C10-4E38-A40A-05C3C46A6987}"/>
              </a:ext>
            </a:extLst>
          </p:cNvPr>
          <p:cNvSpPr/>
          <p:nvPr/>
        </p:nvSpPr>
        <p:spPr>
          <a:xfrm>
            <a:off x="6931531" y="5688270"/>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-63%</a:t>
            </a:r>
          </a:p>
        </p:txBody>
      </p:sp>
      <p:sp>
        <p:nvSpPr>
          <p:cNvPr id="57" name="Rounded Rectangle 4">
            <a:extLst>
              <a:ext uri="{FF2B5EF4-FFF2-40B4-BE49-F238E27FC236}">
                <a16:creationId xmlns:a16="http://schemas.microsoft.com/office/drawing/2014/main" xmlns="" id="{F1B78807-2965-4174-AE1A-F369B9550338}"/>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8" name="Rounded Rectangle 5">
            <a:extLst>
              <a:ext uri="{FF2B5EF4-FFF2-40B4-BE49-F238E27FC236}">
                <a16:creationId xmlns:a16="http://schemas.microsoft.com/office/drawing/2014/main" xmlns="" id="{DC5AF617-BFD6-4F21-AE51-79247C27231F}"/>
              </a:ext>
            </a:extLst>
          </p:cNvPr>
          <p:cNvSpPr/>
          <p:nvPr/>
        </p:nvSpPr>
        <p:spPr>
          <a:xfrm>
            <a:off x="8080274" y="5086248"/>
            <a:ext cx="647084" cy="1040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9" name="Rectangle 55">
            <a:extLst>
              <a:ext uri="{FF2B5EF4-FFF2-40B4-BE49-F238E27FC236}">
                <a16:creationId xmlns:a16="http://schemas.microsoft.com/office/drawing/2014/main" xmlns="" id="{219267BB-3E6A-4807-8416-DEBEB5022868}"/>
              </a:ext>
            </a:extLst>
          </p:cNvPr>
          <p:cNvSpPr/>
          <p:nvPr/>
        </p:nvSpPr>
        <p:spPr>
          <a:xfrm>
            <a:off x="8094979" y="3064557"/>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28 Feb</a:t>
            </a:r>
          </a:p>
        </p:txBody>
      </p:sp>
      <p:sp>
        <p:nvSpPr>
          <p:cNvPr id="60" name="Rectangle 56">
            <a:extLst>
              <a:ext uri="{FF2B5EF4-FFF2-40B4-BE49-F238E27FC236}">
                <a16:creationId xmlns:a16="http://schemas.microsoft.com/office/drawing/2014/main" xmlns="" id="{E65898BA-DD16-4F09-86BB-779F6AB0B6B0}"/>
              </a:ext>
            </a:extLst>
          </p:cNvPr>
          <p:cNvSpPr/>
          <p:nvPr/>
        </p:nvSpPr>
        <p:spPr>
          <a:xfrm>
            <a:off x="8115396"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-60%</a:t>
            </a:r>
          </a:p>
        </p:txBody>
      </p:sp>
      <p:pic>
        <p:nvPicPr>
          <p:cNvPr id="4" name="Immagine 3">
            <a:extLst>
              <a:ext uri="{FF2B5EF4-FFF2-40B4-BE49-F238E27FC236}">
                <a16:creationId xmlns:a16="http://schemas.microsoft.com/office/drawing/2014/main" xmlns="" id="{CEB5AD14-C573-4ACA-81F4-FCFF92C557C8}"/>
              </a:ext>
            </a:extLst>
          </p:cNvPr>
          <p:cNvPicPr>
            <a:picLocks noChangeAspect="1"/>
          </p:cNvPicPr>
          <p:nvPr/>
        </p:nvPicPr>
        <p:blipFill>
          <a:blip r:embed="rId6"/>
          <a:stretch>
            <a:fillRect/>
          </a:stretch>
        </p:blipFill>
        <p:spPr>
          <a:xfrm>
            <a:off x="9839" y="1023069"/>
            <a:ext cx="9144000" cy="1914512"/>
          </a:xfrm>
          <a:prstGeom prst="rect">
            <a:avLst/>
          </a:prstGeom>
        </p:spPr>
      </p:pic>
      <p:sp>
        <p:nvSpPr>
          <p:cNvPr id="84" name="Rounded Rectangle 5">
            <a:extLst>
              <a:ext uri="{FF2B5EF4-FFF2-40B4-BE49-F238E27FC236}">
                <a16:creationId xmlns:a16="http://schemas.microsoft.com/office/drawing/2014/main" xmlns="" id="{8AD534B7-8CAF-4701-9821-006D4032FCE5}"/>
              </a:ext>
            </a:extLst>
          </p:cNvPr>
          <p:cNvSpPr/>
          <p:nvPr/>
        </p:nvSpPr>
        <p:spPr>
          <a:xfrm>
            <a:off x="6884436" y="5154117"/>
            <a:ext cx="648000" cy="964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85" name="Rectangle 44">
            <a:extLst>
              <a:ext uri="{FF2B5EF4-FFF2-40B4-BE49-F238E27FC236}">
                <a16:creationId xmlns:a16="http://schemas.microsoft.com/office/drawing/2014/main" xmlns="" id="{D396597B-386A-4612-BBAC-95E452853D52}"/>
              </a:ext>
            </a:extLst>
          </p:cNvPr>
          <p:cNvSpPr/>
          <p:nvPr/>
        </p:nvSpPr>
        <p:spPr>
          <a:xfrm>
            <a:off x="6938832" y="5679394"/>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-63%</a:t>
            </a:r>
          </a:p>
        </p:txBody>
      </p:sp>
      <p:sp>
        <p:nvSpPr>
          <p:cNvPr id="54" name="Freeform 407">
            <a:extLst>
              <a:ext uri="{FF2B5EF4-FFF2-40B4-BE49-F238E27FC236}">
                <a16:creationId xmlns:a16="http://schemas.microsoft.com/office/drawing/2014/main" xmlns="" id="{F9C24B95-D8B5-42AF-8DE0-3DE88A19DAE4}"/>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CasellaDiTesto 60">
            <a:extLst>
              <a:ext uri="{FF2B5EF4-FFF2-40B4-BE49-F238E27FC236}">
                <a16:creationId xmlns:a16="http://schemas.microsoft.com/office/drawing/2014/main" xmlns="" id="{62F60C81-3BED-470A-8902-9B5D34A3632D}"/>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62" name="CasellaDiTesto 61">
            <a:extLst>
              <a:ext uri="{FF2B5EF4-FFF2-40B4-BE49-F238E27FC236}">
                <a16:creationId xmlns:a16="http://schemas.microsoft.com/office/drawing/2014/main" xmlns="" id="{CBCBF511-8B2A-4910-B976-E6CBE76E3C46}"/>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3" name="Freeform 403">
            <a:extLst>
              <a:ext uri="{FF2B5EF4-FFF2-40B4-BE49-F238E27FC236}">
                <a16:creationId xmlns:a16="http://schemas.microsoft.com/office/drawing/2014/main" xmlns="" id="{52830241-1B5D-4F4A-BFC9-D50A1EBF4515}"/>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4" name="Picture 2" descr="Risultato immagini per simbolo media aritmetica">
            <a:extLst>
              <a:ext uri="{FF2B5EF4-FFF2-40B4-BE49-F238E27FC236}">
                <a16:creationId xmlns:a16="http://schemas.microsoft.com/office/drawing/2014/main" xmlns="" id="{DFAA6B46-086C-4DA2-9008-DE71050F12A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5" name="CasellaDiTesto 64">
            <a:extLst>
              <a:ext uri="{FF2B5EF4-FFF2-40B4-BE49-F238E27FC236}">
                <a16:creationId xmlns:a16="http://schemas.microsoft.com/office/drawing/2014/main" xmlns="" id="{4ED966B7-650A-437A-9D5E-164710E6C40E}"/>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6" name="Rectangle 122">
            <a:extLst>
              <a:ext uri="{FF2B5EF4-FFF2-40B4-BE49-F238E27FC236}">
                <a16:creationId xmlns:a16="http://schemas.microsoft.com/office/drawing/2014/main" xmlns="" id="{B4AA6533-218E-4A90-ABC6-DA7D3EDCB6FA}"/>
              </a:ext>
            </a:extLst>
          </p:cNvPr>
          <p:cNvSpPr/>
          <p:nvPr/>
        </p:nvSpPr>
        <p:spPr>
          <a:xfrm>
            <a:off x="10901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-23%</a:t>
            </a:r>
          </a:p>
        </p:txBody>
      </p:sp>
      <p:sp>
        <p:nvSpPr>
          <p:cNvPr id="67" name="Rectangle 133">
            <a:extLst>
              <a:ext uri="{FF2B5EF4-FFF2-40B4-BE49-F238E27FC236}">
                <a16:creationId xmlns:a16="http://schemas.microsoft.com/office/drawing/2014/main" xmlns="" id="{FBA54901-065F-4FC7-9949-D7F6E29F5741}"/>
              </a:ext>
            </a:extLst>
          </p:cNvPr>
          <p:cNvSpPr/>
          <p:nvPr/>
        </p:nvSpPr>
        <p:spPr>
          <a:xfrm>
            <a:off x="2255815"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-72%</a:t>
            </a:r>
          </a:p>
        </p:txBody>
      </p:sp>
      <p:sp>
        <p:nvSpPr>
          <p:cNvPr id="68" name="Rectangle 141">
            <a:extLst>
              <a:ext uri="{FF2B5EF4-FFF2-40B4-BE49-F238E27FC236}">
                <a16:creationId xmlns:a16="http://schemas.microsoft.com/office/drawing/2014/main" xmlns="" id="{B9B7C96C-67B2-4DC9-B5E6-3F857AAC0567}"/>
              </a:ext>
            </a:extLst>
          </p:cNvPr>
          <p:cNvSpPr/>
          <p:nvPr/>
        </p:nvSpPr>
        <p:spPr>
          <a:xfrm>
            <a:off x="3421438"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-65%</a:t>
            </a:r>
          </a:p>
        </p:txBody>
      </p:sp>
      <p:sp>
        <p:nvSpPr>
          <p:cNvPr id="69" name="Rectangle 145">
            <a:extLst>
              <a:ext uri="{FF2B5EF4-FFF2-40B4-BE49-F238E27FC236}">
                <a16:creationId xmlns:a16="http://schemas.microsoft.com/office/drawing/2014/main" xmlns="" id="{72D06F6C-F0DA-4915-9787-4FAC31D16A90}"/>
              </a:ext>
            </a:extLst>
          </p:cNvPr>
          <p:cNvSpPr/>
          <p:nvPr/>
        </p:nvSpPr>
        <p:spPr>
          <a:xfrm>
            <a:off x="458413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-82%</a:t>
            </a:r>
          </a:p>
        </p:txBody>
      </p:sp>
      <p:sp>
        <p:nvSpPr>
          <p:cNvPr id="70" name="Rectangle 149">
            <a:extLst>
              <a:ext uri="{FF2B5EF4-FFF2-40B4-BE49-F238E27FC236}">
                <a16:creationId xmlns:a16="http://schemas.microsoft.com/office/drawing/2014/main" xmlns="" id="{AFF3F722-6C61-486E-9A41-D61F17ED138E}"/>
              </a:ext>
            </a:extLst>
          </p:cNvPr>
          <p:cNvSpPr/>
          <p:nvPr/>
        </p:nvSpPr>
        <p:spPr>
          <a:xfrm>
            <a:off x="578057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-84%</a:t>
            </a:r>
          </a:p>
        </p:txBody>
      </p:sp>
      <p:sp>
        <p:nvSpPr>
          <p:cNvPr id="71" name="Rectangle 153">
            <a:extLst>
              <a:ext uri="{FF2B5EF4-FFF2-40B4-BE49-F238E27FC236}">
                <a16:creationId xmlns:a16="http://schemas.microsoft.com/office/drawing/2014/main" xmlns="" id="{66E4CAF5-9E51-4670-97B6-E1019B517DBE}"/>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-86%</a:t>
            </a:r>
          </a:p>
        </p:txBody>
      </p:sp>
      <p:sp>
        <p:nvSpPr>
          <p:cNvPr id="72" name="Rectangle 157">
            <a:extLst>
              <a:ext uri="{FF2B5EF4-FFF2-40B4-BE49-F238E27FC236}">
                <a16:creationId xmlns:a16="http://schemas.microsoft.com/office/drawing/2014/main" xmlns="" id="{2CD1DEDF-5818-4EA6-93E5-E60A262E041F}"/>
              </a:ext>
            </a:extLst>
          </p:cNvPr>
          <p:cNvSpPr/>
          <p:nvPr/>
        </p:nvSpPr>
        <p:spPr>
          <a:xfrm>
            <a:off x="8141846"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-64%</a:t>
            </a:r>
          </a:p>
        </p:txBody>
      </p:sp>
      <p:sp>
        <p:nvSpPr>
          <p:cNvPr id="73" name="Rectangle 122">
            <a:extLst>
              <a:ext uri="{FF2B5EF4-FFF2-40B4-BE49-F238E27FC236}">
                <a16:creationId xmlns:a16="http://schemas.microsoft.com/office/drawing/2014/main" xmlns="" id="{D7276D4D-07E9-4B27-B3D0-367BF7559E57}"/>
              </a:ext>
            </a:extLst>
          </p:cNvPr>
          <p:cNvSpPr/>
          <p:nvPr/>
        </p:nvSpPr>
        <p:spPr>
          <a:xfrm>
            <a:off x="1139227" y="4120015"/>
            <a:ext cx="421911"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-8%</a:t>
            </a:r>
          </a:p>
        </p:txBody>
      </p:sp>
      <p:sp>
        <p:nvSpPr>
          <p:cNvPr id="74" name="Rectangle 133">
            <a:extLst>
              <a:ext uri="{FF2B5EF4-FFF2-40B4-BE49-F238E27FC236}">
                <a16:creationId xmlns:a16="http://schemas.microsoft.com/office/drawing/2014/main" xmlns="" id="{B50D2080-311C-4C59-981F-BDE3546EC02F}"/>
              </a:ext>
            </a:extLst>
          </p:cNvPr>
          <p:cNvSpPr/>
          <p:nvPr/>
        </p:nvSpPr>
        <p:spPr>
          <a:xfrm>
            <a:off x="2265592" y="4114170"/>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-44%</a:t>
            </a:r>
          </a:p>
        </p:txBody>
      </p:sp>
      <p:sp>
        <p:nvSpPr>
          <p:cNvPr id="75" name="Rectangle 141">
            <a:extLst>
              <a:ext uri="{FF2B5EF4-FFF2-40B4-BE49-F238E27FC236}">
                <a16:creationId xmlns:a16="http://schemas.microsoft.com/office/drawing/2014/main" xmlns="" id="{44524978-7043-4441-990D-DA2A931FB44A}"/>
              </a:ext>
            </a:extLst>
          </p:cNvPr>
          <p:cNvSpPr/>
          <p:nvPr/>
        </p:nvSpPr>
        <p:spPr>
          <a:xfrm>
            <a:off x="3431215"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-57%</a:t>
            </a:r>
          </a:p>
        </p:txBody>
      </p:sp>
      <p:sp>
        <p:nvSpPr>
          <p:cNvPr id="76" name="Rectangle 145">
            <a:extLst>
              <a:ext uri="{FF2B5EF4-FFF2-40B4-BE49-F238E27FC236}">
                <a16:creationId xmlns:a16="http://schemas.microsoft.com/office/drawing/2014/main" xmlns="" id="{251F7D2E-6D67-4BD6-8E91-3A732C227DCA}"/>
              </a:ext>
            </a:extLst>
          </p:cNvPr>
          <p:cNvSpPr/>
          <p:nvPr/>
        </p:nvSpPr>
        <p:spPr>
          <a:xfrm>
            <a:off x="459391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-64%</a:t>
            </a:r>
          </a:p>
        </p:txBody>
      </p:sp>
      <p:sp>
        <p:nvSpPr>
          <p:cNvPr id="77" name="Rectangle 149">
            <a:extLst>
              <a:ext uri="{FF2B5EF4-FFF2-40B4-BE49-F238E27FC236}">
                <a16:creationId xmlns:a16="http://schemas.microsoft.com/office/drawing/2014/main" xmlns="" id="{0AF535C9-7A20-4AEC-8692-265A68012C07}"/>
              </a:ext>
            </a:extLst>
          </p:cNvPr>
          <p:cNvSpPr/>
          <p:nvPr/>
        </p:nvSpPr>
        <p:spPr>
          <a:xfrm>
            <a:off x="579035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-61%</a:t>
            </a:r>
          </a:p>
        </p:txBody>
      </p:sp>
      <p:sp>
        <p:nvSpPr>
          <p:cNvPr id="78" name="Rectangle 153">
            <a:extLst>
              <a:ext uri="{FF2B5EF4-FFF2-40B4-BE49-F238E27FC236}">
                <a16:creationId xmlns:a16="http://schemas.microsoft.com/office/drawing/2014/main" xmlns="" id="{4CEC1510-B9CF-4F77-BF76-2788141CA331}"/>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-59%</a:t>
            </a:r>
          </a:p>
        </p:txBody>
      </p:sp>
      <p:sp>
        <p:nvSpPr>
          <p:cNvPr id="79" name="Rectangle 157">
            <a:extLst>
              <a:ext uri="{FF2B5EF4-FFF2-40B4-BE49-F238E27FC236}">
                <a16:creationId xmlns:a16="http://schemas.microsoft.com/office/drawing/2014/main" xmlns="" id="{54F44788-ABD5-4A3B-8865-7EC00A9C19C0}"/>
              </a:ext>
            </a:extLst>
          </p:cNvPr>
          <p:cNvSpPr/>
          <p:nvPr/>
        </p:nvSpPr>
        <p:spPr>
          <a:xfrm>
            <a:off x="8151623"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-59%</a:t>
            </a:r>
          </a:p>
        </p:txBody>
      </p:sp>
    </p:spTree>
    <p:extLst>
      <p:ext uri="{BB962C8B-B14F-4D97-AF65-F5344CB8AC3E}">
        <p14:creationId xmlns:p14="http://schemas.microsoft.com/office/powerpoint/2010/main" val="3425671638"/>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4762" y="749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SISTEMA DELLA SOSTA: Parcheggi d’Interscambio</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55</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0">
            <a:extLst>
              <a:ext uri="{FF2B5EF4-FFF2-40B4-BE49-F238E27FC236}">
                <a16:creationId xmlns:a16="http://schemas.microsoft.com/office/drawing/2014/main" xmlns="" id="{282A3556-BB35-4026-BC12-36CE6D160B68}"/>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3" name="Rectangle 21">
            <a:extLst>
              <a:ext uri="{FF2B5EF4-FFF2-40B4-BE49-F238E27FC236}">
                <a16:creationId xmlns:a16="http://schemas.microsoft.com/office/drawing/2014/main" xmlns="" id="{CBF9D77A-DE88-47B8-B463-BDF8F5F5DF15}"/>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4" name="Rectangle 22">
            <a:extLst>
              <a:ext uri="{FF2B5EF4-FFF2-40B4-BE49-F238E27FC236}">
                <a16:creationId xmlns:a16="http://schemas.microsoft.com/office/drawing/2014/main" xmlns="" id="{268F7A84-0290-41B3-AB9E-32535266E59D}"/>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5" name="Rectangle 23">
            <a:extLst>
              <a:ext uri="{FF2B5EF4-FFF2-40B4-BE49-F238E27FC236}">
                <a16:creationId xmlns:a16="http://schemas.microsoft.com/office/drawing/2014/main" xmlns="" id="{8443BA79-8019-46DA-9811-148C7E3475FB}"/>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26" name="Rounded Rectangle 4">
            <a:extLst>
              <a:ext uri="{FF2B5EF4-FFF2-40B4-BE49-F238E27FC236}">
                <a16:creationId xmlns:a16="http://schemas.microsoft.com/office/drawing/2014/main" xmlns="" id="{AA91306D-A9BB-44CA-B97A-5F830198D975}"/>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27" name="Rounded Rectangle 5">
            <a:extLst>
              <a:ext uri="{FF2B5EF4-FFF2-40B4-BE49-F238E27FC236}">
                <a16:creationId xmlns:a16="http://schemas.microsoft.com/office/drawing/2014/main" xmlns="" id="{EE80FCBD-202D-4770-95BC-4B66C6329B01}"/>
              </a:ext>
            </a:extLst>
          </p:cNvPr>
          <p:cNvSpPr/>
          <p:nvPr/>
        </p:nvSpPr>
        <p:spPr>
          <a:xfrm>
            <a:off x="1028605" y="5467731"/>
            <a:ext cx="646095" cy="658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28" name="Rectangle 33">
            <a:extLst>
              <a:ext uri="{FF2B5EF4-FFF2-40B4-BE49-F238E27FC236}">
                <a16:creationId xmlns:a16="http://schemas.microsoft.com/office/drawing/2014/main" xmlns="" id="{1D5274E0-FAFE-4202-BC40-BFB720A7F3B5}"/>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6" name="Rectangle 34">
            <a:extLst>
              <a:ext uri="{FF2B5EF4-FFF2-40B4-BE49-F238E27FC236}">
                <a16:creationId xmlns:a16="http://schemas.microsoft.com/office/drawing/2014/main" xmlns="" id="{E7879DB8-08A4-44B0-BEB4-D5AF2DCB1A8F}"/>
              </a:ext>
            </a:extLst>
          </p:cNvPr>
          <p:cNvSpPr/>
          <p:nvPr/>
        </p:nvSpPr>
        <p:spPr>
          <a:xfrm>
            <a:off x="1043310"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29 Feb</a:t>
            </a:r>
          </a:p>
        </p:txBody>
      </p:sp>
      <p:sp>
        <p:nvSpPr>
          <p:cNvPr id="37" name="Rectangle 35">
            <a:extLst>
              <a:ext uri="{FF2B5EF4-FFF2-40B4-BE49-F238E27FC236}">
                <a16:creationId xmlns:a16="http://schemas.microsoft.com/office/drawing/2014/main" xmlns="" id="{133E42E7-AE50-455D-94A5-C304A1493CA0}"/>
              </a:ext>
            </a:extLst>
          </p:cNvPr>
          <p:cNvSpPr/>
          <p:nvPr/>
        </p:nvSpPr>
        <p:spPr>
          <a:xfrm>
            <a:off x="1063727" y="5679394"/>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-75%</a:t>
            </a:r>
          </a:p>
        </p:txBody>
      </p:sp>
      <p:sp>
        <p:nvSpPr>
          <p:cNvPr id="38" name="Rounded Rectangle 4">
            <a:extLst>
              <a:ext uri="{FF2B5EF4-FFF2-40B4-BE49-F238E27FC236}">
                <a16:creationId xmlns:a16="http://schemas.microsoft.com/office/drawing/2014/main" xmlns="" id="{DCED4D1F-E17D-454F-9879-6E443D9EF69E}"/>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9" name="Rounded Rectangle 5">
            <a:extLst>
              <a:ext uri="{FF2B5EF4-FFF2-40B4-BE49-F238E27FC236}">
                <a16:creationId xmlns:a16="http://schemas.microsoft.com/office/drawing/2014/main" xmlns="" id="{28C02A62-CE25-4E5B-8106-231CF8F0ECEC}"/>
              </a:ext>
            </a:extLst>
          </p:cNvPr>
          <p:cNvSpPr/>
          <p:nvPr/>
        </p:nvSpPr>
        <p:spPr>
          <a:xfrm>
            <a:off x="2194243" y="5710526"/>
            <a:ext cx="648000" cy="406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0" name="Rectangle 38">
            <a:extLst>
              <a:ext uri="{FF2B5EF4-FFF2-40B4-BE49-F238E27FC236}">
                <a16:creationId xmlns:a16="http://schemas.microsoft.com/office/drawing/2014/main" xmlns="" id="{6858388A-E8DA-4DAA-9552-5CBAD6E7766C}"/>
              </a:ext>
            </a:extLst>
          </p:cNvPr>
          <p:cNvSpPr/>
          <p:nvPr/>
        </p:nvSpPr>
        <p:spPr>
          <a:xfrm>
            <a:off x="2235076" y="3066616"/>
            <a:ext cx="553358"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1 mar</a:t>
            </a:r>
          </a:p>
        </p:txBody>
      </p:sp>
      <p:sp>
        <p:nvSpPr>
          <p:cNvPr id="41" name="Rectangle 39">
            <a:extLst>
              <a:ext uri="{FF2B5EF4-FFF2-40B4-BE49-F238E27FC236}">
                <a16:creationId xmlns:a16="http://schemas.microsoft.com/office/drawing/2014/main" xmlns="" id="{364BD5FF-44F5-4C01-8511-C8841EFD32B7}"/>
              </a:ext>
            </a:extLst>
          </p:cNvPr>
          <p:cNvSpPr/>
          <p:nvPr/>
        </p:nvSpPr>
        <p:spPr>
          <a:xfrm>
            <a:off x="2229365" y="5714645"/>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-85%</a:t>
            </a:r>
          </a:p>
        </p:txBody>
      </p:sp>
      <p:sp>
        <p:nvSpPr>
          <p:cNvPr id="42" name="Rounded Rectangle 4">
            <a:extLst>
              <a:ext uri="{FF2B5EF4-FFF2-40B4-BE49-F238E27FC236}">
                <a16:creationId xmlns:a16="http://schemas.microsoft.com/office/drawing/2014/main" xmlns="" id="{CDA443C1-2E5C-4EBE-897F-80D5B8C63898}"/>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3" name="Rounded Rectangle 5">
            <a:extLst>
              <a:ext uri="{FF2B5EF4-FFF2-40B4-BE49-F238E27FC236}">
                <a16:creationId xmlns:a16="http://schemas.microsoft.com/office/drawing/2014/main" xmlns="" id="{17824351-C873-43A0-A362-0FB5DDA39655}"/>
              </a:ext>
            </a:extLst>
          </p:cNvPr>
          <p:cNvSpPr/>
          <p:nvPr/>
        </p:nvSpPr>
        <p:spPr>
          <a:xfrm>
            <a:off x="3359865" y="4772514"/>
            <a:ext cx="646095" cy="1346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4" name="Rectangle 42">
            <a:extLst>
              <a:ext uri="{FF2B5EF4-FFF2-40B4-BE49-F238E27FC236}">
                <a16:creationId xmlns:a16="http://schemas.microsoft.com/office/drawing/2014/main" xmlns="" id="{A796ED4C-15FB-4FF4-B484-D850D12F5C59}"/>
              </a:ext>
            </a:extLst>
          </p:cNvPr>
          <p:cNvSpPr/>
          <p:nvPr/>
        </p:nvSpPr>
        <p:spPr>
          <a:xfrm>
            <a:off x="3395891"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 Mar</a:t>
            </a:r>
          </a:p>
        </p:txBody>
      </p:sp>
      <p:sp>
        <p:nvSpPr>
          <p:cNvPr id="45" name="Rectangle 43">
            <a:extLst>
              <a:ext uri="{FF2B5EF4-FFF2-40B4-BE49-F238E27FC236}">
                <a16:creationId xmlns:a16="http://schemas.microsoft.com/office/drawing/2014/main" xmlns="" id="{686C6352-C20C-4E10-9838-6B494B4B3B57}"/>
              </a:ext>
            </a:extLst>
          </p:cNvPr>
          <p:cNvSpPr/>
          <p:nvPr/>
        </p:nvSpPr>
        <p:spPr>
          <a:xfrm>
            <a:off x="3394988"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-48%</a:t>
            </a:r>
          </a:p>
        </p:txBody>
      </p:sp>
      <p:sp>
        <p:nvSpPr>
          <p:cNvPr id="46" name="Rounded Rectangle 4">
            <a:extLst>
              <a:ext uri="{FF2B5EF4-FFF2-40B4-BE49-F238E27FC236}">
                <a16:creationId xmlns:a16="http://schemas.microsoft.com/office/drawing/2014/main" xmlns="" id="{F858A4A3-2823-4289-8DE3-7A18B8BBB543}"/>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7" name="Rounded Rectangle 5">
            <a:extLst>
              <a:ext uri="{FF2B5EF4-FFF2-40B4-BE49-F238E27FC236}">
                <a16:creationId xmlns:a16="http://schemas.microsoft.com/office/drawing/2014/main" xmlns="" id="{D7099EB1-7AAF-4433-8B74-AA8423FB8BF8}"/>
              </a:ext>
            </a:extLst>
          </p:cNvPr>
          <p:cNvSpPr/>
          <p:nvPr/>
        </p:nvSpPr>
        <p:spPr>
          <a:xfrm>
            <a:off x="4522564" y="4873685"/>
            <a:ext cx="648000" cy="1245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8" name="Rectangle 46">
            <a:extLst>
              <a:ext uri="{FF2B5EF4-FFF2-40B4-BE49-F238E27FC236}">
                <a16:creationId xmlns:a16="http://schemas.microsoft.com/office/drawing/2014/main" xmlns="" id="{50D684AC-F7F0-4BEC-9A4D-A5ABB9B55D12}"/>
              </a:ext>
            </a:extLst>
          </p:cNvPr>
          <p:cNvSpPr/>
          <p:nvPr/>
        </p:nvSpPr>
        <p:spPr>
          <a:xfrm>
            <a:off x="4558591" y="3065409"/>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3 Mar</a:t>
            </a:r>
          </a:p>
        </p:txBody>
      </p:sp>
      <p:sp>
        <p:nvSpPr>
          <p:cNvPr id="49" name="Rectangle 47">
            <a:extLst>
              <a:ext uri="{FF2B5EF4-FFF2-40B4-BE49-F238E27FC236}">
                <a16:creationId xmlns:a16="http://schemas.microsoft.com/office/drawing/2014/main" xmlns="" id="{6DAA1762-9AA1-4581-9712-7A848B2418CD}"/>
              </a:ext>
            </a:extLst>
          </p:cNvPr>
          <p:cNvSpPr/>
          <p:nvPr/>
        </p:nvSpPr>
        <p:spPr>
          <a:xfrm>
            <a:off x="4557687"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-52%</a:t>
            </a:r>
          </a:p>
        </p:txBody>
      </p:sp>
      <p:sp>
        <p:nvSpPr>
          <p:cNvPr id="50" name="Rounded Rectangle 4">
            <a:extLst>
              <a:ext uri="{FF2B5EF4-FFF2-40B4-BE49-F238E27FC236}">
                <a16:creationId xmlns:a16="http://schemas.microsoft.com/office/drawing/2014/main" xmlns="" id="{25EAC38D-D737-46B0-A964-39019A818224}"/>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1" name="Rounded Rectangle 5">
            <a:extLst>
              <a:ext uri="{FF2B5EF4-FFF2-40B4-BE49-F238E27FC236}">
                <a16:creationId xmlns:a16="http://schemas.microsoft.com/office/drawing/2014/main" xmlns="" id="{A0F53E60-854F-4C04-A6F5-6D3F2D1F09BB}"/>
              </a:ext>
            </a:extLst>
          </p:cNvPr>
          <p:cNvSpPr/>
          <p:nvPr/>
        </p:nvSpPr>
        <p:spPr>
          <a:xfrm>
            <a:off x="5719003" y="4957393"/>
            <a:ext cx="648000" cy="1166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2" name="Rectangle 50">
            <a:extLst>
              <a:ext uri="{FF2B5EF4-FFF2-40B4-BE49-F238E27FC236}">
                <a16:creationId xmlns:a16="http://schemas.microsoft.com/office/drawing/2014/main" xmlns="" id="{2964905F-9AEC-4DC1-BD78-DF7614280882}"/>
              </a:ext>
            </a:extLst>
          </p:cNvPr>
          <p:cNvSpPr/>
          <p:nvPr/>
        </p:nvSpPr>
        <p:spPr>
          <a:xfrm>
            <a:off x="5755030" y="3081337"/>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4 Mar</a:t>
            </a:r>
          </a:p>
        </p:txBody>
      </p:sp>
      <p:sp>
        <p:nvSpPr>
          <p:cNvPr id="53" name="Rectangle 51">
            <a:extLst>
              <a:ext uri="{FF2B5EF4-FFF2-40B4-BE49-F238E27FC236}">
                <a16:creationId xmlns:a16="http://schemas.microsoft.com/office/drawing/2014/main" xmlns="" id="{7B1F4D4D-DBA8-4A78-9366-BA7ED5833A9E}"/>
              </a:ext>
            </a:extLst>
          </p:cNvPr>
          <p:cNvSpPr/>
          <p:nvPr/>
        </p:nvSpPr>
        <p:spPr>
          <a:xfrm>
            <a:off x="575412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-55%</a:t>
            </a:r>
          </a:p>
        </p:txBody>
      </p:sp>
      <p:sp>
        <p:nvSpPr>
          <p:cNvPr id="54" name="Rounded Rectangle 4">
            <a:extLst>
              <a:ext uri="{FF2B5EF4-FFF2-40B4-BE49-F238E27FC236}">
                <a16:creationId xmlns:a16="http://schemas.microsoft.com/office/drawing/2014/main" xmlns="" id="{6CBE2EDB-A5C2-4321-BCB6-B75744DB9E53}"/>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5" name="Rounded Rectangle 5">
            <a:extLst>
              <a:ext uri="{FF2B5EF4-FFF2-40B4-BE49-F238E27FC236}">
                <a16:creationId xmlns:a16="http://schemas.microsoft.com/office/drawing/2014/main" xmlns="" id="{FF4AC475-7FA1-408F-B7F3-7569B1DC897B}"/>
              </a:ext>
            </a:extLst>
          </p:cNvPr>
          <p:cNvSpPr/>
          <p:nvPr/>
        </p:nvSpPr>
        <p:spPr>
          <a:xfrm>
            <a:off x="6896409" y="4977925"/>
            <a:ext cx="647084" cy="1141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6" name="Rectangle 54">
            <a:extLst>
              <a:ext uri="{FF2B5EF4-FFF2-40B4-BE49-F238E27FC236}">
                <a16:creationId xmlns:a16="http://schemas.microsoft.com/office/drawing/2014/main" xmlns="" id="{59A8D01B-CA70-4302-A08B-00D84456FD08}"/>
              </a:ext>
            </a:extLst>
          </p:cNvPr>
          <p:cNvSpPr/>
          <p:nvPr/>
        </p:nvSpPr>
        <p:spPr>
          <a:xfrm>
            <a:off x="6932435" y="3081337"/>
            <a:ext cx="56297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5 Mar</a:t>
            </a:r>
          </a:p>
        </p:txBody>
      </p:sp>
      <p:sp>
        <p:nvSpPr>
          <p:cNvPr id="57" name="Rectangle 55">
            <a:extLst>
              <a:ext uri="{FF2B5EF4-FFF2-40B4-BE49-F238E27FC236}">
                <a16:creationId xmlns:a16="http://schemas.microsoft.com/office/drawing/2014/main" xmlns="" id="{D00BDAC2-E78E-4E6D-A35C-9DA05B803457}"/>
              </a:ext>
            </a:extLst>
          </p:cNvPr>
          <p:cNvSpPr/>
          <p:nvPr/>
        </p:nvSpPr>
        <p:spPr>
          <a:xfrm>
            <a:off x="6931531"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-56%</a:t>
            </a:r>
          </a:p>
        </p:txBody>
      </p:sp>
      <p:sp>
        <p:nvSpPr>
          <p:cNvPr id="58" name="Rounded Rectangle 4">
            <a:extLst>
              <a:ext uri="{FF2B5EF4-FFF2-40B4-BE49-F238E27FC236}">
                <a16:creationId xmlns:a16="http://schemas.microsoft.com/office/drawing/2014/main" xmlns="" id="{3F0E3A6B-E255-4736-B69F-F0D9BE1D15CB}"/>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9" name="Rounded Rectangle 5">
            <a:extLst>
              <a:ext uri="{FF2B5EF4-FFF2-40B4-BE49-F238E27FC236}">
                <a16:creationId xmlns:a16="http://schemas.microsoft.com/office/drawing/2014/main" xmlns="" id="{D37B3537-C91D-4A48-8444-5FB6F5606F1E}"/>
              </a:ext>
            </a:extLst>
          </p:cNvPr>
          <p:cNvSpPr/>
          <p:nvPr/>
        </p:nvSpPr>
        <p:spPr>
          <a:xfrm>
            <a:off x="8080274" y="5010200"/>
            <a:ext cx="648000" cy="1116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60" name="Rectangle 58">
            <a:extLst>
              <a:ext uri="{FF2B5EF4-FFF2-40B4-BE49-F238E27FC236}">
                <a16:creationId xmlns:a16="http://schemas.microsoft.com/office/drawing/2014/main" xmlns="" id="{F9568F05-C9FE-4E2C-9719-1F5ECF9AA989}"/>
              </a:ext>
            </a:extLst>
          </p:cNvPr>
          <p:cNvSpPr/>
          <p:nvPr/>
        </p:nvSpPr>
        <p:spPr>
          <a:xfrm>
            <a:off x="8116299" y="3064557"/>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6 Mar</a:t>
            </a:r>
          </a:p>
        </p:txBody>
      </p:sp>
      <p:sp>
        <p:nvSpPr>
          <p:cNvPr id="61" name="Rectangle 59">
            <a:extLst>
              <a:ext uri="{FF2B5EF4-FFF2-40B4-BE49-F238E27FC236}">
                <a16:creationId xmlns:a16="http://schemas.microsoft.com/office/drawing/2014/main" xmlns="" id="{63D32CC4-0620-4A78-83C1-ED1A378411B9}"/>
              </a:ext>
            </a:extLst>
          </p:cNvPr>
          <p:cNvSpPr/>
          <p:nvPr/>
        </p:nvSpPr>
        <p:spPr>
          <a:xfrm>
            <a:off x="8115396"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-57%</a:t>
            </a:r>
          </a:p>
        </p:txBody>
      </p:sp>
      <p:pic>
        <p:nvPicPr>
          <p:cNvPr id="2" name="Immagine 1">
            <a:extLst>
              <a:ext uri="{FF2B5EF4-FFF2-40B4-BE49-F238E27FC236}">
                <a16:creationId xmlns:a16="http://schemas.microsoft.com/office/drawing/2014/main" xmlns="" id="{8F157FA3-1520-4166-8402-C7A31919EE76}"/>
              </a:ext>
            </a:extLst>
          </p:cNvPr>
          <p:cNvPicPr>
            <a:picLocks noChangeAspect="1"/>
          </p:cNvPicPr>
          <p:nvPr/>
        </p:nvPicPr>
        <p:blipFill>
          <a:blip r:embed="rId6"/>
          <a:stretch>
            <a:fillRect/>
          </a:stretch>
        </p:blipFill>
        <p:spPr>
          <a:xfrm>
            <a:off x="0" y="973299"/>
            <a:ext cx="9144000" cy="1970968"/>
          </a:xfrm>
          <a:prstGeom prst="rect">
            <a:avLst/>
          </a:prstGeom>
        </p:spPr>
      </p:pic>
      <p:sp>
        <p:nvSpPr>
          <p:cNvPr id="62" name="Freeform 407">
            <a:extLst>
              <a:ext uri="{FF2B5EF4-FFF2-40B4-BE49-F238E27FC236}">
                <a16:creationId xmlns:a16="http://schemas.microsoft.com/office/drawing/2014/main" xmlns="" id="{E84991A5-0546-4D4C-BBCB-D4D7785E6F8F}"/>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CasellaDiTesto 62">
            <a:extLst>
              <a:ext uri="{FF2B5EF4-FFF2-40B4-BE49-F238E27FC236}">
                <a16:creationId xmlns:a16="http://schemas.microsoft.com/office/drawing/2014/main" xmlns="" id="{CCC93415-4AC7-411B-9C48-312C4F7E6804}"/>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64" name="CasellaDiTesto 63">
            <a:extLst>
              <a:ext uri="{FF2B5EF4-FFF2-40B4-BE49-F238E27FC236}">
                <a16:creationId xmlns:a16="http://schemas.microsoft.com/office/drawing/2014/main" xmlns="" id="{FE78A27C-8B74-4102-B880-73D7E91F96F1}"/>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5" name="Freeform 403">
            <a:extLst>
              <a:ext uri="{FF2B5EF4-FFF2-40B4-BE49-F238E27FC236}">
                <a16:creationId xmlns:a16="http://schemas.microsoft.com/office/drawing/2014/main" xmlns="" id="{F031EA28-1F41-4917-868A-76EB53163939}"/>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6" name="Picture 2" descr="Risultato immagini per simbolo media aritmetica">
            <a:extLst>
              <a:ext uri="{FF2B5EF4-FFF2-40B4-BE49-F238E27FC236}">
                <a16:creationId xmlns:a16="http://schemas.microsoft.com/office/drawing/2014/main" xmlns="" id="{9C191C0D-72AF-4877-9590-63DB856BA1D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7" name="CasellaDiTesto 66">
            <a:extLst>
              <a:ext uri="{FF2B5EF4-FFF2-40B4-BE49-F238E27FC236}">
                <a16:creationId xmlns:a16="http://schemas.microsoft.com/office/drawing/2014/main" xmlns="" id="{DD1BF598-C135-49D5-B392-093224ABAB6C}"/>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8" name="Rectangle 122">
            <a:extLst>
              <a:ext uri="{FF2B5EF4-FFF2-40B4-BE49-F238E27FC236}">
                <a16:creationId xmlns:a16="http://schemas.microsoft.com/office/drawing/2014/main" xmlns="" id="{EA06BAC0-2179-4A42-B669-61235B4EB9ED}"/>
              </a:ext>
            </a:extLst>
          </p:cNvPr>
          <p:cNvSpPr/>
          <p:nvPr/>
        </p:nvSpPr>
        <p:spPr>
          <a:xfrm>
            <a:off x="10901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-78%</a:t>
            </a:r>
          </a:p>
        </p:txBody>
      </p:sp>
      <p:sp>
        <p:nvSpPr>
          <p:cNvPr id="69" name="Rectangle 133">
            <a:extLst>
              <a:ext uri="{FF2B5EF4-FFF2-40B4-BE49-F238E27FC236}">
                <a16:creationId xmlns:a16="http://schemas.microsoft.com/office/drawing/2014/main" xmlns="" id="{BDD9EA4E-9E92-40F3-BEED-AF8328662C2C}"/>
              </a:ext>
            </a:extLst>
          </p:cNvPr>
          <p:cNvSpPr/>
          <p:nvPr/>
        </p:nvSpPr>
        <p:spPr>
          <a:xfrm>
            <a:off x="2255815"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-82%</a:t>
            </a:r>
          </a:p>
        </p:txBody>
      </p:sp>
      <p:sp>
        <p:nvSpPr>
          <p:cNvPr id="70" name="Rectangle 141">
            <a:extLst>
              <a:ext uri="{FF2B5EF4-FFF2-40B4-BE49-F238E27FC236}">
                <a16:creationId xmlns:a16="http://schemas.microsoft.com/office/drawing/2014/main" xmlns="" id="{FD06FAA5-5237-4455-994D-B6FFCEA7F4F9}"/>
              </a:ext>
            </a:extLst>
          </p:cNvPr>
          <p:cNvSpPr/>
          <p:nvPr/>
        </p:nvSpPr>
        <p:spPr>
          <a:xfrm>
            <a:off x="3421438"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-65%</a:t>
            </a:r>
          </a:p>
        </p:txBody>
      </p:sp>
      <p:sp>
        <p:nvSpPr>
          <p:cNvPr id="71" name="Rectangle 145">
            <a:extLst>
              <a:ext uri="{FF2B5EF4-FFF2-40B4-BE49-F238E27FC236}">
                <a16:creationId xmlns:a16="http://schemas.microsoft.com/office/drawing/2014/main" xmlns="" id="{33423EA4-5F7E-4393-8144-F947AA19DEDF}"/>
              </a:ext>
            </a:extLst>
          </p:cNvPr>
          <p:cNvSpPr/>
          <p:nvPr/>
        </p:nvSpPr>
        <p:spPr>
          <a:xfrm>
            <a:off x="458413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-76%</a:t>
            </a:r>
          </a:p>
        </p:txBody>
      </p:sp>
      <p:sp>
        <p:nvSpPr>
          <p:cNvPr id="72" name="Rectangle 149">
            <a:extLst>
              <a:ext uri="{FF2B5EF4-FFF2-40B4-BE49-F238E27FC236}">
                <a16:creationId xmlns:a16="http://schemas.microsoft.com/office/drawing/2014/main" xmlns="" id="{065AC1F4-A519-4A54-A87A-CF088FD5AE18}"/>
              </a:ext>
            </a:extLst>
          </p:cNvPr>
          <p:cNvSpPr/>
          <p:nvPr/>
        </p:nvSpPr>
        <p:spPr>
          <a:xfrm>
            <a:off x="578057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-81%</a:t>
            </a:r>
          </a:p>
        </p:txBody>
      </p:sp>
      <p:sp>
        <p:nvSpPr>
          <p:cNvPr id="73" name="Rectangle 153">
            <a:extLst>
              <a:ext uri="{FF2B5EF4-FFF2-40B4-BE49-F238E27FC236}">
                <a16:creationId xmlns:a16="http://schemas.microsoft.com/office/drawing/2014/main" xmlns="" id="{EE0B9D04-FA33-4790-9517-ECF769F1D58B}"/>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-83%</a:t>
            </a:r>
          </a:p>
        </p:txBody>
      </p:sp>
      <p:sp>
        <p:nvSpPr>
          <p:cNvPr id="74" name="Rectangle 157">
            <a:extLst>
              <a:ext uri="{FF2B5EF4-FFF2-40B4-BE49-F238E27FC236}">
                <a16:creationId xmlns:a16="http://schemas.microsoft.com/office/drawing/2014/main" xmlns="" id="{F6EB0E5E-48EC-44AD-86B1-795554A7AC44}"/>
              </a:ext>
            </a:extLst>
          </p:cNvPr>
          <p:cNvSpPr/>
          <p:nvPr/>
        </p:nvSpPr>
        <p:spPr>
          <a:xfrm>
            <a:off x="8141846"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-66%</a:t>
            </a:r>
          </a:p>
        </p:txBody>
      </p:sp>
      <p:sp>
        <p:nvSpPr>
          <p:cNvPr id="75" name="Rectangle 122">
            <a:extLst>
              <a:ext uri="{FF2B5EF4-FFF2-40B4-BE49-F238E27FC236}">
                <a16:creationId xmlns:a16="http://schemas.microsoft.com/office/drawing/2014/main" xmlns="" id="{94A30B27-95ED-4051-8968-DD2D78B3B730}"/>
              </a:ext>
            </a:extLst>
          </p:cNvPr>
          <p:cNvSpPr/>
          <p:nvPr/>
        </p:nvSpPr>
        <p:spPr>
          <a:xfrm>
            <a:off x="10999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-76%</a:t>
            </a:r>
          </a:p>
        </p:txBody>
      </p:sp>
      <p:sp>
        <p:nvSpPr>
          <p:cNvPr id="76" name="Rectangle 133">
            <a:extLst>
              <a:ext uri="{FF2B5EF4-FFF2-40B4-BE49-F238E27FC236}">
                <a16:creationId xmlns:a16="http://schemas.microsoft.com/office/drawing/2014/main" xmlns="" id="{08916628-3E96-4933-83CB-FAB19466AA5E}"/>
              </a:ext>
            </a:extLst>
          </p:cNvPr>
          <p:cNvSpPr/>
          <p:nvPr/>
        </p:nvSpPr>
        <p:spPr>
          <a:xfrm>
            <a:off x="2265592" y="4114170"/>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-83%</a:t>
            </a:r>
          </a:p>
        </p:txBody>
      </p:sp>
      <p:sp>
        <p:nvSpPr>
          <p:cNvPr id="77" name="Rectangle 141">
            <a:extLst>
              <a:ext uri="{FF2B5EF4-FFF2-40B4-BE49-F238E27FC236}">
                <a16:creationId xmlns:a16="http://schemas.microsoft.com/office/drawing/2014/main" xmlns="" id="{CCB6ADEB-578B-47FB-810A-F5978C9158A1}"/>
              </a:ext>
            </a:extLst>
          </p:cNvPr>
          <p:cNvSpPr/>
          <p:nvPr/>
        </p:nvSpPr>
        <p:spPr>
          <a:xfrm>
            <a:off x="3431215"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-42%</a:t>
            </a:r>
          </a:p>
        </p:txBody>
      </p:sp>
      <p:sp>
        <p:nvSpPr>
          <p:cNvPr id="78" name="Rectangle 145">
            <a:extLst>
              <a:ext uri="{FF2B5EF4-FFF2-40B4-BE49-F238E27FC236}">
                <a16:creationId xmlns:a16="http://schemas.microsoft.com/office/drawing/2014/main" xmlns="" id="{477279B2-1F8B-4862-A9AE-D9F67576BD1B}"/>
              </a:ext>
            </a:extLst>
          </p:cNvPr>
          <p:cNvSpPr/>
          <p:nvPr/>
        </p:nvSpPr>
        <p:spPr>
          <a:xfrm>
            <a:off x="459391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-48%</a:t>
            </a:r>
          </a:p>
        </p:txBody>
      </p:sp>
      <p:sp>
        <p:nvSpPr>
          <p:cNvPr id="79" name="Rectangle 149">
            <a:extLst>
              <a:ext uri="{FF2B5EF4-FFF2-40B4-BE49-F238E27FC236}">
                <a16:creationId xmlns:a16="http://schemas.microsoft.com/office/drawing/2014/main" xmlns="" id="{8444A51C-DD52-4882-B11C-61EC37F8916C}"/>
              </a:ext>
            </a:extLst>
          </p:cNvPr>
          <p:cNvSpPr/>
          <p:nvPr/>
        </p:nvSpPr>
        <p:spPr>
          <a:xfrm>
            <a:off x="579035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-48%</a:t>
            </a:r>
          </a:p>
        </p:txBody>
      </p:sp>
      <p:sp>
        <p:nvSpPr>
          <p:cNvPr id="80" name="Rectangle 153">
            <a:extLst>
              <a:ext uri="{FF2B5EF4-FFF2-40B4-BE49-F238E27FC236}">
                <a16:creationId xmlns:a16="http://schemas.microsoft.com/office/drawing/2014/main" xmlns="" id="{5EAF8D65-4EE9-4617-8E76-7272DB244DB4}"/>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-50%</a:t>
            </a:r>
          </a:p>
        </p:txBody>
      </p:sp>
      <p:sp>
        <p:nvSpPr>
          <p:cNvPr id="81" name="Rectangle 157">
            <a:extLst>
              <a:ext uri="{FF2B5EF4-FFF2-40B4-BE49-F238E27FC236}">
                <a16:creationId xmlns:a16="http://schemas.microsoft.com/office/drawing/2014/main" xmlns="" id="{21716B2B-CA2B-47AC-8FBF-86FD42A537B9}"/>
              </a:ext>
            </a:extLst>
          </p:cNvPr>
          <p:cNvSpPr/>
          <p:nvPr/>
        </p:nvSpPr>
        <p:spPr>
          <a:xfrm>
            <a:off x="8151623"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-55%</a:t>
            </a:r>
          </a:p>
        </p:txBody>
      </p:sp>
    </p:spTree>
    <p:extLst>
      <p:ext uri="{BB962C8B-B14F-4D97-AF65-F5344CB8AC3E}">
        <p14:creationId xmlns:p14="http://schemas.microsoft.com/office/powerpoint/2010/main" val="163574937"/>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4762" y="749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SISTEMA DELLA SOSTA: Parcheggi d’Interscambio</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56</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23">
            <a:extLst>
              <a:ext uri="{FF2B5EF4-FFF2-40B4-BE49-F238E27FC236}">
                <a16:creationId xmlns:a16="http://schemas.microsoft.com/office/drawing/2014/main" xmlns="" id="{52B99006-A312-4630-A95B-CA02A620D556}"/>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40" name="Rectangle 24">
            <a:extLst>
              <a:ext uri="{FF2B5EF4-FFF2-40B4-BE49-F238E27FC236}">
                <a16:creationId xmlns:a16="http://schemas.microsoft.com/office/drawing/2014/main" xmlns="" id="{C225CECD-5D85-44CB-B341-C4867B2F2E8F}"/>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41" name="Rectangle 25">
            <a:extLst>
              <a:ext uri="{FF2B5EF4-FFF2-40B4-BE49-F238E27FC236}">
                <a16:creationId xmlns:a16="http://schemas.microsoft.com/office/drawing/2014/main" xmlns="" id="{8ABCAF7B-75C1-447C-89E3-2A663289732C}"/>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42" name="Rectangle 26">
            <a:extLst>
              <a:ext uri="{FF2B5EF4-FFF2-40B4-BE49-F238E27FC236}">
                <a16:creationId xmlns:a16="http://schemas.microsoft.com/office/drawing/2014/main" xmlns="" id="{A87487CA-1799-42D2-AA6E-3444D35C5D40}"/>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43" name="Rounded Rectangle 4">
            <a:extLst>
              <a:ext uri="{FF2B5EF4-FFF2-40B4-BE49-F238E27FC236}">
                <a16:creationId xmlns:a16="http://schemas.microsoft.com/office/drawing/2014/main" xmlns="" id="{74A494E6-D252-42B8-A1CF-1B56209DCD0A}"/>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4" name="Rounded Rectangle 5">
            <a:extLst>
              <a:ext uri="{FF2B5EF4-FFF2-40B4-BE49-F238E27FC236}">
                <a16:creationId xmlns:a16="http://schemas.microsoft.com/office/drawing/2014/main" xmlns="" id="{F6DE95EB-BF1E-4343-A176-EEF98AE81FF5}"/>
              </a:ext>
            </a:extLst>
          </p:cNvPr>
          <p:cNvSpPr/>
          <p:nvPr/>
        </p:nvSpPr>
        <p:spPr>
          <a:xfrm>
            <a:off x="1028606" y="5515206"/>
            <a:ext cx="648000" cy="608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5" name="Rectangle 29">
            <a:extLst>
              <a:ext uri="{FF2B5EF4-FFF2-40B4-BE49-F238E27FC236}">
                <a16:creationId xmlns:a16="http://schemas.microsoft.com/office/drawing/2014/main" xmlns="" id="{BD6E368A-7F0F-4532-A4DC-ECF1FC09975F}"/>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46" name="Rectangle 30">
            <a:extLst>
              <a:ext uri="{FF2B5EF4-FFF2-40B4-BE49-F238E27FC236}">
                <a16:creationId xmlns:a16="http://schemas.microsoft.com/office/drawing/2014/main" xmlns="" id="{6BF6F8EE-C434-4C17-A8BF-A308175A060C}"/>
              </a:ext>
            </a:extLst>
          </p:cNvPr>
          <p:cNvSpPr/>
          <p:nvPr/>
        </p:nvSpPr>
        <p:spPr>
          <a:xfrm>
            <a:off x="1064630" y="3072461"/>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7 Mar</a:t>
            </a:r>
          </a:p>
        </p:txBody>
      </p:sp>
      <p:sp>
        <p:nvSpPr>
          <p:cNvPr id="47" name="Rectangle 31">
            <a:extLst>
              <a:ext uri="{FF2B5EF4-FFF2-40B4-BE49-F238E27FC236}">
                <a16:creationId xmlns:a16="http://schemas.microsoft.com/office/drawing/2014/main" xmlns="" id="{3BAE2A71-5200-475B-845D-652DB98A8401}"/>
              </a:ext>
            </a:extLst>
          </p:cNvPr>
          <p:cNvSpPr/>
          <p:nvPr/>
        </p:nvSpPr>
        <p:spPr>
          <a:xfrm>
            <a:off x="1063727" y="5679394"/>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-77%</a:t>
            </a:r>
          </a:p>
        </p:txBody>
      </p:sp>
      <p:sp>
        <p:nvSpPr>
          <p:cNvPr id="48" name="Rounded Rectangle 4">
            <a:extLst>
              <a:ext uri="{FF2B5EF4-FFF2-40B4-BE49-F238E27FC236}">
                <a16:creationId xmlns:a16="http://schemas.microsoft.com/office/drawing/2014/main" xmlns="" id="{3D1DC097-CF8E-4633-A687-FE67F6D7520C}"/>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9" name="Rounded Rectangle 5">
            <a:extLst>
              <a:ext uri="{FF2B5EF4-FFF2-40B4-BE49-F238E27FC236}">
                <a16:creationId xmlns:a16="http://schemas.microsoft.com/office/drawing/2014/main" xmlns="" id="{95ABE277-3195-499F-A78B-90EA7B0370B3}"/>
              </a:ext>
            </a:extLst>
          </p:cNvPr>
          <p:cNvSpPr/>
          <p:nvPr/>
        </p:nvSpPr>
        <p:spPr>
          <a:xfrm>
            <a:off x="2194242" y="5776414"/>
            <a:ext cx="666497" cy="338201"/>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0" name="Rectangle 34">
            <a:extLst>
              <a:ext uri="{FF2B5EF4-FFF2-40B4-BE49-F238E27FC236}">
                <a16:creationId xmlns:a16="http://schemas.microsoft.com/office/drawing/2014/main" xmlns="" id="{1ADC2860-4EC6-43B0-99A1-D0C4E7E7E8C6}"/>
              </a:ext>
            </a:extLst>
          </p:cNvPr>
          <p:cNvSpPr/>
          <p:nvPr/>
        </p:nvSpPr>
        <p:spPr>
          <a:xfrm>
            <a:off x="2235076" y="3066616"/>
            <a:ext cx="553357"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8 mar</a:t>
            </a:r>
          </a:p>
        </p:txBody>
      </p:sp>
      <p:sp>
        <p:nvSpPr>
          <p:cNvPr id="51" name="Rectangle 35">
            <a:extLst>
              <a:ext uri="{FF2B5EF4-FFF2-40B4-BE49-F238E27FC236}">
                <a16:creationId xmlns:a16="http://schemas.microsoft.com/office/drawing/2014/main" xmlns="" id="{87AA24EE-EAB7-4125-B0A4-7E16EB9FDA05}"/>
              </a:ext>
            </a:extLst>
          </p:cNvPr>
          <p:cNvSpPr/>
          <p:nvPr/>
        </p:nvSpPr>
        <p:spPr>
          <a:xfrm>
            <a:off x="2229365" y="5776289"/>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-93%</a:t>
            </a:r>
          </a:p>
        </p:txBody>
      </p:sp>
      <p:sp>
        <p:nvSpPr>
          <p:cNvPr id="52" name="Rounded Rectangle 4">
            <a:extLst>
              <a:ext uri="{FF2B5EF4-FFF2-40B4-BE49-F238E27FC236}">
                <a16:creationId xmlns:a16="http://schemas.microsoft.com/office/drawing/2014/main" xmlns="" id="{EDE8371C-37E6-4D24-8154-6BF1803F4D04}"/>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3" name="Rounded Rectangle 5">
            <a:extLst>
              <a:ext uri="{FF2B5EF4-FFF2-40B4-BE49-F238E27FC236}">
                <a16:creationId xmlns:a16="http://schemas.microsoft.com/office/drawing/2014/main" xmlns="" id="{9153AD14-1A6C-4697-B42B-652D550E42ED}"/>
              </a:ext>
            </a:extLst>
          </p:cNvPr>
          <p:cNvSpPr/>
          <p:nvPr/>
        </p:nvSpPr>
        <p:spPr>
          <a:xfrm>
            <a:off x="3359865" y="5515206"/>
            <a:ext cx="648000" cy="608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4" name="Rectangle 38">
            <a:extLst>
              <a:ext uri="{FF2B5EF4-FFF2-40B4-BE49-F238E27FC236}">
                <a16:creationId xmlns:a16="http://schemas.microsoft.com/office/drawing/2014/main" xmlns="" id="{1B0D2DE4-EB1A-40ED-B3B3-99F42A133A8F}"/>
              </a:ext>
            </a:extLst>
          </p:cNvPr>
          <p:cNvSpPr/>
          <p:nvPr/>
        </p:nvSpPr>
        <p:spPr>
          <a:xfrm>
            <a:off x="3395890"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9 Mar</a:t>
            </a:r>
          </a:p>
        </p:txBody>
      </p:sp>
      <p:sp>
        <p:nvSpPr>
          <p:cNvPr id="55" name="Rectangle 39">
            <a:extLst>
              <a:ext uri="{FF2B5EF4-FFF2-40B4-BE49-F238E27FC236}">
                <a16:creationId xmlns:a16="http://schemas.microsoft.com/office/drawing/2014/main" xmlns="" id="{1AB72005-4365-4715-9519-3EFD240A2329}"/>
              </a:ext>
            </a:extLst>
          </p:cNvPr>
          <p:cNvSpPr/>
          <p:nvPr/>
        </p:nvSpPr>
        <p:spPr>
          <a:xfrm>
            <a:off x="3394988"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-77%</a:t>
            </a:r>
          </a:p>
        </p:txBody>
      </p:sp>
      <p:sp>
        <p:nvSpPr>
          <p:cNvPr id="56" name="Rounded Rectangle 4">
            <a:extLst>
              <a:ext uri="{FF2B5EF4-FFF2-40B4-BE49-F238E27FC236}">
                <a16:creationId xmlns:a16="http://schemas.microsoft.com/office/drawing/2014/main" xmlns="" id="{CF168357-93D3-4BF1-B859-90557F9FE89B}"/>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7" name="Rounded Rectangle 5">
            <a:extLst>
              <a:ext uri="{FF2B5EF4-FFF2-40B4-BE49-F238E27FC236}">
                <a16:creationId xmlns:a16="http://schemas.microsoft.com/office/drawing/2014/main" xmlns="" id="{4E088972-EEA8-4210-982B-2BE2DA7FDA9A}"/>
              </a:ext>
            </a:extLst>
          </p:cNvPr>
          <p:cNvSpPr/>
          <p:nvPr/>
        </p:nvSpPr>
        <p:spPr>
          <a:xfrm>
            <a:off x="4522564" y="5618060"/>
            <a:ext cx="638275" cy="495351"/>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8" name="Rectangle 42">
            <a:extLst>
              <a:ext uri="{FF2B5EF4-FFF2-40B4-BE49-F238E27FC236}">
                <a16:creationId xmlns:a16="http://schemas.microsoft.com/office/drawing/2014/main" xmlns="" id="{C28C7170-6CEF-4BB0-8FAA-AD6C53DD83C2}"/>
              </a:ext>
            </a:extLst>
          </p:cNvPr>
          <p:cNvSpPr/>
          <p:nvPr/>
        </p:nvSpPr>
        <p:spPr>
          <a:xfrm>
            <a:off x="4519317" y="3065409"/>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10 Mar</a:t>
            </a:r>
          </a:p>
        </p:txBody>
      </p:sp>
      <p:sp>
        <p:nvSpPr>
          <p:cNvPr id="59" name="Rectangle 43">
            <a:extLst>
              <a:ext uri="{FF2B5EF4-FFF2-40B4-BE49-F238E27FC236}">
                <a16:creationId xmlns:a16="http://schemas.microsoft.com/office/drawing/2014/main" xmlns="" id="{0246DB93-7E2B-404F-8EBA-4A67206C62BB}"/>
              </a:ext>
            </a:extLst>
          </p:cNvPr>
          <p:cNvSpPr/>
          <p:nvPr/>
        </p:nvSpPr>
        <p:spPr>
          <a:xfrm>
            <a:off x="4557687"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-86%</a:t>
            </a:r>
          </a:p>
        </p:txBody>
      </p:sp>
      <p:sp>
        <p:nvSpPr>
          <p:cNvPr id="60" name="Rounded Rectangle 4">
            <a:extLst>
              <a:ext uri="{FF2B5EF4-FFF2-40B4-BE49-F238E27FC236}">
                <a16:creationId xmlns:a16="http://schemas.microsoft.com/office/drawing/2014/main" xmlns="" id="{1A25509D-A7E3-44A8-A184-18A7B71A349E}"/>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61" name="Rounded Rectangle 5">
            <a:extLst>
              <a:ext uri="{FF2B5EF4-FFF2-40B4-BE49-F238E27FC236}">
                <a16:creationId xmlns:a16="http://schemas.microsoft.com/office/drawing/2014/main" xmlns="" id="{C788F36F-C422-4F6C-958D-AAA11D071B1F}"/>
              </a:ext>
            </a:extLst>
          </p:cNvPr>
          <p:cNvSpPr/>
          <p:nvPr/>
        </p:nvSpPr>
        <p:spPr>
          <a:xfrm>
            <a:off x="5719003" y="5752815"/>
            <a:ext cx="619545" cy="376523"/>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62" name="Rectangle 46">
            <a:extLst>
              <a:ext uri="{FF2B5EF4-FFF2-40B4-BE49-F238E27FC236}">
                <a16:creationId xmlns:a16="http://schemas.microsoft.com/office/drawing/2014/main" xmlns="" id="{9ACED578-C419-4469-96B6-F91558644B75}"/>
              </a:ext>
            </a:extLst>
          </p:cNvPr>
          <p:cNvSpPr/>
          <p:nvPr/>
        </p:nvSpPr>
        <p:spPr>
          <a:xfrm>
            <a:off x="5715756" y="308133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11 Mar</a:t>
            </a:r>
          </a:p>
        </p:txBody>
      </p:sp>
      <p:sp>
        <p:nvSpPr>
          <p:cNvPr id="63" name="Rectangle 47">
            <a:extLst>
              <a:ext uri="{FF2B5EF4-FFF2-40B4-BE49-F238E27FC236}">
                <a16:creationId xmlns:a16="http://schemas.microsoft.com/office/drawing/2014/main" xmlns="" id="{554C946F-F7F4-4167-86F7-3819A2F5FF99}"/>
              </a:ext>
            </a:extLst>
          </p:cNvPr>
          <p:cNvSpPr/>
          <p:nvPr/>
        </p:nvSpPr>
        <p:spPr>
          <a:xfrm>
            <a:off x="5754126" y="5780736"/>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-90%</a:t>
            </a:r>
          </a:p>
        </p:txBody>
      </p:sp>
      <p:sp>
        <p:nvSpPr>
          <p:cNvPr id="64" name="Rounded Rectangle 4">
            <a:extLst>
              <a:ext uri="{FF2B5EF4-FFF2-40B4-BE49-F238E27FC236}">
                <a16:creationId xmlns:a16="http://schemas.microsoft.com/office/drawing/2014/main" xmlns="" id="{890096D9-ED7F-4C92-B732-D1B6D2EADB8B}"/>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65" name="Rounded Rectangle 5">
            <a:extLst>
              <a:ext uri="{FF2B5EF4-FFF2-40B4-BE49-F238E27FC236}">
                <a16:creationId xmlns:a16="http://schemas.microsoft.com/office/drawing/2014/main" xmlns="" id="{41BFFF7A-AF8A-4470-8F4B-8144A8FC3C4E}"/>
              </a:ext>
            </a:extLst>
          </p:cNvPr>
          <p:cNvSpPr/>
          <p:nvPr/>
        </p:nvSpPr>
        <p:spPr>
          <a:xfrm>
            <a:off x="6896409" y="5776289"/>
            <a:ext cx="588479" cy="35305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66" name="Rectangle 50">
            <a:extLst>
              <a:ext uri="{FF2B5EF4-FFF2-40B4-BE49-F238E27FC236}">
                <a16:creationId xmlns:a16="http://schemas.microsoft.com/office/drawing/2014/main" xmlns="" id="{B045E3AF-3DE8-41A7-A0F9-A7FD334BF401}"/>
              </a:ext>
            </a:extLst>
          </p:cNvPr>
          <p:cNvSpPr/>
          <p:nvPr/>
        </p:nvSpPr>
        <p:spPr>
          <a:xfrm>
            <a:off x="6893161" y="3081337"/>
            <a:ext cx="641522"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12 Mar</a:t>
            </a:r>
          </a:p>
        </p:txBody>
      </p:sp>
      <p:sp>
        <p:nvSpPr>
          <p:cNvPr id="67" name="Rectangle 51">
            <a:extLst>
              <a:ext uri="{FF2B5EF4-FFF2-40B4-BE49-F238E27FC236}">
                <a16:creationId xmlns:a16="http://schemas.microsoft.com/office/drawing/2014/main" xmlns="" id="{4BD777CB-B4EA-479C-ABA3-B97A1A0FBE06}"/>
              </a:ext>
            </a:extLst>
          </p:cNvPr>
          <p:cNvSpPr/>
          <p:nvPr/>
        </p:nvSpPr>
        <p:spPr>
          <a:xfrm>
            <a:off x="6931530" y="577046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-93%</a:t>
            </a:r>
          </a:p>
        </p:txBody>
      </p:sp>
      <p:sp>
        <p:nvSpPr>
          <p:cNvPr id="68" name="Rounded Rectangle 4">
            <a:extLst>
              <a:ext uri="{FF2B5EF4-FFF2-40B4-BE49-F238E27FC236}">
                <a16:creationId xmlns:a16="http://schemas.microsoft.com/office/drawing/2014/main" xmlns="" id="{EC8E2D18-347B-4C25-AB7A-B2CA56019DDE}"/>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69" name="Rounded Rectangle 5">
            <a:extLst>
              <a:ext uri="{FF2B5EF4-FFF2-40B4-BE49-F238E27FC236}">
                <a16:creationId xmlns:a16="http://schemas.microsoft.com/office/drawing/2014/main" xmlns="" id="{7958A7A2-2E10-4B7C-94D8-3E73F9BCBB91}"/>
              </a:ext>
            </a:extLst>
          </p:cNvPr>
          <p:cNvSpPr/>
          <p:nvPr/>
        </p:nvSpPr>
        <p:spPr>
          <a:xfrm>
            <a:off x="8080274" y="5770462"/>
            <a:ext cx="638273" cy="342096"/>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70" name="Rectangle 54">
            <a:extLst>
              <a:ext uri="{FF2B5EF4-FFF2-40B4-BE49-F238E27FC236}">
                <a16:creationId xmlns:a16="http://schemas.microsoft.com/office/drawing/2014/main" xmlns="" id="{82060C37-29A0-4A61-8B2C-E505EBE6DC1F}"/>
              </a:ext>
            </a:extLst>
          </p:cNvPr>
          <p:cNvSpPr/>
          <p:nvPr/>
        </p:nvSpPr>
        <p:spPr>
          <a:xfrm>
            <a:off x="8077025" y="306455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13 Mar</a:t>
            </a:r>
          </a:p>
        </p:txBody>
      </p:sp>
      <p:sp>
        <p:nvSpPr>
          <p:cNvPr id="71" name="Rectangle 55">
            <a:extLst>
              <a:ext uri="{FF2B5EF4-FFF2-40B4-BE49-F238E27FC236}">
                <a16:creationId xmlns:a16="http://schemas.microsoft.com/office/drawing/2014/main" xmlns="" id="{AD74E4A8-6663-422C-9D52-3B235FFF3D74}"/>
              </a:ext>
            </a:extLst>
          </p:cNvPr>
          <p:cNvSpPr/>
          <p:nvPr/>
        </p:nvSpPr>
        <p:spPr>
          <a:xfrm>
            <a:off x="8115396" y="5794778"/>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-94%</a:t>
            </a:r>
          </a:p>
        </p:txBody>
      </p:sp>
      <p:pic>
        <p:nvPicPr>
          <p:cNvPr id="4" name="Immagine 3">
            <a:extLst>
              <a:ext uri="{FF2B5EF4-FFF2-40B4-BE49-F238E27FC236}">
                <a16:creationId xmlns:a16="http://schemas.microsoft.com/office/drawing/2014/main" xmlns="" id="{A032CD2E-3302-442D-B3D5-7FCF009DDE7B}"/>
              </a:ext>
            </a:extLst>
          </p:cNvPr>
          <p:cNvPicPr>
            <a:picLocks noChangeAspect="1"/>
          </p:cNvPicPr>
          <p:nvPr/>
        </p:nvPicPr>
        <p:blipFill>
          <a:blip r:embed="rId6"/>
          <a:stretch>
            <a:fillRect/>
          </a:stretch>
        </p:blipFill>
        <p:spPr>
          <a:xfrm>
            <a:off x="-4762" y="880094"/>
            <a:ext cx="9144000" cy="2183760"/>
          </a:xfrm>
          <a:prstGeom prst="rect">
            <a:avLst/>
          </a:prstGeom>
        </p:spPr>
      </p:pic>
      <p:sp>
        <p:nvSpPr>
          <p:cNvPr id="72" name="Freeform 407">
            <a:extLst>
              <a:ext uri="{FF2B5EF4-FFF2-40B4-BE49-F238E27FC236}">
                <a16:creationId xmlns:a16="http://schemas.microsoft.com/office/drawing/2014/main" xmlns="" id="{B52AAC30-4940-4D8E-97A4-D53417BDD94F}"/>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CasellaDiTesto 72">
            <a:extLst>
              <a:ext uri="{FF2B5EF4-FFF2-40B4-BE49-F238E27FC236}">
                <a16:creationId xmlns:a16="http://schemas.microsoft.com/office/drawing/2014/main" xmlns="" id="{B00B92D8-F3AE-4BED-9CC1-F0A07E237D42}"/>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74" name="CasellaDiTesto 73">
            <a:extLst>
              <a:ext uri="{FF2B5EF4-FFF2-40B4-BE49-F238E27FC236}">
                <a16:creationId xmlns:a16="http://schemas.microsoft.com/office/drawing/2014/main" xmlns="" id="{D5FE7CB4-AA98-4314-AC47-638398E078F2}"/>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75" name="Freeform 403">
            <a:extLst>
              <a:ext uri="{FF2B5EF4-FFF2-40B4-BE49-F238E27FC236}">
                <a16:creationId xmlns:a16="http://schemas.microsoft.com/office/drawing/2014/main" xmlns="" id="{1B585B81-D63B-4EB2-9063-C9E5AF0304DF}"/>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76" name="Picture 2" descr="Risultato immagini per simbolo media aritmetica">
            <a:extLst>
              <a:ext uri="{FF2B5EF4-FFF2-40B4-BE49-F238E27FC236}">
                <a16:creationId xmlns:a16="http://schemas.microsoft.com/office/drawing/2014/main" xmlns="" id="{B2C562A1-7E23-41C0-826D-45ED9B62142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77" name="CasellaDiTesto 76">
            <a:extLst>
              <a:ext uri="{FF2B5EF4-FFF2-40B4-BE49-F238E27FC236}">
                <a16:creationId xmlns:a16="http://schemas.microsoft.com/office/drawing/2014/main" xmlns="" id="{429EA95A-9B88-44FA-AC47-3FDDF38267F6}"/>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78" name="Rectangle 122">
            <a:extLst>
              <a:ext uri="{FF2B5EF4-FFF2-40B4-BE49-F238E27FC236}">
                <a16:creationId xmlns:a16="http://schemas.microsoft.com/office/drawing/2014/main" xmlns="" id="{B8491A2A-62DA-401C-A312-6BB0388BDCF6}"/>
              </a:ext>
            </a:extLst>
          </p:cNvPr>
          <p:cNvSpPr/>
          <p:nvPr/>
        </p:nvSpPr>
        <p:spPr>
          <a:xfrm>
            <a:off x="10901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-79%</a:t>
            </a:r>
          </a:p>
        </p:txBody>
      </p:sp>
      <p:sp>
        <p:nvSpPr>
          <p:cNvPr id="79" name="Rectangle 133">
            <a:extLst>
              <a:ext uri="{FF2B5EF4-FFF2-40B4-BE49-F238E27FC236}">
                <a16:creationId xmlns:a16="http://schemas.microsoft.com/office/drawing/2014/main" xmlns="" id="{B393E04F-775B-4FAE-A2B0-056B946234D5}"/>
              </a:ext>
            </a:extLst>
          </p:cNvPr>
          <p:cNvSpPr/>
          <p:nvPr/>
        </p:nvSpPr>
        <p:spPr>
          <a:xfrm>
            <a:off x="2255815"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-88%</a:t>
            </a:r>
          </a:p>
        </p:txBody>
      </p:sp>
      <p:sp>
        <p:nvSpPr>
          <p:cNvPr id="80" name="Rectangle 141">
            <a:extLst>
              <a:ext uri="{FF2B5EF4-FFF2-40B4-BE49-F238E27FC236}">
                <a16:creationId xmlns:a16="http://schemas.microsoft.com/office/drawing/2014/main" xmlns="" id="{362DCF8B-8ECE-459D-AE4A-EF3D5B245BED}"/>
              </a:ext>
            </a:extLst>
          </p:cNvPr>
          <p:cNvSpPr/>
          <p:nvPr/>
        </p:nvSpPr>
        <p:spPr>
          <a:xfrm>
            <a:off x="3421438"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-75%</a:t>
            </a:r>
          </a:p>
        </p:txBody>
      </p:sp>
      <p:sp>
        <p:nvSpPr>
          <p:cNvPr id="81" name="Rectangle 145">
            <a:extLst>
              <a:ext uri="{FF2B5EF4-FFF2-40B4-BE49-F238E27FC236}">
                <a16:creationId xmlns:a16="http://schemas.microsoft.com/office/drawing/2014/main" xmlns="" id="{74633463-1F51-4A43-BD2B-E986191CB977}"/>
              </a:ext>
            </a:extLst>
          </p:cNvPr>
          <p:cNvSpPr/>
          <p:nvPr/>
        </p:nvSpPr>
        <p:spPr>
          <a:xfrm>
            <a:off x="458413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-90%</a:t>
            </a:r>
          </a:p>
        </p:txBody>
      </p:sp>
      <p:sp>
        <p:nvSpPr>
          <p:cNvPr id="82" name="Rectangle 149">
            <a:extLst>
              <a:ext uri="{FF2B5EF4-FFF2-40B4-BE49-F238E27FC236}">
                <a16:creationId xmlns:a16="http://schemas.microsoft.com/office/drawing/2014/main" xmlns="" id="{6BE389D7-8047-4A47-9AE8-5A501F2FE673}"/>
              </a:ext>
            </a:extLst>
          </p:cNvPr>
          <p:cNvSpPr/>
          <p:nvPr/>
        </p:nvSpPr>
        <p:spPr>
          <a:xfrm>
            <a:off x="578057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-91%</a:t>
            </a:r>
          </a:p>
        </p:txBody>
      </p:sp>
      <p:sp>
        <p:nvSpPr>
          <p:cNvPr id="83" name="Rectangle 153">
            <a:extLst>
              <a:ext uri="{FF2B5EF4-FFF2-40B4-BE49-F238E27FC236}">
                <a16:creationId xmlns:a16="http://schemas.microsoft.com/office/drawing/2014/main" xmlns="" id="{10D07A87-3A06-4EB1-819D-ADB8E348B10F}"/>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-95%</a:t>
            </a:r>
          </a:p>
        </p:txBody>
      </p:sp>
      <p:sp>
        <p:nvSpPr>
          <p:cNvPr id="84" name="Rectangle 157">
            <a:extLst>
              <a:ext uri="{FF2B5EF4-FFF2-40B4-BE49-F238E27FC236}">
                <a16:creationId xmlns:a16="http://schemas.microsoft.com/office/drawing/2014/main" xmlns="" id="{3ACC743D-0F4C-469F-BA25-2CA98143A031}"/>
              </a:ext>
            </a:extLst>
          </p:cNvPr>
          <p:cNvSpPr/>
          <p:nvPr/>
        </p:nvSpPr>
        <p:spPr>
          <a:xfrm>
            <a:off x="8141846"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-92%</a:t>
            </a:r>
          </a:p>
        </p:txBody>
      </p:sp>
      <p:sp>
        <p:nvSpPr>
          <p:cNvPr id="85" name="Rectangle 122">
            <a:extLst>
              <a:ext uri="{FF2B5EF4-FFF2-40B4-BE49-F238E27FC236}">
                <a16:creationId xmlns:a16="http://schemas.microsoft.com/office/drawing/2014/main" xmlns="" id="{D41FE905-6F6A-4480-AA18-D3495700FB6A}"/>
              </a:ext>
            </a:extLst>
          </p:cNvPr>
          <p:cNvSpPr/>
          <p:nvPr/>
        </p:nvSpPr>
        <p:spPr>
          <a:xfrm>
            <a:off x="10999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-75%</a:t>
            </a:r>
          </a:p>
        </p:txBody>
      </p:sp>
      <p:sp>
        <p:nvSpPr>
          <p:cNvPr id="86" name="Rectangle 133">
            <a:extLst>
              <a:ext uri="{FF2B5EF4-FFF2-40B4-BE49-F238E27FC236}">
                <a16:creationId xmlns:a16="http://schemas.microsoft.com/office/drawing/2014/main" xmlns="" id="{CCF0824F-AF60-4BBA-9F90-768999FFAF23}"/>
              </a:ext>
            </a:extLst>
          </p:cNvPr>
          <p:cNvSpPr/>
          <p:nvPr/>
        </p:nvSpPr>
        <p:spPr>
          <a:xfrm>
            <a:off x="2265592" y="4114170"/>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-90%</a:t>
            </a:r>
          </a:p>
        </p:txBody>
      </p:sp>
      <p:sp>
        <p:nvSpPr>
          <p:cNvPr id="87" name="Rectangle 141">
            <a:extLst>
              <a:ext uri="{FF2B5EF4-FFF2-40B4-BE49-F238E27FC236}">
                <a16:creationId xmlns:a16="http://schemas.microsoft.com/office/drawing/2014/main" xmlns="" id="{8233068B-BBD7-4FDC-AAF6-02402D094B03}"/>
              </a:ext>
            </a:extLst>
          </p:cNvPr>
          <p:cNvSpPr/>
          <p:nvPr/>
        </p:nvSpPr>
        <p:spPr>
          <a:xfrm>
            <a:off x="3431215"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-76%</a:t>
            </a:r>
          </a:p>
        </p:txBody>
      </p:sp>
      <p:sp>
        <p:nvSpPr>
          <p:cNvPr id="88" name="Rectangle 145">
            <a:extLst>
              <a:ext uri="{FF2B5EF4-FFF2-40B4-BE49-F238E27FC236}">
                <a16:creationId xmlns:a16="http://schemas.microsoft.com/office/drawing/2014/main" xmlns="" id="{02731161-EE2E-4DB5-812A-460E451FC4AF}"/>
              </a:ext>
            </a:extLst>
          </p:cNvPr>
          <p:cNvSpPr/>
          <p:nvPr/>
        </p:nvSpPr>
        <p:spPr>
          <a:xfrm>
            <a:off x="459391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-85%</a:t>
            </a:r>
          </a:p>
        </p:txBody>
      </p:sp>
      <p:sp>
        <p:nvSpPr>
          <p:cNvPr id="89" name="Rectangle 149">
            <a:extLst>
              <a:ext uri="{FF2B5EF4-FFF2-40B4-BE49-F238E27FC236}">
                <a16:creationId xmlns:a16="http://schemas.microsoft.com/office/drawing/2014/main" xmlns="" id="{7525DD4A-5A1A-4425-ACA6-C55A955AF5DE}"/>
              </a:ext>
            </a:extLst>
          </p:cNvPr>
          <p:cNvSpPr/>
          <p:nvPr/>
        </p:nvSpPr>
        <p:spPr>
          <a:xfrm>
            <a:off x="579035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-90%</a:t>
            </a:r>
          </a:p>
        </p:txBody>
      </p:sp>
      <p:sp>
        <p:nvSpPr>
          <p:cNvPr id="90" name="Rectangle 153">
            <a:extLst>
              <a:ext uri="{FF2B5EF4-FFF2-40B4-BE49-F238E27FC236}">
                <a16:creationId xmlns:a16="http://schemas.microsoft.com/office/drawing/2014/main" xmlns="" id="{A471ECAF-812B-47B4-8EA2-AFFC0CDD7131}"/>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-94%</a:t>
            </a:r>
          </a:p>
        </p:txBody>
      </p:sp>
      <p:sp>
        <p:nvSpPr>
          <p:cNvPr id="91" name="Rectangle 157">
            <a:extLst>
              <a:ext uri="{FF2B5EF4-FFF2-40B4-BE49-F238E27FC236}">
                <a16:creationId xmlns:a16="http://schemas.microsoft.com/office/drawing/2014/main" xmlns="" id="{64F74451-6B96-48D3-9E72-AC39B95A24DD}"/>
              </a:ext>
            </a:extLst>
          </p:cNvPr>
          <p:cNvSpPr/>
          <p:nvPr/>
        </p:nvSpPr>
        <p:spPr>
          <a:xfrm>
            <a:off x="8151623"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-96%</a:t>
            </a:r>
          </a:p>
        </p:txBody>
      </p:sp>
      <p:sp>
        <p:nvSpPr>
          <p:cNvPr id="92" name="Rectangle 31">
            <a:extLst>
              <a:ext uri="{FF2B5EF4-FFF2-40B4-BE49-F238E27FC236}">
                <a16:creationId xmlns:a16="http://schemas.microsoft.com/office/drawing/2014/main" xmlns="" id="{2F4C0241-A7D9-47AB-9838-3D4807F1AF6C}"/>
              </a:ext>
            </a:extLst>
          </p:cNvPr>
          <p:cNvSpPr/>
          <p:nvPr/>
        </p:nvSpPr>
        <p:spPr>
          <a:xfrm>
            <a:off x="1063727" y="5689669"/>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-77%</a:t>
            </a:r>
          </a:p>
        </p:txBody>
      </p:sp>
      <p:sp>
        <p:nvSpPr>
          <p:cNvPr id="93" name="Rectangle 35">
            <a:extLst>
              <a:ext uri="{FF2B5EF4-FFF2-40B4-BE49-F238E27FC236}">
                <a16:creationId xmlns:a16="http://schemas.microsoft.com/office/drawing/2014/main" xmlns="" id="{98243A07-A773-4548-855A-C07477D2E903}"/>
              </a:ext>
            </a:extLst>
          </p:cNvPr>
          <p:cNvSpPr/>
          <p:nvPr/>
        </p:nvSpPr>
        <p:spPr>
          <a:xfrm>
            <a:off x="2229365" y="5786564"/>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-93%</a:t>
            </a:r>
          </a:p>
        </p:txBody>
      </p:sp>
    </p:spTree>
    <p:extLst>
      <p:ext uri="{BB962C8B-B14F-4D97-AF65-F5344CB8AC3E}">
        <p14:creationId xmlns:p14="http://schemas.microsoft.com/office/powerpoint/2010/main" val="2258659901"/>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410B327-4427-4157-BAF4-0564A596AD13}"/>
              </a:ext>
            </a:extLst>
          </p:cNvPr>
          <p:cNvPicPr/>
          <p:nvPr/>
        </p:nvPicPr>
        <p:blipFill rotWithShape="1">
          <a:blip r:embed="rId3">
            <a:alphaModFix amt="23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AGENDA DEI MONITORAGGI</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84663" y="169068"/>
            <a:ext cx="59213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r>
              <a:rPr lang="it-IT" altLang="it-IT" sz="2500" b="1" dirty="0">
                <a:ea typeface="Moon-flower"/>
              </a:rPr>
              <a:t>57</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4">
            <a:extLst>
              <a:ext uri="{FF2B5EF4-FFF2-40B4-BE49-F238E27FC236}">
                <a16:creationId xmlns:a16="http://schemas.microsoft.com/office/drawing/2014/main" xmlns="" id="{02C4F5F2-00E1-4BBC-929D-C727D48E122E}"/>
              </a:ext>
            </a:extLst>
          </p:cNvPr>
          <p:cNvSpPr/>
          <p:nvPr/>
        </p:nvSpPr>
        <p:spPr>
          <a:xfrm>
            <a:off x="977443" y="1466267"/>
            <a:ext cx="3249373" cy="785265"/>
          </a:xfrm>
          <a:prstGeom prst="roundRect">
            <a:avLst>
              <a:gd name="adj" fmla="val 50000"/>
            </a:avLst>
          </a:prstGeom>
          <a:solidFill>
            <a:schemeClr val="bg1">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4" name="Oval 13">
            <a:extLst>
              <a:ext uri="{FF2B5EF4-FFF2-40B4-BE49-F238E27FC236}">
                <a16:creationId xmlns:a16="http://schemas.microsoft.com/office/drawing/2014/main" xmlns="" id="{3882ECBD-7836-46F9-83D7-E5643691503D}"/>
              </a:ext>
            </a:extLst>
          </p:cNvPr>
          <p:cNvSpPr/>
          <p:nvPr/>
        </p:nvSpPr>
        <p:spPr>
          <a:xfrm>
            <a:off x="977443" y="1466267"/>
            <a:ext cx="785265" cy="785265"/>
          </a:xfrm>
          <a:prstGeom prst="ellipse">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5" name="Rounded Rectangle 7">
            <a:extLst>
              <a:ext uri="{FF2B5EF4-FFF2-40B4-BE49-F238E27FC236}">
                <a16:creationId xmlns:a16="http://schemas.microsoft.com/office/drawing/2014/main" xmlns="" id="{625B353C-58C5-4A9D-BBB3-0C0B1FF13325}"/>
              </a:ext>
            </a:extLst>
          </p:cNvPr>
          <p:cNvSpPr/>
          <p:nvPr/>
        </p:nvSpPr>
        <p:spPr>
          <a:xfrm>
            <a:off x="977443" y="2788046"/>
            <a:ext cx="3249373" cy="785265"/>
          </a:xfrm>
          <a:prstGeom prst="roundRect">
            <a:avLst>
              <a:gd name="adj" fmla="val 50000"/>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6" name="Oval 15">
            <a:extLst>
              <a:ext uri="{FF2B5EF4-FFF2-40B4-BE49-F238E27FC236}">
                <a16:creationId xmlns:a16="http://schemas.microsoft.com/office/drawing/2014/main" xmlns="" id="{A5319388-04F8-48DA-BD6D-336D40383294}"/>
              </a:ext>
            </a:extLst>
          </p:cNvPr>
          <p:cNvSpPr/>
          <p:nvPr/>
        </p:nvSpPr>
        <p:spPr>
          <a:xfrm>
            <a:off x="977443" y="2788046"/>
            <a:ext cx="785265" cy="785265"/>
          </a:xfrm>
          <a:prstGeom prst="ellipse">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7" name="Rounded Rectangle 10">
            <a:extLst>
              <a:ext uri="{FF2B5EF4-FFF2-40B4-BE49-F238E27FC236}">
                <a16:creationId xmlns:a16="http://schemas.microsoft.com/office/drawing/2014/main" xmlns="" id="{F0DC71F5-B9F7-4148-9FF8-88712F596ABD}"/>
              </a:ext>
            </a:extLst>
          </p:cNvPr>
          <p:cNvSpPr/>
          <p:nvPr/>
        </p:nvSpPr>
        <p:spPr>
          <a:xfrm>
            <a:off x="977443" y="4109826"/>
            <a:ext cx="3249373" cy="785265"/>
          </a:xfrm>
          <a:prstGeom prst="roundRect">
            <a:avLst>
              <a:gd name="adj" fmla="val 50000"/>
            </a:avLst>
          </a:prstGeom>
          <a:solidFill>
            <a:schemeClr val="accent5">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21" name="Oval 20">
            <a:extLst>
              <a:ext uri="{FF2B5EF4-FFF2-40B4-BE49-F238E27FC236}">
                <a16:creationId xmlns:a16="http://schemas.microsoft.com/office/drawing/2014/main" xmlns="" id="{289C3138-4821-4642-BC5B-2C857634329C}"/>
              </a:ext>
            </a:extLst>
          </p:cNvPr>
          <p:cNvSpPr/>
          <p:nvPr/>
        </p:nvSpPr>
        <p:spPr>
          <a:xfrm>
            <a:off x="977443" y="4109826"/>
            <a:ext cx="785265" cy="785265"/>
          </a:xfrm>
          <a:prstGeom prst="ellipse">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22" name="TextBox 21">
            <a:extLst>
              <a:ext uri="{FF2B5EF4-FFF2-40B4-BE49-F238E27FC236}">
                <a16:creationId xmlns:a16="http://schemas.microsoft.com/office/drawing/2014/main" xmlns="" id="{8F8A682F-3396-477B-8BA6-C5604C759966}"/>
              </a:ext>
            </a:extLst>
          </p:cNvPr>
          <p:cNvSpPr txBox="1"/>
          <p:nvPr/>
        </p:nvSpPr>
        <p:spPr>
          <a:xfrm>
            <a:off x="1167936" y="1552982"/>
            <a:ext cx="404278" cy="611834"/>
          </a:xfrm>
          <a:prstGeom prst="rect">
            <a:avLst/>
          </a:prstGeom>
          <a:noFill/>
        </p:spPr>
        <p:txBody>
          <a:bodyPr wrap="non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1</a:t>
            </a:r>
          </a:p>
        </p:txBody>
      </p:sp>
      <p:sp>
        <p:nvSpPr>
          <p:cNvPr id="23" name="TextBox 22">
            <a:extLst>
              <a:ext uri="{FF2B5EF4-FFF2-40B4-BE49-F238E27FC236}">
                <a16:creationId xmlns:a16="http://schemas.microsoft.com/office/drawing/2014/main" xmlns="" id="{5614F98B-1EC7-4F4D-8CAF-4E7FD37B80E6}"/>
              </a:ext>
            </a:extLst>
          </p:cNvPr>
          <p:cNvSpPr txBox="1"/>
          <p:nvPr/>
        </p:nvSpPr>
        <p:spPr>
          <a:xfrm>
            <a:off x="1167937" y="2836564"/>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2</a:t>
            </a:r>
          </a:p>
        </p:txBody>
      </p:sp>
      <p:sp>
        <p:nvSpPr>
          <p:cNvPr id="24" name="TextBox 23">
            <a:extLst>
              <a:ext uri="{FF2B5EF4-FFF2-40B4-BE49-F238E27FC236}">
                <a16:creationId xmlns:a16="http://schemas.microsoft.com/office/drawing/2014/main" xmlns="" id="{2CB41B94-FC6F-4DE2-B9F5-BE57D406ACB2}"/>
              </a:ext>
            </a:extLst>
          </p:cNvPr>
          <p:cNvSpPr txBox="1"/>
          <p:nvPr/>
        </p:nvSpPr>
        <p:spPr>
          <a:xfrm>
            <a:off x="1167936" y="4158344"/>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3</a:t>
            </a:r>
          </a:p>
        </p:txBody>
      </p:sp>
      <p:sp>
        <p:nvSpPr>
          <p:cNvPr id="25" name="TextBox 24">
            <a:extLst>
              <a:ext uri="{FF2B5EF4-FFF2-40B4-BE49-F238E27FC236}">
                <a16:creationId xmlns:a16="http://schemas.microsoft.com/office/drawing/2014/main" xmlns="" id="{F672EBDD-0BA3-4EB6-9009-A61AB39AFCB7}"/>
              </a:ext>
            </a:extLst>
          </p:cNvPr>
          <p:cNvSpPr txBox="1"/>
          <p:nvPr/>
        </p:nvSpPr>
        <p:spPr>
          <a:xfrm>
            <a:off x="1912420" y="1496076"/>
            <a:ext cx="1305999" cy="276999"/>
          </a:xfrm>
          <a:prstGeom prst="rect">
            <a:avLst/>
          </a:prstGeom>
          <a:noFill/>
        </p:spPr>
        <p:txBody>
          <a:bodyPr wrap="non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METROPOLITANA</a:t>
            </a:r>
          </a:p>
        </p:txBody>
      </p:sp>
      <p:sp>
        <p:nvSpPr>
          <p:cNvPr id="26" name="Subtitle 2">
            <a:extLst>
              <a:ext uri="{FF2B5EF4-FFF2-40B4-BE49-F238E27FC236}">
                <a16:creationId xmlns:a16="http://schemas.microsoft.com/office/drawing/2014/main" xmlns="" id="{34E7601A-45CC-4686-970D-C1085F090CD4}"/>
              </a:ext>
            </a:extLst>
          </p:cNvPr>
          <p:cNvSpPr txBox="1">
            <a:spLocks/>
          </p:cNvSpPr>
          <p:nvPr/>
        </p:nvSpPr>
        <p:spPr>
          <a:xfrm>
            <a:off x="1912420" y="1810228"/>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sull’uso</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rete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metropolitana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di Milano</a:t>
            </a:r>
          </a:p>
        </p:txBody>
      </p:sp>
      <p:sp>
        <p:nvSpPr>
          <p:cNvPr id="27" name="TextBox 26">
            <a:extLst>
              <a:ext uri="{FF2B5EF4-FFF2-40B4-BE49-F238E27FC236}">
                <a16:creationId xmlns:a16="http://schemas.microsoft.com/office/drawing/2014/main" xmlns="" id="{922A23CB-ACE4-4ABD-9767-D554E254A4D0}"/>
              </a:ext>
            </a:extLst>
          </p:cNvPr>
          <p:cNvSpPr txBox="1"/>
          <p:nvPr/>
        </p:nvSpPr>
        <p:spPr>
          <a:xfrm>
            <a:off x="1912420" y="2781607"/>
            <a:ext cx="1956847" cy="276999"/>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INDICE DI CONGESTIONE</a:t>
            </a:r>
          </a:p>
        </p:txBody>
      </p:sp>
      <p:sp>
        <p:nvSpPr>
          <p:cNvPr id="28" name="Subtitle 2">
            <a:extLst>
              <a:ext uri="{FF2B5EF4-FFF2-40B4-BE49-F238E27FC236}">
                <a16:creationId xmlns:a16="http://schemas.microsoft.com/office/drawing/2014/main" xmlns="" id="{82321317-FBF7-467A-9DD4-27D6070FAC05}"/>
              </a:ext>
            </a:extLst>
          </p:cNvPr>
          <p:cNvSpPr txBox="1">
            <a:spLocks/>
          </p:cNvSpPr>
          <p:nvPr/>
        </p:nvSpPr>
        <p:spPr>
          <a:xfrm>
            <a:off x="1912420" y="3130345"/>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dell’indice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di congestion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su</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tutta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la rete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stradale</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29" name="TextBox 28">
            <a:extLst>
              <a:ext uri="{FF2B5EF4-FFF2-40B4-BE49-F238E27FC236}">
                <a16:creationId xmlns:a16="http://schemas.microsoft.com/office/drawing/2014/main" xmlns="" id="{C544979A-4DD0-4CEE-A4DB-CE6AB1E98C3C}"/>
              </a:ext>
            </a:extLst>
          </p:cNvPr>
          <p:cNvSpPr txBox="1"/>
          <p:nvPr/>
        </p:nvSpPr>
        <p:spPr>
          <a:xfrm>
            <a:off x="1912420" y="4105049"/>
            <a:ext cx="652486" cy="276999"/>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AREA B</a:t>
            </a:r>
          </a:p>
        </p:txBody>
      </p:sp>
      <p:sp>
        <p:nvSpPr>
          <p:cNvPr id="30" name="Subtitle 2">
            <a:extLst>
              <a:ext uri="{FF2B5EF4-FFF2-40B4-BE49-F238E27FC236}">
                <a16:creationId xmlns:a16="http://schemas.microsoft.com/office/drawing/2014/main" xmlns="" id="{30DFA110-8600-4777-AFBC-D52B5C2BB493}"/>
              </a:ext>
            </a:extLst>
          </p:cNvPr>
          <p:cNvSpPr txBox="1">
            <a:spLocks/>
          </p:cNvSpPr>
          <p:nvPr/>
        </p:nvSpPr>
        <p:spPr>
          <a:xfrm>
            <a:off x="1912420" y="4453787"/>
            <a:ext cx="2188857"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degli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ingressi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in Area B -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Totali</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31" name="Rounded Rectangle 42">
            <a:extLst>
              <a:ext uri="{FF2B5EF4-FFF2-40B4-BE49-F238E27FC236}">
                <a16:creationId xmlns:a16="http://schemas.microsoft.com/office/drawing/2014/main" xmlns="" id="{F2A981C6-8ABF-41F3-B8BB-C8AE8EBD2A81}"/>
              </a:ext>
            </a:extLst>
          </p:cNvPr>
          <p:cNvSpPr/>
          <p:nvPr/>
        </p:nvSpPr>
        <p:spPr>
          <a:xfrm>
            <a:off x="4917185" y="1466267"/>
            <a:ext cx="3249373" cy="785265"/>
          </a:xfrm>
          <a:prstGeom prst="roundRect">
            <a:avLst>
              <a:gd name="adj" fmla="val 50000"/>
            </a:avLst>
          </a:prstGeom>
          <a:solidFill>
            <a:srgbClr val="92D05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2" name="Oval 31">
            <a:extLst>
              <a:ext uri="{FF2B5EF4-FFF2-40B4-BE49-F238E27FC236}">
                <a16:creationId xmlns:a16="http://schemas.microsoft.com/office/drawing/2014/main" xmlns="" id="{930B886F-DE90-4886-8F39-5A4E4D0F1293}"/>
              </a:ext>
            </a:extLst>
          </p:cNvPr>
          <p:cNvSpPr/>
          <p:nvPr/>
        </p:nvSpPr>
        <p:spPr>
          <a:xfrm>
            <a:off x="4917186" y="1466267"/>
            <a:ext cx="785265" cy="785265"/>
          </a:xfrm>
          <a:prstGeom prst="ellipse">
            <a:avLst/>
          </a:prstGeom>
          <a:solidFill>
            <a:srgbClr val="00B05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3" name="Rounded Rectangle 44">
            <a:extLst>
              <a:ext uri="{FF2B5EF4-FFF2-40B4-BE49-F238E27FC236}">
                <a16:creationId xmlns:a16="http://schemas.microsoft.com/office/drawing/2014/main" xmlns="" id="{A67F2E2D-AB5A-4434-AFC8-56990A25013F}"/>
              </a:ext>
            </a:extLst>
          </p:cNvPr>
          <p:cNvSpPr/>
          <p:nvPr/>
        </p:nvSpPr>
        <p:spPr>
          <a:xfrm>
            <a:off x="4917185" y="2788046"/>
            <a:ext cx="3249373" cy="785265"/>
          </a:xfrm>
          <a:prstGeom prst="roundRect">
            <a:avLst>
              <a:gd name="adj" fmla="val 50000"/>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4" name="Oval 33">
            <a:extLst>
              <a:ext uri="{FF2B5EF4-FFF2-40B4-BE49-F238E27FC236}">
                <a16:creationId xmlns:a16="http://schemas.microsoft.com/office/drawing/2014/main" xmlns="" id="{8ED56873-59AE-4E90-9746-32656ED2364C}"/>
              </a:ext>
            </a:extLst>
          </p:cNvPr>
          <p:cNvSpPr/>
          <p:nvPr/>
        </p:nvSpPr>
        <p:spPr>
          <a:xfrm>
            <a:off x="4917186" y="2788046"/>
            <a:ext cx="785265" cy="785265"/>
          </a:xfrm>
          <a:prstGeom prst="ellipse">
            <a:avLst/>
          </a:prstGeom>
          <a:solidFill>
            <a:schemeClr val="accent5">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5" name="Rounded Rectangle 46">
            <a:extLst>
              <a:ext uri="{FF2B5EF4-FFF2-40B4-BE49-F238E27FC236}">
                <a16:creationId xmlns:a16="http://schemas.microsoft.com/office/drawing/2014/main" xmlns="" id="{3A64095B-0F8D-4B08-BFA6-51A5701C5739}"/>
              </a:ext>
            </a:extLst>
          </p:cNvPr>
          <p:cNvSpPr/>
          <p:nvPr/>
        </p:nvSpPr>
        <p:spPr>
          <a:xfrm>
            <a:off x="4917185" y="4109826"/>
            <a:ext cx="3249373" cy="785265"/>
          </a:xfrm>
          <a:prstGeom prst="roundRect">
            <a:avLst>
              <a:gd name="adj" fmla="val 50000"/>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solidFill>
                <a:schemeClr val="lt1">
                  <a:alpha val="30000"/>
                </a:schemeClr>
              </a:solidFill>
            </a:endParaRPr>
          </a:p>
        </p:txBody>
      </p:sp>
      <p:sp>
        <p:nvSpPr>
          <p:cNvPr id="36" name="Oval 35">
            <a:extLst>
              <a:ext uri="{FF2B5EF4-FFF2-40B4-BE49-F238E27FC236}">
                <a16:creationId xmlns:a16="http://schemas.microsoft.com/office/drawing/2014/main" xmlns="" id="{2E6392E9-E2A0-4705-8F02-A44D437DB114}"/>
              </a:ext>
            </a:extLst>
          </p:cNvPr>
          <p:cNvSpPr/>
          <p:nvPr/>
        </p:nvSpPr>
        <p:spPr>
          <a:xfrm>
            <a:off x="4917186" y="4109826"/>
            <a:ext cx="785265" cy="785265"/>
          </a:xfrm>
          <a:prstGeom prst="ellipse">
            <a:avLst/>
          </a:prstGeom>
          <a:solidFill>
            <a:schemeClr val="accent5">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solidFill>
                <a:schemeClr val="lt1">
                  <a:alpha val="30000"/>
                </a:schemeClr>
              </a:solidFill>
            </a:endParaRPr>
          </a:p>
        </p:txBody>
      </p:sp>
      <p:sp>
        <p:nvSpPr>
          <p:cNvPr id="37" name="TextBox 36">
            <a:extLst>
              <a:ext uri="{FF2B5EF4-FFF2-40B4-BE49-F238E27FC236}">
                <a16:creationId xmlns:a16="http://schemas.microsoft.com/office/drawing/2014/main" xmlns="" id="{E67B18C6-3C83-431E-9E61-01CB982CD955}"/>
              </a:ext>
            </a:extLst>
          </p:cNvPr>
          <p:cNvSpPr txBox="1"/>
          <p:nvPr/>
        </p:nvSpPr>
        <p:spPr>
          <a:xfrm>
            <a:off x="5107679" y="1514785"/>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4</a:t>
            </a:r>
          </a:p>
        </p:txBody>
      </p:sp>
      <p:sp>
        <p:nvSpPr>
          <p:cNvPr id="38" name="TextBox 37">
            <a:extLst>
              <a:ext uri="{FF2B5EF4-FFF2-40B4-BE49-F238E27FC236}">
                <a16:creationId xmlns:a16="http://schemas.microsoft.com/office/drawing/2014/main" xmlns="" id="{F211515B-31D0-4539-A84F-33859B6E28C1}"/>
              </a:ext>
            </a:extLst>
          </p:cNvPr>
          <p:cNvSpPr txBox="1"/>
          <p:nvPr/>
        </p:nvSpPr>
        <p:spPr>
          <a:xfrm>
            <a:off x="5107679" y="2836564"/>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5</a:t>
            </a:r>
          </a:p>
        </p:txBody>
      </p:sp>
      <p:sp>
        <p:nvSpPr>
          <p:cNvPr id="39" name="TextBox 38">
            <a:extLst>
              <a:ext uri="{FF2B5EF4-FFF2-40B4-BE49-F238E27FC236}">
                <a16:creationId xmlns:a16="http://schemas.microsoft.com/office/drawing/2014/main" xmlns="" id="{5500DF18-9C8A-483B-B53B-DEAF4A577AD2}"/>
              </a:ext>
            </a:extLst>
          </p:cNvPr>
          <p:cNvSpPr txBox="1"/>
          <p:nvPr/>
        </p:nvSpPr>
        <p:spPr>
          <a:xfrm>
            <a:off x="5107679" y="4158344"/>
            <a:ext cx="404278" cy="611834"/>
          </a:xfrm>
          <a:prstGeom prst="rect">
            <a:avLst/>
          </a:prstGeom>
          <a:noFill/>
        </p:spPr>
        <p:txBody>
          <a:bodyPr wrap="square" rtlCol="0" anchor="ctr" anchorCtr="0">
            <a:spAutoFit/>
          </a:bodyPr>
          <a:lstStyle/>
          <a:p>
            <a:pPr algn="ctr"/>
            <a:r>
              <a:rPr lang="en-US" sz="3376" b="1" dirty="0">
                <a:solidFill>
                  <a:schemeClr val="bg1">
                    <a:alpha val="50000"/>
                  </a:schemeClr>
                </a:solidFill>
                <a:latin typeface="Poppins" pitchFamily="2" charset="77"/>
                <a:ea typeface="League Spartan" charset="0"/>
                <a:cs typeface="Poppins" pitchFamily="2" charset="77"/>
              </a:rPr>
              <a:t>6</a:t>
            </a:r>
          </a:p>
        </p:txBody>
      </p:sp>
      <p:sp>
        <p:nvSpPr>
          <p:cNvPr id="40" name="TextBox 39">
            <a:extLst>
              <a:ext uri="{FF2B5EF4-FFF2-40B4-BE49-F238E27FC236}">
                <a16:creationId xmlns:a16="http://schemas.microsoft.com/office/drawing/2014/main" xmlns="" id="{85B92451-7B04-48CA-B473-41E76D2E09BF}"/>
              </a:ext>
            </a:extLst>
          </p:cNvPr>
          <p:cNvSpPr txBox="1"/>
          <p:nvPr/>
        </p:nvSpPr>
        <p:spPr>
          <a:xfrm>
            <a:off x="5852162" y="1496076"/>
            <a:ext cx="647678" cy="276999"/>
          </a:xfrm>
          <a:prstGeom prst="rect">
            <a:avLst/>
          </a:prstGeom>
          <a:noFill/>
        </p:spPr>
        <p:txBody>
          <a:bodyPr wrap="non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AREA C</a:t>
            </a:r>
          </a:p>
        </p:txBody>
      </p:sp>
      <p:sp>
        <p:nvSpPr>
          <p:cNvPr id="41" name="Subtitle 2">
            <a:extLst>
              <a:ext uri="{FF2B5EF4-FFF2-40B4-BE49-F238E27FC236}">
                <a16:creationId xmlns:a16="http://schemas.microsoft.com/office/drawing/2014/main" xmlns="" id="{F621842E-888E-4829-93D6-EE5155F9B6E2}"/>
              </a:ext>
            </a:extLst>
          </p:cNvPr>
          <p:cNvSpPr txBox="1">
            <a:spLocks/>
          </p:cNvSpPr>
          <p:nvPr/>
        </p:nvSpPr>
        <p:spPr>
          <a:xfrm>
            <a:off x="5852163" y="1810228"/>
            <a:ext cx="2175247"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degli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ingressi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in Area C –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Totali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e per diverse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categorie</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42" name="TextBox 41">
            <a:extLst>
              <a:ext uri="{FF2B5EF4-FFF2-40B4-BE49-F238E27FC236}">
                <a16:creationId xmlns:a16="http://schemas.microsoft.com/office/drawing/2014/main" xmlns="" id="{624DA385-3C8D-4DC5-851F-33BC7D028953}"/>
              </a:ext>
            </a:extLst>
          </p:cNvPr>
          <p:cNvSpPr txBox="1"/>
          <p:nvPr/>
        </p:nvSpPr>
        <p:spPr>
          <a:xfrm>
            <a:off x="5852162" y="2781607"/>
            <a:ext cx="1441420" cy="276999"/>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SHARING MOBILITY</a:t>
            </a:r>
          </a:p>
        </p:txBody>
      </p:sp>
      <p:sp>
        <p:nvSpPr>
          <p:cNvPr id="43" name="Subtitle 2">
            <a:extLst>
              <a:ext uri="{FF2B5EF4-FFF2-40B4-BE49-F238E27FC236}">
                <a16:creationId xmlns:a16="http://schemas.microsoft.com/office/drawing/2014/main" xmlns="" id="{58B0B4A1-E2AC-4122-9A7E-E085D70A07CD}"/>
              </a:ext>
            </a:extLst>
          </p:cNvPr>
          <p:cNvSpPr txBox="1">
            <a:spLocks/>
          </p:cNvSpPr>
          <p:nvPr/>
        </p:nvSpPr>
        <p:spPr>
          <a:xfrm>
            <a:off x="5852162" y="3130345"/>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sull’uso</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dei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sistemi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di sharing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presenti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 Milano</a:t>
            </a:r>
          </a:p>
        </p:txBody>
      </p:sp>
      <p:sp>
        <p:nvSpPr>
          <p:cNvPr id="44" name="TextBox 43">
            <a:extLst>
              <a:ext uri="{FF2B5EF4-FFF2-40B4-BE49-F238E27FC236}">
                <a16:creationId xmlns:a16="http://schemas.microsoft.com/office/drawing/2014/main" xmlns="" id="{577DC867-C03E-4BB2-991D-8F2A6F768032}"/>
              </a:ext>
            </a:extLst>
          </p:cNvPr>
          <p:cNvSpPr txBox="1"/>
          <p:nvPr/>
        </p:nvSpPr>
        <p:spPr>
          <a:xfrm>
            <a:off x="5852162" y="4105049"/>
            <a:ext cx="1621919" cy="276999"/>
          </a:xfrm>
          <a:prstGeom prst="rect">
            <a:avLst/>
          </a:prstGeom>
          <a:noFill/>
        </p:spPr>
        <p:txBody>
          <a:bodyPr wrap="square" rtlCol="0" anchor="b" anchorCtr="0">
            <a:spAutoFit/>
          </a:bodyPr>
          <a:lstStyle/>
          <a:p>
            <a:r>
              <a:rPr lang="en-US" sz="1200" b="1" dirty="0">
                <a:solidFill>
                  <a:schemeClr val="bg1">
                    <a:alpha val="50000"/>
                  </a:schemeClr>
                </a:solidFill>
                <a:latin typeface="Poppins" pitchFamily="2" charset="77"/>
                <a:ea typeface="League Spartan" charset="0"/>
                <a:cs typeface="Poppins" pitchFamily="2" charset="77"/>
              </a:rPr>
              <a:t>SISTEMA DELLA SOSTA</a:t>
            </a:r>
          </a:p>
        </p:txBody>
      </p:sp>
      <p:sp>
        <p:nvSpPr>
          <p:cNvPr id="45" name="Subtitle 2">
            <a:extLst>
              <a:ext uri="{FF2B5EF4-FFF2-40B4-BE49-F238E27FC236}">
                <a16:creationId xmlns:a16="http://schemas.microsoft.com/office/drawing/2014/main" xmlns="" id="{70A52F87-1918-4F00-BB1B-F0DAA3C14483}"/>
              </a:ext>
            </a:extLst>
          </p:cNvPr>
          <p:cNvSpPr txBox="1">
            <a:spLocks/>
          </p:cNvSpPr>
          <p:nvPr/>
        </p:nvSpPr>
        <p:spPr>
          <a:xfrm>
            <a:off x="5852162" y="4453787"/>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dell’uso</a:t>
            </a:r>
            <a:r>
              <a:rPr lang="en-US" sz="900" dirty="0">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sosta</a:t>
            </a:r>
            <a:r>
              <a:rPr lang="en-US" sz="900" dirty="0">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su</a:t>
            </a:r>
            <a:r>
              <a:rPr lang="en-US" sz="900" dirty="0">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strada</a:t>
            </a:r>
            <a:r>
              <a:rPr lang="en-US" sz="900" dirty="0">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 ed in </a:t>
            </a:r>
            <a:r>
              <a:rPr lang="en-US" sz="900" dirty="0" err="1">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rPr>
              <a:t>struttura</a:t>
            </a:r>
            <a:endParaRPr lang="en-US" sz="900" dirty="0">
              <a:solidFill>
                <a:schemeClr val="bg1">
                  <a:alpha val="5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46" name="TextBox 45">
            <a:extLst>
              <a:ext uri="{FF2B5EF4-FFF2-40B4-BE49-F238E27FC236}">
                <a16:creationId xmlns:a16="http://schemas.microsoft.com/office/drawing/2014/main" xmlns="" id="{09861C0E-1D25-4006-9232-97C2E556DAC2}"/>
              </a:ext>
            </a:extLst>
          </p:cNvPr>
          <p:cNvSpPr txBox="1"/>
          <p:nvPr/>
        </p:nvSpPr>
        <p:spPr>
          <a:xfrm>
            <a:off x="22537" y="868626"/>
            <a:ext cx="9083363" cy="461665"/>
          </a:xfrm>
          <a:prstGeom prst="rect">
            <a:avLst/>
          </a:prstGeom>
          <a:noFill/>
        </p:spPr>
        <p:txBody>
          <a:bodyPr wrap="square" rtlCol="0">
            <a:spAutoFit/>
          </a:bodyPr>
          <a:lstStyle/>
          <a:p>
            <a:pPr algn="ctr"/>
            <a:r>
              <a:rPr lang="en-US" sz="2400" b="1" spc="300" dirty="0" err="1">
                <a:solidFill>
                  <a:schemeClr val="tx1">
                    <a:lumMod val="65000"/>
                    <a:lumOff val="35000"/>
                  </a:schemeClr>
                </a:solidFill>
                <a:latin typeface="Poppins Light" pitchFamily="2" charset="77"/>
                <a:cs typeface="Poppins Light" pitchFamily="2" charset="77"/>
              </a:rPr>
              <a:t>Analisi</a:t>
            </a:r>
            <a:r>
              <a:rPr lang="en-US" sz="2400" b="1" spc="300" dirty="0">
                <a:solidFill>
                  <a:schemeClr val="tx1">
                    <a:lumMod val="65000"/>
                    <a:lumOff val="35000"/>
                  </a:schemeClr>
                </a:solidFill>
                <a:latin typeface="Poppins Light" pitchFamily="2" charset="77"/>
                <a:cs typeface="Poppins Light" pitchFamily="2" charset="77"/>
              </a:rPr>
              <a:t> dei </a:t>
            </a:r>
            <a:r>
              <a:rPr lang="en-US" sz="2400" b="1" spc="300" dirty="0" err="1">
                <a:solidFill>
                  <a:schemeClr val="tx1">
                    <a:lumMod val="65000"/>
                    <a:lumOff val="35000"/>
                  </a:schemeClr>
                </a:solidFill>
                <a:latin typeface="Poppins Light" pitchFamily="2" charset="77"/>
                <a:cs typeface="Poppins Light" pitchFamily="2" charset="77"/>
              </a:rPr>
              <a:t>principali</a:t>
            </a:r>
            <a:r>
              <a:rPr lang="en-US" sz="2400" b="1" spc="300" dirty="0">
                <a:solidFill>
                  <a:schemeClr val="tx1">
                    <a:lumMod val="65000"/>
                    <a:lumOff val="35000"/>
                  </a:schemeClr>
                </a:solidFill>
                <a:latin typeface="Poppins Light" pitchFamily="2" charset="77"/>
                <a:cs typeface="Poppins Light" pitchFamily="2" charset="77"/>
              </a:rPr>
              <a:t> </a:t>
            </a:r>
            <a:r>
              <a:rPr lang="en-US" sz="2400" b="1" spc="300" dirty="0" err="1">
                <a:solidFill>
                  <a:schemeClr val="tx1">
                    <a:lumMod val="65000"/>
                    <a:lumOff val="35000"/>
                  </a:schemeClr>
                </a:solidFill>
                <a:latin typeface="Poppins Light" pitchFamily="2" charset="77"/>
                <a:cs typeface="Poppins Light" pitchFamily="2" charset="77"/>
              </a:rPr>
              <a:t>indicatori</a:t>
            </a:r>
            <a:r>
              <a:rPr lang="en-US" sz="2400" b="1" spc="300" dirty="0">
                <a:solidFill>
                  <a:schemeClr val="tx1">
                    <a:lumMod val="65000"/>
                    <a:lumOff val="35000"/>
                  </a:schemeClr>
                </a:solidFill>
                <a:latin typeface="Poppins Light" pitchFamily="2" charset="77"/>
                <a:cs typeface="Poppins Light" pitchFamily="2" charset="77"/>
              </a:rPr>
              <a:t> </a:t>
            </a:r>
            <a:r>
              <a:rPr lang="en-US" sz="2400" b="1" spc="300" dirty="0" err="1">
                <a:solidFill>
                  <a:schemeClr val="tx1">
                    <a:lumMod val="65000"/>
                    <a:lumOff val="35000"/>
                  </a:schemeClr>
                </a:solidFill>
                <a:latin typeface="Poppins Light" pitchFamily="2" charset="77"/>
                <a:cs typeface="Poppins Light" pitchFamily="2" charset="77"/>
              </a:rPr>
              <a:t>rappresentativi</a:t>
            </a:r>
            <a:endParaRPr lang="en-US" sz="2400" b="1" spc="300" dirty="0">
              <a:solidFill>
                <a:schemeClr val="tx1">
                  <a:lumMod val="65000"/>
                  <a:lumOff val="35000"/>
                </a:schemeClr>
              </a:solidFill>
              <a:latin typeface="Poppins Light" pitchFamily="2" charset="77"/>
              <a:cs typeface="Poppins Light" pitchFamily="2" charset="77"/>
            </a:endParaRPr>
          </a:p>
        </p:txBody>
      </p:sp>
      <p:sp>
        <p:nvSpPr>
          <p:cNvPr id="47" name="Rounded Rectangle 46">
            <a:extLst>
              <a:ext uri="{FF2B5EF4-FFF2-40B4-BE49-F238E27FC236}">
                <a16:creationId xmlns:a16="http://schemas.microsoft.com/office/drawing/2014/main" xmlns="" id="{66AE9C68-B046-474A-B0E2-85B7B767DE0C}"/>
              </a:ext>
            </a:extLst>
          </p:cNvPr>
          <p:cNvSpPr/>
          <p:nvPr/>
        </p:nvSpPr>
        <p:spPr>
          <a:xfrm>
            <a:off x="978417" y="5279743"/>
            <a:ext cx="3249373" cy="785265"/>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solidFill>
                <a:schemeClr val="lt1">
                  <a:alpha val="50000"/>
                </a:schemeClr>
              </a:solidFill>
            </a:endParaRPr>
          </a:p>
        </p:txBody>
      </p:sp>
      <p:sp>
        <p:nvSpPr>
          <p:cNvPr id="48" name="Oval 35">
            <a:extLst>
              <a:ext uri="{FF2B5EF4-FFF2-40B4-BE49-F238E27FC236}">
                <a16:creationId xmlns:a16="http://schemas.microsoft.com/office/drawing/2014/main" xmlns="" id="{256CD7BE-545A-4DF0-A388-8D9A1B0100FD}"/>
              </a:ext>
            </a:extLst>
          </p:cNvPr>
          <p:cNvSpPr/>
          <p:nvPr/>
        </p:nvSpPr>
        <p:spPr>
          <a:xfrm>
            <a:off x="978418" y="5279743"/>
            <a:ext cx="785265" cy="78526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solidFill>
                <a:schemeClr val="lt1">
                  <a:alpha val="50000"/>
                </a:schemeClr>
              </a:solidFill>
            </a:endParaRPr>
          </a:p>
        </p:txBody>
      </p:sp>
      <p:sp>
        <p:nvSpPr>
          <p:cNvPr id="49" name="TextBox 38">
            <a:extLst>
              <a:ext uri="{FF2B5EF4-FFF2-40B4-BE49-F238E27FC236}">
                <a16:creationId xmlns:a16="http://schemas.microsoft.com/office/drawing/2014/main" xmlns="" id="{A9FADC3B-BF1C-447C-BFA8-7F4F735DD82C}"/>
              </a:ext>
            </a:extLst>
          </p:cNvPr>
          <p:cNvSpPr txBox="1"/>
          <p:nvPr/>
        </p:nvSpPr>
        <p:spPr>
          <a:xfrm>
            <a:off x="1168911" y="5328261"/>
            <a:ext cx="404278" cy="611834"/>
          </a:xfrm>
          <a:prstGeom prst="rect">
            <a:avLst/>
          </a:prstGeom>
          <a:noFill/>
        </p:spPr>
        <p:txBody>
          <a:bodyPr wrap="square" rtlCol="0" anchor="ctr" anchorCtr="0">
            <a:spAutoFit/>
          </a:bodyPr>
          <a:lstStyle/>
          <a:p>
            <a:pPr algn="ctr"/>
            <a:r>
              <a:rPr lang="en-US" sz="3376" b="1" dirty="0">
                <a:solidFill>
                  <a:schemeClr val="bg1">
                    <a:alpha val="50000"/>
                  </a:schemeClr>
                </a:solidFill>
                <a:latin typeface="Poppins" pitchFamily="2" charset="77"/>
                <a:ea typeface="League Spartan" charset="0"/>
                <a:cs typeface="Poppins" pitchFamily="2" charset="77"/>
              </a:rPr>
              <a:t>7</a:t>
            </a:r>
          </a:p>
        </p:txBody>
      </p:sp>
      <p:sp>
        <p:nvSpPr>
          <p:cNvPr id="50" name="TextBox 43">
            <a:extLst>
              <a:ext uri="{FF2B5EF4-FFF2-40B4-BE49-F238E27FC236}">
                <a16:creationId xmlns:a16="http://schemas.microsoft.com/office/drawing/2014/main" xmlns="" id="{ABBB7C55-0FA2-4891-A1EC-133EEB36958C}"/>
              </a:ext>
            </a:extLst>
          </p:cNvPr>
          <p:cNvSpPr txBox="1"/>
          <p:nvPr/>
        </p:nvSpPr>
        <p:spPr>
          <a:xfrm>
            <a:off x="1913394" y="5274966"/>
            <a:ext cx="1621919" cy="276999"/>
          </a:xfrm>
          <a:prstGeom prst="rect">
            <a:avLst/>
          </a:prstGeom>
          <a:noFill/>
        </p:spPr>
        <p:txBody>
          <a:bodyPr wrap="square" rtlCol="0" anchor="b" anchorCtr="0">
            <a:spAutoFit/>
          </a:bodyPr>
          <a:lstStyle/>
          <a:p>
            <a:r>
              <a:rPr lang="en-US" sz="1200" b="1" dirty="0">
                <a:solidFill>
                  <a:schemeClr val="bg1"/>
                </a:solidFill>
                <a:latin typeface="Poppins" pitchFamily="2" charset="77"/>
                <a:ea typeface="League Spartan" charset="0"/>
                <a:cs typeface="Poppins" pitchFamily="2" charset="77"/>
              </a:rPr>
              <a:t>SINTESI GENERALE</a:t>
            </a:r>
          </a:p>
        </p:txBody>
      </p:sp>
    </p:spTree>
    <p:extLst>
      <p:ext uri="{BB962C8B-B14F-4D97-AF65-F5344CB8AC3E}">
        <p14:creationId xmlns:p14="http://schemas.microsoft.com/office/powerpoint/2010/main" val="4238811744"/>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034813BA-5E96-4372-BA2B-CB3F2CD4EC38}"/>
              </a:ext>
            </a:extLst>
          </p:cNvPr>
          <p:cNvPicPr/>
          <p:nvPr/>
        </p:nvPicPr>
        <p:blipFill rotWithShape="1">
          <a:blip r:embed="rId3">
            <a:alphaModFix amt="20000"/>
          </a:blip>
          <a:srcRect l="11517" t="22505" r="1432" b="12562"/>
          <a:stretch/>
        </p:blipFill>
        <p:spPr bwMode="auto">
          <a:xfrm>
            <a:off x="-4762" y="749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it-IT" altLang="it-IT" sz="2500" b="1" dirty="0"/>
              <a:t>SINTESI GENERALE</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98289" y="169068"/>
            <a:ext cx="59372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58</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xmlns="" id="{D95524B5-AFB7-4707-AD4D-299012AE1F6B}"/>
              </a:ext>
            </a:extLst>
          </p:cNvPr>
          <p:cNvPicPr>
            <a:picLocks noChangeAspect="1"/>
          </p:cNvPicPr>
          <p:nvPr/>
        </p:nvPicPr>
        <p:blipFill>
          <a:blip r:embed="rId6"/>
          <a:stretch>
            <a:fillRect/>
          </a:stretch>
        </p:blipFill>
        <p:spPr>
          <a:xfrm>
            <a:off x="0" y="1838739"/>
            <a:ext cx="9144000" cy="3180522"/>
          </a:xfrm>
          <a:prstGeom prst="rect">
            <a:avLst/>
          </a:prstGeom>
        </p:spPr>
      </p:pic>
    </p:spTree>
    <p:extLst>
      <p:ext uri="{BB962C8B-B14F-4D97-AF65-F5344CB8AC3E}">
        <p14:creationId xmlns:p14="http://schemas.microsoft.com/office/powerpoint/2010/main" val="1273771876"/>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ED3FDEF-B3BD-4D0E-9ACB-7AB759EFC084}"/>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METROPOLITANA</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82387" y="169068"/>
            <a:ext cx="55086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5</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C835AFD0-2A18-4BB1-A5E5-7E36FA7E458C}"/>
              </a:ext>
            </a:extLst>
          </p:cNvPr>
          <p:cNvPicPr>
            <a:picLocks noChangeAspect="1"/>
          </p:cNvPicPr>
          <p:nvPr/>
        </p:nvPicPr>
        <p:blipFill>
          <a:blip r:embed="rId6"/>
          <a:stretch>
            <a:fillRect/>
          </a:stretch>
        </p:blipFill>
        <p:spPr>
          <a:xfrm>
            <a:off x="-4762" y="1058905"/>
            <a:ext cx="9144000" cy="2023713"/>
          </a:xfrm>
          <a:prstGeom prst="rect">
            <a:avLst/>
          </a:prstGeom>
        </p:spPr>
      </p:pic>
      <p:sp>
        <p:nvSpPr>
          <p:cNvPr id="21" name="Rectangle 20">
            <a:extLst>
              <a:ext uri="{FF2B5EF4-FFF2-40B4-BE49-F238E27FC236}">
                <a16:creationId xmlns:a16="http://schemas.microsoft.com/office/drawing/2014/main" xmlns="" id="{FE7CBE24-70F8-417E-8D19-FE738147A6C2}"/>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2" name="Rectangle 21">
            <a:extLst>
              <a:ext uri="{FF2B5EF4-FFF2-40B4-BE49-F238E27FC236}">
                <a16:creationId xmlns:a16="http://schemas.microsoft.com/office/drawing/2014/main" xmlns="" id="{B16EF354-4F6E-4C5E-9684-0E6FEC2DB302}"/>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3" name="Rectangle 22">
            <a:extLst>
              <a:ext uri="{FF2B5EF4-FFF2-40B4-BE49-F238E27FC236}">
                <a16:creationId xmlns:a16="http://schemas.microsoft.com/office/drawing/2014/main" xmlns="" id="{D787A3A3-9AE4-4CB7-B145-8AB79632DA64}"/>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4" name="Rectangle 23">
            <a:extLst>
              <a:ext uri="{FF2B5EF4-FFF2-40B4-BE49-F238E27FC236}">
                <a16:creationId xmlns:a16="http://schemas.microsoft.com/office/drawing/2014/main" xmlns="" id="{33354A93-E4FE-411D-883E-AD2A1DED06F9}"/>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25" name="Rounded Rectangle 4">
            <a:extLst>
              <a:ext uri="{FF2B5EF4-FFF2-40B4-BE49-F238E27FC236}">
                <a16:creationId xmlns:a16="http://schemas.microsoft.com/office/drawing/2014/main" xmlns="" id="{0AA86979-9324-4454-9B14-48DE6E38E1C8}"/>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3" name="Rounded Rectangle 5">
            <a:extLst>
              <a:ext uri="{FF2B5EF4-FFF2-40B4-BE49-F238E27FC236}">
                <a16:creationId xmlns:a16="http://schemas.microsoft.com/office/drawing/2014/main" xmlns="" id="{A5CF5837-89F3-42AC-821A-C1F85D1DDB62}"/>
              </a:ext>
            </a:extLst>
          </p:cNvPr>
          <p:cNvSpPr/>
          <p:nvPr/>
        </p:nvSpPr>
        <p:spPr>
          <a:xfrm>
            <a:off x="1028604" y="5023748"/>
            <a:ext cx="648000" cy="1090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4" name="Rectangle 33">
            <a:extLst>
              <a:ext uri="{FF2B5EF4-FFF2-40B4-BE49-F238E27FC236}">
                <a16:creationId xmlns:a16="http://schemas.microsoft.com/office/drawing/2014/main" xmlns="" id="{5447D9BE-EE93-4CDD-A5D6-1C2ABCE00EFA}"/>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5" name="Rectangle 34">
            <a:extLst>
              <a:ext uri="{FF2B5EF4-FFF2-40B4-BE49-F238E27FC236}">
                <a16:creationId xmlns:a16="http://schemas.microsoft.com/office/drawing/2014/main" xmlns="" id="{5AEE6610-4F01-4265-8344-D34760B04864}"/>
              </a:ext>
            </a:extLst>
          </p:cNvPr>
          <p:cNvSpPr/>
          <p:nvPr/>
        </p:nvSpPr>
        <p:spPr>
          <a:xfrm>
            <a:off x="1043310" y="3072461"/>
            <a:ext cx="60561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29 Feb</a:t>
            </a:r>
          </a:p>
        </p:txBody>
      </p:sp>
      <p:sp>
        <p:nvSpPr>
          <p:cNvPr id="36" name="Rectangle 35">
            <a:extLst>
              <a:ext uri="{FF2B5EF4-FFF2-40B4-BE49-F238E27FC236}">
                <a16:creationId xmlns:a16="http://schemas.microsoft.com/office/drawing/2014/main" xmlns="" id="{4B65379C-D122-4F1F-93A7-086C43DF137B}"/>
              </a:ext>
            </a:extLst>
          </p:cNvPr>
          <p:cNvSpPr/>
          <p:nvPr/>
        </p:nvSpPr>
        <p:spPr>
          <a:xfrm>
            <a:off x="1063727" y="5679394"/>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-58%</a:t>
            </a:r>
          </a:p>
        </p:txBody>
      </p:sp>
      <p:sp>
        <p:nvSpPr>
          <p:cNvPr id="37" name="Rounded Rectangle 4">
            <a:extLst>
              <a:ext uri="{FF2B5EF4-FFF2-40B4-BE49-F238E27FC236}">
                <a16:creationId xmlns:a16="http://schemas.microsoft.com/office/drawing/2014/main" xmlns="" id="{F3364174-AECB-406B-8C23-9B67B6D691A5}"/>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8" name="Rounded Rectangle 5">
            <a:extLst>
              <a:ext uri="{FF2B5EF4-FFF2-40B4-BE49-F238E27FC236}">
                <a16:creationId xmlns:a16="http://schemas.microsoft.com/office/drawing/2014/main" xmlns="" id="{EE6A4340-4F3B-4829-B6D2-6FAF35A4A3C1}"/>
              </a:ext>
            </a:extLst>
          </p:cNvPr>
          <p:cNvSpPr/>
          <p:nvPr/>
        </p:nvSpPr>
        <p:spPr>
          <a:xfrm>
            <a:off x="2194243" y="5179591"/>
            <a:ext cx="648000" cy="939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9" name="Rectangle 38">
            <a:extLst>
              <a:ext uri="{FF2B5EF4-FFF2-40B4-BE49-F238E27FC236}">
                <a16:creationId xmlns:a16="http://schemas.microsoft.com/office/drawing/2014/main" xmlns="" id="{C837B1C9-B466-47A2-A9C5-BA6D1DAFA1DF}"/>
              </a:ext>
            </a:extLst>
          </p:cNvPr>
          <p:cNvSpPr/>
          <p:nvPr/>
        </p:nvSpPr>
        <p:spPr>
          <a:xfrm>
            <a:off x="2235076" y="3066616"/>
            <a:ext cx="553358"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1 mar</a:t>
            </a:r>
          </a:p>
        </p:txBody>
      </p:sp>
      <p:sp>
        <p:nvSpPr>
          <p:cNvPr id="40" name="Rectangle 39">
            <a:extLst>
              <a:ext uri="{FF2B5EF4-FFF2-40B4-BE49-F238E27FC236}">
                <a16:creationId xmlns:a16="http://schemas.microsoft.com/office/drawing/2014/main" xmlns="" id="{18015CE4-7761-4FBA-B183-AC3277CDC3A4}"/>
              </a:ext>
            </a:extLst>
          </p:cNvPr>
          <p:cNvSpPr/>
          <p:nvPr/>
        </p:nvSpPr>
        <p:spPr>
          <a:xfrm>
            <a:off x="2229365" y="5673549"/>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-64%</a:t>
            </a:r>
          </a:p>
        </p:txBody>
      </p:sp>
      <p:sp>
        <p:nvSpPr>
          <p:cNvPr id="41" name="Rounded Rectangle 4">
            <a:extLst>
              <a:ext uri="{FF2B5EF4-FFF2-40B4-BE49-F238E27FC236}">
                <a16:creationId xmlns:a16="http://schemas.microsoft.com/office/drawing/2014/main" xmlns="" id="{A29222DC-96F0-44A9-862B-913C8FBA18E2}"/>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2" name="Rounded Rectangle 5">
            <a:extLst>
              <a:ext uri="{FF2B5EF4-FFF2-40B4-BE49-F238E27FC236}">
                <a16:creationId xmlns:a16="http://schemas.microsoft.com/office/drawing/2014/main" xmlns="" id="{5CF3783A-155A-462C-8E9E-8891A47075A4}"/>
              </a:ext>
            </a:extLst>
          </p:cNvPr>
          <p:cNvSpPr/>
          <p:nvPr/>
        </p:nvSpPr>
        <p:spPr>
          <a:xfrm>
            <a:off x="3359866" y="4877970"/>
            <a:ext cx="648000" cy="1245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3" name="Rectangle 42">
            <a:extLst>
              <a:ext uri="{FF2B5EF4-FFF2-40B4-BE49-F238E27FC236}">
                <a16:creationId xmlns:a16="http://schemas.microsoft.com/office/drawing/2014/main" xmlns="" id="{D41AD07E-08FE-42AD-AEC7-564E7B7DD5AB}"/>
              </a:ext>
            </a:extLst>
          </p:cNvPr>
          <p:cNvSpPr/>
          <p:nvPr/>
        </p:nvSpPr>
        <p:spPr>
          <a:xfrm>
            <a:off x="3395891"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2 Mar</a:t>
            </a:r>
          </a:p>
        </p:txBody>
      </p:sp>
      <p:sp>
        <p:nvSpPr>
          <p:cNvPr id="44" name="Rectangle 43">
            <a:extLst>
              <a:ext uri="{FF2B5EF4-FFF2-40B4-BE49-F238E27FC236}">
                <a16:creationId xmlns:a16="http://schemas.microsoft.com/office/drawing/2014/main" xmlns="" id="{0B19C6F8-EFAD-49E8-AAC1-2646F844807E}"/>
              </a:ext>
            </a:extLst>
          </p:cNvPr>
          <p:cNvSpPr/>
          <p:nvPr/>
        </p:nvSpPr>
        <p:spPr>
          <a:xfrm>
            <a:off x="3394988"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-52%</a:t>
            </a:r>
          </a:p>
        </p:txBody>
      </p:sp>
      <p:sp>
        <p:nvSpPr>
          <p:cNvPr id="45" name="Rounded Rectangle 4">
            <a:extLst>
              <a:ext uri="{FF2B5EF4-FFF2-40B4-BE49-F238E27FC236}">
                <a16:creationId xmlns:a16="http://schemas.microsoft.com/office/drawing/2014/main" xmlns="" id="{08947ED3-4C09-4C53-AF2D-F451DF5D8696}"/>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6" name="Rounded Rectangle 5">
            <a:extLst>
              <a:ext uri="{FF2B5EF4-FFF2-40B4-BE49-F238E27FC236}">
                <a16:creationId xmlns:a16="http://schemas.microsoft.com/office/drawing/2014/main" xmlns="" id="{2CEA7EC5-70BA-404D-A89D-F8AE27807BE7}"/>
              </a:ext>
            </a:extLst>
          </p:cNvPr>
          <p:cNvSpPr/>
          <p:nvPr/>
        </p:nvSpPr>
        <p:spPr>
          <a:xfrm>
            <a:off x="4522564" y="4856955"/>
            <a:ext cx="648000" cy="1270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7" name="Rectangle 46">
            <a:extLst>
              <a:ext uri="{FF2B5EF4-FFF2-40B4-BE49-F238E27FC236}">
                <a16:creationId xmlns:a16="http://schemas.microsoft.com/office/drawing/2014/main" xmlns="" id="{7CDC64E9-CD3D-45D5-9B0F-B4343EB1AE71}"/>
              </a:ext>
            </a:extLst>
          </p:cNvPr>
          <p:cNvSpPr/>
          <p:nvPr/>
        </p:nvSpPr>
        <p:spPr>
          <a:xfrm>
            <a:off x="4558591" y="3065409"/>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3 Mar</a:t>
            </a:r>
          </a:p>
        </p:txBody>
      </p:sp>
      <p:sp>
        <p:nvSpPr>
          <p:cNvPr id="48" name="Rectangle 47">
            <a:extLst>
              <a:ext uri="{FF2B5EF4-FFF2-40B4-BE49-F238E27FC236}">
                <a16:creationId xmlns:a16="http://schemas.microsoft.com/office/drawing/2014/main" xmlns="" id="{EAE1052A-011D-42F7-90CD-5DE53AD6156C}"/>
              </a:ext>
            </a:extLst>
          </p:cNvPr>
          <p:cNvSpPr/>
          <p:nvPr/>
        </p:nvSpPr>
        <p:spPr>
          <a:xfrm>
            <a:off x="4557687" y="5672342"/>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-51%</a:t>
            </a:r>
          </a:p>
        </p:txBody>
      </p:sp>
      <p:sp>
        <p:nvSpPr>
          <p:cNvPr id="49" name="Rounded Rectangle 4">
            <a:extLst>
              <a:ext uri="{FF2B5EF4-FFF2-40B4-BE49-F238E27FC236}">
                <a16:creationId xmlns:a16="http://schemas.microsoft.com/office/drawing/2014/main" xmlns="" id="{98B675C9-5288-41E4-BDA0-744A59F52EEF}"/>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0" name="Rounded Rectangle 5">
            <a:extLst>
              <a:ext uri="{FF2B5EF4-FFF2-40B4-BE49-F238E27FC236}">
                <a16:creationId xmlns:a16="http://schemas.microsoft.com/office/drawing/2014/main" xmlns="" id="{FBE5A5E8-D5E1-4DDD-A29A-008BAEF68E48}"/>
              </a:ext>
            </a:extLst>
          </p:cNvPr>
          <p:cNvSpPr/>
          <p:nvPr/>
        </p:nvSpPr>
        <p:spPr>
          <a:xfrm>
            <a:off x="5719003" y="4877971"/>
            <a:ext cx="670524" cy="12456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1" name="Rectangle 50">
            <a:extLst>
              <a:ext uri="{FF2B5EF4-FFF2-40B4-BE49-F238E27FC236}">
                <a16:creationId xmlns:a16="http://schemas.microsoft.com/office/drawing/2014/main" xmlns="" id="{B5CB527F-425B-4B89-9006-DD4D0CFFEEFC}"/>
              </a:ext>
            </a:extLst>
          </p:cNvPr>
          <p:cNvSpPr/>
          <p:nvPr/>
        </p:nvSpPr>
        <p:spPr>
          <a:xfrm>
            <a:off x="5755030" y="3081337"/>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4 Mar</a:t>
            </a:r>
          </a:p>
        </p:txBody>
      </p:sp>
      <p:sp>
        <p:nvSpPr>
          <p:cNvPr id="52" name="Rectangle 51">
            <a:extLst>
              <a:ext uri="{FF2B5EF4-FFF2-40B4-BE49-F238E27FC236}">
                <a16:creationId xmlns:a16="http://schemas.microsoft.com/office/drawing/2014/main" xmlns="" id="{2A4D5A58-7658-4FBC-987A-10F0652DE4EB}"/>
              </a:ext>
            </a:extLst>
          </p:cNvPr>
          <p:cNvSpPr/>
          <p:nvPr/>
        </p:nvSpPr>
        <p:spPr>
          <a:xfrm>
            <a:off x="5754126"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-52%</a:t>
            </a:r>
          </a:p>
        </p:txBody>
      </p:sp>
      <p:sp>
        <p:nvSpPr>
          <p:cNvPr id="53" name="Rounded Rectangle 4">
            <a:extLst>
              <a:ext uri="{FF2B5EF4-FFF2-40B4-BE49-F238E27FC236}">
                <a16:creationId xmlns:a16="http://schemas.microsoft.com/office/drawing/2014/main" xmlns="" id="{BAC2C1A4-2B07-4290-80F3-EA670348974F}"/>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4" name="Rounded Rectangle 5">
            <a:extLst>
              <a:ext uri="{FF2B5EF4-FFF2-40B4-BE49-F238E27FC236}">
                <a16:creationId xmlns:a16="http://schemas.microsoft.com/office/drawing/2014/main" xmlns="" id="{C05D87A6-8AE6-45CC-870B-06ED277F064F}"/>
              </a:ext>
            </a:extLst>
          </p:cNvPr>
          <p:cNvSpPr/>
          <p:nvPr/>
        </p:nvSpPr>
        <p:spPr>
          <a:xfrm>
            <a:off x="6896409" y="4978735"/>
            <a:ext cx="648000" cy="1141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5" name="Rectangle 54">
            <a:extLst>
              <a:ext uri="{FF2B5EF4-FFF2-40B4-BE49-F238E27FC236}">
                <a16:creationId xmlns:a16="http://schemas.microsoft.com/office/drawing/2014/main" xmlns="" id="{04F4D336-C2B1-428D-BA51-5BF34A1593E2}"/>
              </a:ext>
            </a:extLst>
          </p:cNvPr>
          <p:cNvSpPr/>
          <p:nvPr/>
        </p:nvSpPr>
        <p:spPr>
          <a:xfrm>
            <a:off x="6932435" y="3081337"/>
            <a:ext cx="562975"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5 Mar</a:t>
            </a:r>
          </a:p>
        </p:txBody>
      </p:sp>
      <p:sp>
        <p:nvSpPr>
          <p:cNvPr id="56" name="Rectangle 55">
            <a:extLst>
              <a:ext uri="{FF2B5EF4-FFF2-40B4-BE49-F238E27FC236}">
                <a16:creationId xmlns:a16="http://schemas.microsoft.com/office/drawing/2014/main" xmlns="" id="{26647281-B0B2-445D-8E4C-7FE68560F9F1}"/>
              </a:ext>
            </a:extLst>
          </p:cNvPr>
          <p:cNvSpPr/>
          <p:nvPr/>
        </p:nvSpPr>
        <p:spPr>
          <a:xfrm>
            <a:off x="6931531" y="568827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-56%</a:t>
            </a:r>
          </a:p>
        </p:txBody>
      </p:sp>
      <p:sp>
        <p:nvSpPr>
          <p:cNvPr id="57" name="Rounded Rectangle 4">
            <a:extLst>
              <a:ext uri="{FF2B5EF4-FFF2-40B4-BE49-F238E27FC236}">
                <a16:creationId xmlns:a16="http://schemas.microsoft.com/office/drawing/2014/main" xmlns="" id="{1F803700-FF29-428D-A2C2-303A637835DE}"/>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8" name="Rounded Rectangle 5">
            <a:extLst>
              <a:ext uri="{FF2B5EF4-FFF2-40B4-BE49-F238E27FC236}">
                <a16:creationId xmlns:a16="http://schemas.microsoft.com/office/drawing/2014/main" xmlns="" id="{AC419162-B3DE-4885-B698-A8D68EE4D3BB}"/>
              </a:ext>
            </a:extLst>
          </p:cNvPr>
          <p:cNvSpPr/>
          <p:nvPr/>
        </p:nvSpPr>
        <p:spPr>
          <a:xfrm>
            <a:off x="8080274" y="5029636"/>
            <a:ext cx="648000" cy="1090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9" name="Rectangle 58">
            <a:extLst>
              <a:ext uri="{FF2B5EF4-FFF2-40B4-BE49-F238E27FC236}">
                <a16:creationId xmlns:a16="http://schemas.microsoft.com/office/drawing/2014/main" xmlns="" id="{8523D596-4AC2-4D59-ADCF-94174C358B7F}"/>
              </a:ext>
            </a:extLst>
          </p:cNvPr>
          <p:cNvSpPr/>
          <p:nvPr/>
        </p:nvSpPr>
        <p:spPr>
          <a:xfrm>
            <a:off x="8116299" y="3064557"/>
            <a:ext cx="562975"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6 Mar</a:t>
            </a:r>
          </a:p>
        </p:txBody>
      </p:sp>
      <p:sp>
        <p:nvSpPr>
          <p:cNvPr id="60" name="Rectangle 59">
            <a:extLst>
              <a:ext uri="{FF2B5EF4-FFF2-40B4-BE49-F238E27FC236}">
                <a16:creationId xmlns:a16="http://schemas.microsoft.com/office/drawing/2014/main" xmlns="" id="{E154AF7E-A27F-4BCD-82D9-ED3784A38810}"/>
              </a:ext>
            </a:extLst>
          </p:cNvPr>
          <p:cNvSpPr/>
          <p:nvPr/>
        </p:nvSpPr>
        <p:spPr>
          <a:xfrm>
            <a:off x="8115396" y="5671490"/>
            <a:ext cx="553358" cy="297004"/>
          </a:xfrm>
          <a:prstGeom prst="rect">
            <a:avLst/>
          </a:prstGeom>
        </p:spPr>
        <p:txBody>
          <a:bodyPr wrap="none" anchor="ctr">
            <a:spAutoFit/>
          </a:bodyPr>
          <a:lstStyle/>
          <a:p>
            <a:pPr algn="ctr">
              <a:lnSpc>
                <a:spcPct val="95000"/>
              </a:lnSpc>
            </a:pPr>
            <a:r>
              <a:rPr lang="en-US" b="1" dirty="0">
                <a:latin typeface="Poppins" pitchFamily="2" charset="77"/>
                <a:cs typeface="Poppins" pitchFamily="2" charset="77"/>
              </a:rPr>
              <a:t>-58%</a:t>
            </a:r>
          </a:p>
        </p:txBody>
      </p:sp>
      <p:sp>
        <p:nvSpPr>
          <p:cNvPr id="61" name="Freeform 407">
            <a:extLst>
              <a:ext uri="{FF2B5EF4-FFF2-40B4-BE49-F238E27FC236}">
                <a16:creationId xmlns:a16="http://schemas.microsoft.com/office/drawing/2014/main" xmlns="" id="{575B6B0E-5608-446F-8BBE-63F3DAA9FA69}"/>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CasellaDiTesto 61">
            <a:extLst>
              <a:ext uri="{FF2B5EF4-FFF2-40B4-BE49-F238E27FC236}">
                <a16:creationId xmlns:a16="http://schemas.microsoft.com/office/drawing/2014/main" xmlns="" id="{5AD7A33D-7B87-4B3D-8477-C242477FB288}"/>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63" name="CasellaDiTesto 62">
            <a:extLst>
              <a:ext uri="{FF2B5EF4-FFF2-40B4-BE49-F238E27FC236}">
                <a16:creationId xmlns:a16="http://schemas.microsoft.com/office/drawing/2014/main" xmlns="" id="{557B96B8-CF1A-4ED9-9157-8193A369312E}"/>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64" name="Freeform 403">
            <a:extLst>
              <a:ext uri="{FF2B5EF4-FFF2-40B4-BE49-F238E27FC236}">
                <a16:creationId xmlns:a16="http://schemas.microsoft.com/office/drawing/2014/main" xmlns="" id="{277F3D3B-C736-43DE-8399-E59E331829C2}"/>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5" name="Picture 2" descr="Risultato immagini per simbolo media aritmetica">
            <a:extLst>
              <a:ext uri="{FF2B5EF4-FFF2-40B4-BE49-F238E27FC236}">
                <a16:creationId xmlns:a16="http://schemas.microsoft.com/office/drawing/2014/main" xmlns="" id="{FA674681-4A74-4FAF-B0B1-80969D98595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6" name="CasellaDiTesto 65">
            <a:extLst>
              <a:ext uri="{FF2B5EF4-FFF2-40B4-BE49-F238E27FC236}">
                <a16:creationId xmlns:a16="http://schemas.microsoft.com/office/drawing/2014/main" xmlns="" id="{E27A1FCC-1020-4A9C-A282-8588C14B9FF6}"/>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7" name="Rectangle 122">
            <a:extLst>
              <a:ext uri="{FF2B5EF4-FFF2-40B4-BE49-F238E27FC236}">
                <a16:creationId xmlns:a16="http://schemas.microsoft.com/office/drawing/2014/main" xmlns="" id="{2A8AF773-EDD2-445D-A1D6-0CB32C29C720}"/>
              </a:ext>
            </a:extLst>
          </p:cNvPr>
          <p:cNvSpPr/>
          <p:nvPr/>
        </p:nvSpPr>
        <p:spPr>
          <a:xfrm>
            <a:off x="10901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-61%</a:t>
            </a:r>
          </a:p>
        </p:txBody>
      </p:sp>
      <p:sp>
        <p:nvSpPr>
          <p:cNvPr id="68" name="Rectangle 133">
            <a:extLst>
              <a:ext uri="{FF2B5EF4-FFF2-40B4-BE49-F238E27FC236}">
                <a16:creationId xmlns:a16="http://schemas.microsoft.com/office/drawing/2014/main" xmlns="" id="{3A93943C-18C0-45E9-BB57-972C9585DEA7}"/>
              </a:ext>
            </a:extLst>
          </p:cNvPr>
          <p:cNvSpPr/>
          <p:nvPr/>
        </p:nvSpPr>
        <p:spPr>
          <a:xfrm>
            <a:off x="2255815"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-66%</a:t>
            </a:r>
          </a:p>
        </p:txBody>
      </p:sp>
      <p:sp>
        <p:nvSpPr>
          <p:cNvPr id="69" name="Rectangle 141">
            <a:extLst>
              <a:ext uri="{FF2B5EF4-FFF2-40B4-BE49-F238E27FC236}">
                <a16:creationId xmlns:a16="http://schemas.microsoft.com/office/drawing/2014/main" xmlns="" id="{8FF42086-0EE4-4EE9-B1DC-CE454946B005}"/>
              </a:ext>
            </a:extLst>
          </p:cNvPr>
          <p:cNvSpPr/>
          <p:nvPr/>
        </p:nvSpPr>
        <p:spPr>
          <a:xfrm>
            <a:off x="3421438"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-50%</a:t>
            </a:r>
          </a:p>
        </p:txBody>
      </p:sp>
      <p:sp>
        <p:nvSpPr>
          <p:cNvPr id="70" name="Rectangle 145">
            <a:extLst>
              <a:ext uri="{FF2B5EF4-FFF2-40B4-BE49-F238E27FC236}">
                <a16:creationId xmlns:a16="http://schemas.microsoft.com/office/drawing/2014/main" xmlns="" id="{EB700D5C-BFB2-4C53-8664-6A9D380F4C62}"/>
              </a:ext>
            </a:extLst>
          </p:cNvPr>
          <p:cNvSpPr/>
          <p:nvPr/>
        </p:nvSpPr>
        <p:spPr>
          <a:xfrm>
            <a:off x="458413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-48%</a:t>
            </a:r>
          </a:p>
        </p:txBody>
      </p:sp>
      <p:sp>
        <p:nvSpPr>
          <p:cNvPr id="71" name="Rectangle 149">
            <a:extLst>
              <a:ext uri="{FF2B5EF4-FFF2-40B4-BE49-F238E27FC236}">
                <a16:creationId xmlns:a16="http://schemas.microsoft.com/office/drawing/2014/main" xmlns="" id="{E72511D5-DA99-4982-B8E4-CC9E5EF85414}"/>
              </a:ext>
            </a:extLst>
          </p:cNvPr>
          <p:cNvSpPr/>
          <p:nvPr/>
        </p:nvSpPr>
        <p:spPr>
          <a:xfrm>
            <a:off x="578057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-59%</a:t>
            </a:r>
          </a:p>
        </p:txBody>
      </p:sp>
      <p:sp>
        <p:nvSpPr>
          <p:cNvPr id="72" name="Rectangle 153">
            <a:extLst>
              <a:ext uri="{FF2B5EF4-FFF2-40B4-BE49-F238E27FC236}">
                <a16:creationId xmlns:a16="http://schemas.microsoft.com/office/drawing/2014/main" xmlns="" id="{F80B0535-5888-40AC-B6D3-064E7DD879D8}"/>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-52%</a:t>
            </a:r>
          </a:p>
        </p:txBody>
      </p:sp>
      <p:sp>
        <p:nvSpPr>
          <p:cNvPr id="73" name="Rectangle 157">
            <a:extLst>
              <a:ext uri="{FF2B5EF4-FFF2-40B4-BE49-F238E27FC236}">
                <a16:creationId xmlns:a16="http://schemas.microsoft.com/office/drawing/2014/main" xmlns="" id="{A0C5DF01-C2D6-48DF-9396-C5E6B06DE32C}"/>
              </a:ext>
            </a:extLst>
          </p:cNvPr>
          <p:cNvSpPr/>
          <p:nvPr/>
        </p:nvSpPr>
        <p:spPr>
          <a:xfrm>
            <a:off x="8141846"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-54%</a:t>
            </a:r>
          </a:p>
        </p:txBody>
      </p:sp>
      <p:sp>
        <p:nvSpPr>
          <p:cNvPr id="74" name="Rectangle 122">
            <a:extLst>
              <a:ext uri="{FF2B5EF4-FFF2-40B4-BE49-F238E27FC236}">
                <a16:creationId xmlns:a16="http://schemas.microsoft.com/office/drawing/2014/main" xmlns="" id="{6E6B6D4A-3D28-45D7-B29F-36517219878C}"/>
              </a:ext>
            </a:extLst>
          </p:cNvPr>
          <p:cNvSpPr/>
          <p:nvPr/>
        </p:nvSpPr>
        <p:spPr>
          <a:xfrm>
            <a:off x="10999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-51%</a:t>
            </a:r>
          </a:p>
        </p:txBody>
      </p:sp>
      <p:sp>
        <p:nvSpPr>
          <p:cNvPr id="75" name="Rectangle 133">
            <a:extLst>
              <a:ext uri="{FF2B5EF4-FFF2-40B4-BE49-F238E27FC236}">
                <a16:creationId xmlns:a16="http://schemas.microsoft.com/office/drawing/2014/main" xmlns="" id="{84C288FA-2F55-45A4-836A-6D4B6177415F}"/>
              </a:ext>
            </a:extLst>
          </p:cNvPr>
          <p:cNvSpPr/>
          <p:nvPr/>
        </p:nvSpPr>
        <p:spPr>
          <a:xfrm>
            <a:off x="2265592" y="4114170"/>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-57%</a:t>
            </a:r>
          </a:p>
        </p:txBody>
      </p:sp>
      <p:sp>
        <p:nvSpPr>
          <p:cNvPr id="76" name="Rectangle 141">
            <a:extLst>
              <a:ext uri="{FF2B5EF4-FFF2-40B4-BE49-F238E27FC236}">
                <a16:creationId xmlns:a16="http://schemas.microsoft.com/office/drawing/2014/main" xmlns="" id="{336F96EA-518B-45B6-AE2A-364EC1227601}"/>
              </a:ext>
            </a:extLst>
          </p:cNvPr>
          <p:cNvSpPr/>
          <p:nvPr/>
        </p:nvSpPr>
        <p:spPr>
          <a:xfrm>
            <a:off x="3431215"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-53%</a:t>
            </a:r>
          </a:p>
        </p:txBody>
      </p:sp>
      <p:sp>
        <p:nvSpPr>
          <p:cNvPr id="77" name="Rectangle 145">
            <a:extLst>
              <a:ext uri="{FF2B5EF4-FFF2-40B4-BE49-F238E27FC236}">
                <a16:creationId xmlns:a16="http://schemas.microsoft.com/office/drawing/2014/main" xmlns="" id="{E271576E-2F4D-4088-B137-F8484E27A01C}"/>
              </a:ext>
            </a:extLst>
          </p:cNvPr>
          <p:cNvSpPr/>
          <p:nvPr/>
        </p:nvSpPr>
        <p:spPr>
          <a:xfrm>
            <a:off x="459391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-53%</a:t>
            </a:r>
          </a:p>
        </p:txBody>
      </p:sp>
      <p:sp>
        <p:nvSpPr>
          <p:cNvPr id="78" name="Rectangle 149">
            <a:extLst>
              <a:ext uri="{FF2B5EF4-FFF2-40B4-BE49-F238E27FC236}">
                <a16:creationId xmlns:a16="http://schemas.microsoft.com/office/drawing/2014/main" xmlns="" id="{D56BEC5C-CF2C-4008-A455-A49642D80D94}"/>
              </a:ext>
            </a:extLst>
          </p:cNvPr>
          <p:cNvSpPr/>
          <p:nvPr/>
        </p:nvSpPr>
        <p:spPr>
          <a:xfrm>
            <a:off x="579035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-54%</a:t>
            </a:r>
          </a:p>
        </p:txBody>
      </p:sp>
      <p:sp>
        <p:nvSpPr>
          <p:cNvPr id="79" name="Rectangle 153">
            <a:extLst>
              <a:ext uri="{FF2B5EF4-FFF2-40B4-BE49-F238E27FC236}">
                <a16:creationId xmlns:a16="http://schemas.microsoft.com/office/drawing/2014/main" xmlns="" id="{1ADA3C1D-4BB6-4B78-9709-821A6D3F3FCD}"/>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-55%</a:t>
            </a:r>
          </a:p>
        </p:txBody>
      </p:sp>
      <p:sp>
        <p:nvSpPr>
          <p:cNvPr id="80" name="Rectangle 157">
            <a:extLst>
              <a:ext uri="{FF2B5EF4-FFF2-40B4-BE49-F238E27FC236}">
                <a16:creationId xmlns:a16="http://schemas.microsoft.com/office/drawing/2014/main" xmlns="" id="{291456BA-6944-4C9E-A76E-450E6223EC6F}"/>
              </a:ext>
            </a:extLst>
          </p:cNvPr>
          <p:cNvSpPr/>
          <p:nvPr/>
        </p:nvSpPr>
        <p:spPr>
          <a:xfrm>
            <a:off x="8151623"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-56%</a:t>
            </a:r>
          </a:p>
        </p:txBody>
      </p:sp>
    </p:spTree>
    <p:extLst>
      <p:ext uri="{BB962C8B-B14F-4D97-AF65-F5344CB8AC3E}">
        <p14:creationId xmlns:p14="http://schemas.microsoft.com/office/powerpoint/2010/main" val="1582151515"/>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AED3FDEF-B3BD-4D0E-9ACB-7AB759EFC084}"/>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METROPOLITANA</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82387" y="169068"/>
            <a:ext cx="55086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6</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xmlns="" id="{2FEADDC6-D102-4488-86E0-0D6A26E69452}"/>
              </a:ext>
            </a:extLst>
          </p:cNvPr>
          <p:cNvSpPr/>
          <p:nvPr/>
        </p:nvSpPr>
        <p:spPr>
          <a:xfrm>
            <a:off x="146534" y="3481122"/>
            <a:ext cx="474809"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100%</a:t>
            </a:r>
          </a:p>
        </p:txBody>
      </p:sp>
      <p:sp>
        <p:nvSpPr>
          <p:cNvPr id="24" name="Rectangle 23">
            <a:extLst>
              <a:ext uri="{FF2B5EF4-FFF2-40B4-BE49-F238E27FC236}">
                <a16:creationId xmlns:a16="http://schemas.microsoft.com/office/drawing/2014/main" xmlns="" id="{CB670007-0984-4CE1-A364-02A49DD5ADDE}"/>
              </a:ext>
            </a:extLst>
          </p:cNvPr>
          <p:cNvSpPr/>
          <p:nvPr/>
        </p:nvSpPr>
        <p:spPr>
          <a:xfrm>
            <a:off x="206581" y="4092043"/>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75%</a:t>
            </a:r>
          </a:p>
        </p:txBody>
      </p:sp>
      <p:sp>
        <p:nvSpPr>
          <p:cNvPr id="25" name="Rectangle 24">
            <a:extLst>
              <a:ext uri="{FF2B5EF4-FFF2-40B4-BE49-F238E27FC236}">
                <a16:creationId xmlns:a16="http://schemas.microsoft.com/office/drawing/2014/main" xmlns="" id="{28CF7DB1-43E1-47EB-9600-16F91515CF7E}"/>
              </a:ext>
            </a:extLst>
          </p:cNvPr>
          <p:cNvSpPr/>
          <p:nvPr/>
        </p:nvSpPr>
        <p:spPr>
          <a:xfrm>
            <a:off x="245118" y="5873058"/>
            <a:ext cx="343363"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0%</a:t>
            </a:r>
          </a:p>
        </p:txBody>
      </p:sp>
      <p:sp>
        <p:nvSpPr>
          <p:cNvPr id="26" name="Rectangle 25">
            <a:extLst>
              <a:ext uri="{FF2B5EF4-FFF2-40B4-BE49-F238E27FC236}">
                <a16:creationId xmlns:a16="http://schemas.microsoft.com/office/drawing/2014/main" xmlns="" id="{E1107C2C-59EE-45F2-82A6-FF2CD9E891C9}"/>
              </a:ext>
            </a:extLst>
          </p:cNvPr>
          <p:cNvSpPr/>
          <p:nvPr/>
        </p:nvSpPr>
        <p:spPr>
          <a:xfrm>
            <a:off x="206581" y="5263800"/>
            <a:ext cx="409086"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25%</a:t>
            </a:r>
          </a:p>
        </p:txBody>
      </p:sp>
      <p:sp>
        <p:nvSpPr>
          <p:cNvPr id="27" name="Rounded Rectangle 4">
            <a:extLst>
              <a:ext uri="{FF2B5EF4-FFF2-40B4-BE49-F238E27FC236}">
                <a16:creationId xmlns:a16="http://schemas.microsoft.com/office/drawing/2014/main" xmlns="" id="{16BABA85-E40A-4135-AF0D-458AFE5A8148}"/>
              </a:ext>
            </a:extLst>
          </p:cNvPr>
          <p:cNvSpPr/>
          <p:nvPr/>
        </p:nvSpPr>
        <p:spPr>
          <a:xfrm>
            <a:off x="1028604" y="3572302"/>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28" name="Rounded Rectangle 5">
            <a:extLst>
              <a:ext uri="{FF2B5EF4-FFF2-40B4-BE49-F238E27FC236}">
                <a16:creationId xmlns:a16="http://schemas.microsoft.com/office/drawing/2014/main" xmlns="" id="{14D91450-D813-4E85-A676-EBC236828E90}"/>
              </a:ext>
            </a:extLst>
          </p:cNvPr>
          <p:cNvSpPr/>
          <p:nvPr/>
        </p:nvSpPr>
        <p:spPr>
          <a:xfrm>
            <a:off x="1028606" y="5082210"/>
            <a:ext cx="648000" cy="10404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29" name="Rectangle 28">
            <a:extLst>
              <a:ext uri="{FF2B5EF4-FFF2-40B4-BE49-F238E27FC236}">
                <a16:creationId xmlns:a16="http://schemas.microsoft.com/office/drawing/2014/main" xmlns="" id="{16649DAB-37F8-49C5-8B74-0F2401BB6076}"/>
              </a:ext>
            </a:extLst>
          </p:cNvPr>
          <p:cNvSpPr/>
          <p:nvPr/>
        </p:nvSpPr>
        <p:spPr>
          <a:xfrm>
            <a:off x="183653" y="4679299"/>
            <a:ext cx="409087" cy="238527"/>
          </a:xfrm>
          <a:prstGeom prst="rect">
            <a:avLst/>
          </a:prstGeom>
        </p:spPr>
        <p:txBody>
          <a:bodyPr wrap="none">
            <a:spAutoFit/>
          </a:bodyPr>
          <a:lstStyle/>
          <a:p>
            <a:pPr algn="r">
              <a:lnSpc>
                <a:spcPct val="95000"/>
              </a:lnSpc>
            </a:pPr>
            <a:r>
              <a:rPr lang="en-US" sz="1000" b="1" dirty="0">
                <a:latin typeface="Poppins" pitchFamily="2" charset="77"/>
                <a:cs typeface="Poppins" pitchFamily="2" charset="77"/>
              </a:rPr>
              <a:t>50%</a:t>
            </a:r>
          </a:p>
        </p:txBody>
      </p:sp>
      <p:sp>
        <p:nvSpPr>
          <p:cNvPr id="30" name="Rectangle 29">
            <a:extLst>
              <a:ext uri="{FF2B5EF4-FFF2-40B4-BE49-F238E27FC236}">
                <a16:creationId xmlns:a16="http://schemas.microsoft.com/office/drawing/2014/main" xmlns="" id="{7D1EA1E2-7F95-466F-AE13-8FB89445E8AA}"/>
              </a:ext>
            </a:extLst>
          </p:cNvPr>
          <p:cNvSpPr/>
          <p:nvPr/>
        </p:nvSpPr>
        <p:spPr>
          <a:xfrm>
            <a:off x="1064630" y="3072461"/>
            <a:ext cx="562976"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Sab</a:t>
            </a:r>
          </a:p>
          <a:p>
            <a:pPr algn="ctr">
              <a:lnSpc>
                <a:spcPct val="95000"/>
              </a:lnSpc>
            </a:pPr>
            <a:r>
              <a:rPr lang="en-US" sz="1200" b="1" dirty="0">
                <a:latin typeface="Poppins" pitchFamily="2" charset="77"/>
                <a:cs typeface="Poppins" pitchFamily="2" charset="77"/>
              </a:rPr>
              <a:t>7 Mar</a:t>
            </a:r>
          </a:p>
        </p:txBody>
      </p:sp>
      <p:sp>
        <p:nvSpPr>
          <p:cNvPr id="31" name="Rectangle 30">
            <a:extLst>
              <a:ext uri="{FF2B5EF4-FFF2-40B4-BE49-F238E27FC236}">
                <a16:creationId xmlns:a16="http://schemas.microsoft.com/office/drawing/2014/main" xmlns="" id="{8B463731-654B-4773-981C-46B8DC9F9D89}"/>
              </a:ext>
            </a:extLst>
          </p:cNvPr>
          <p:cNvSpPr/>
          <p:nvPr/>
        </p:nvSpPr>
        <p:spPr>
          <a:xfrm>
            <a:off x="1063727" y="5679394"/>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-60%</a:t>
            </a:r>
          </a:p>
        </p:txBody>
      </p:sp>
      <p:sp>
        <p:nvSpPr>
          <p:cNvPr id="32" name="Rounded Rectangle 4">
            <a:extLst>
              <a:ext uri="{FF2B5EF4-FFF2-40B4-BE49-F238E27FC236}">
                <a16:creationId xmlns:a16="http://schemas.microsoft.com/office/drawing/2014/main" xmlns="" id="{4363A9EB-63C4-44CB-AC25-E9901656E6DE}"/>
              </a:ext>
            </a:extLst>
          </p:cNvPr>
          <p:cNvSpPr/>
          <p:nvPr/>
        </p:nvSpPr>
        <p:spPr>
          <a:xfrm>
            <a:off x="2194242" y="3566457"/>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3" name="Rounded Rectangle 5">
            <a:extLst>
              <a:ext uri="{FF2B5EF4-FFF2-40B4-BE49-F238E27FC236}">
                <a16:creationId xmlns:a16="http://schemas.microsoft.com/office/drawing/2014/main" xmlns="" id="{6B4DCC7E-0EDA-46F7-9691-295841761017}"/>
              </a:ext>
            </a:extLst>
          </p:cNvPr>
          <p:cNvSpPr/>
          <p:nvPr/>
        </p:nvSpPr>
        <p:spPr>
          <a:xfrm>
            <a:off x="2194243" y="5437219"/>
            <a:ext cx="648000" cy="6840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4" name="Rectangle 33">
            <a:extLst>
              <a:ext uri="{FF2B5EF4-FFF2-40B4-BE49-F238E27FC236}">
                <a16:creationId xmlns:a16="http://schemas.microsoft.com/office/drawing/2014/main" xmlns="" id="{DA26D440-E2C3-41FF-9478-794C6029D62C}"/>
              </a:ext>
            </a:extLst>
          </p:cNvPr>
          <p:cNvSpPr/>
          <p:nvPr/>
        </p:nvSpPr>
        <p:spPr>
          <a:xfrm>
            <a:off x="2235076" y="3066616"/>
            <a:ext cx="553357"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Dom</a:t>
            </a:r>
          </a:p>
          <a:p>
            <a:pPr algn="ctr">
              <a:lnSpc>
                <a:spcPct val="95000"/>
              </a:lnSpc>
            </a:pPr>
            <a:r>
              <a:rPr lang="en-US" sz="1200" b="1" dirty="0">
                <a:latin typeface="Poppins" pitchFamily="2" charset="77"/>
                <a:cs typeface="Poppins" pitchFamily="2" charset="77"/>
              </a:rPr>
              <a:t>8 mar</a:t>
            </a:r>
          </a:p>
        </p:txBody>
      </p:sp>
      <p:sp>
        <p:nvSpPr>
          <p:cNvPr id="35" name="Rectangle 34">
            <a:extLst>
              <a:ext uri="{FF2B5EF4-FFF2-40B4-BE49-F238E27FC236}">
                <a16:creationId xmlns:a16="http://schemas.microsoft.com/office/drawing/2014/main" xmlns="" id="{8D3AF404-F953-462B-8311-2DD11254C2C4}"/>
              </a:ext>
            </a:extLst>
          </p:cNvPr>
          <p:cNvSpPr/>
          <p:nvPr/>
        </p:nvSpPr>
        <p:spPr>
          <a:xfrm>
            <a:off x="2229365" y="5673549"/>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-74%</a:t>
            </a:r>
          </a:p>
        </p:txBody>
      </p:sp>
      <p:sp>
        <p:nvSpPr>
          <p:cNvPr id="36" name="Rounded Rectangle 4">
            <a:extLst>
              <a:ext uri="{FF2B5EF4-FFF2-40B4-BE49-F238E27FC236}">
                <a16:creationId xmlns:a16="http://schemas.microsoft.com/office/drawing/2014/main" xmlns="" id="{78AF9A1B-7313-4FA6-9075-65ED6D3F1D12}"/>
              </a:ext>
            </a:extLst>
          </p:cNvPr>
          <p:cNvSpPr/>
          <p:nvPr/>
        </p:nvSpPr>
        <p:spPr>
          <a:xfrm>
            <a:off x="3359865"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37" name="Rounded Rectangle 5">
            <a:extLst>
              <a:ext uri="{FF2B5EF4-FFF2-40B4-BE49-F238E27FC236}">
                <a16:creationId xmlns:a16="http://schemas.microsoft.com/office/drawing/2014/main" xmlns="" id="{33AAB98A-16B7-4CB0-BD5A-FEB184B46342}"/>
              </a:ext>
            </a:extLst>
          </p:cNvPr>
          <p:cNvSpPr/>
          <p:nvPr/>
        </p:nvSpPr>
        <p:spPr>
          <a:xfrm>
            <a:off x="3359866" y="5362960"/>
            <a:ext cx="648000" cy="763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38" name="Rectangle 37">
            <a:extLst>
              <a:ext uri="{FF2B5EF4-FFF2-40B4-BE49-F238E27FC236}">
                <a16:creationId xmlns:a16="http://schemas.microsoft.com/office/drawing/2014/main" xmlns="" id="{C1221748-D6BD-4C8F-A45D-55836E31A329}"/>
              </a:ext>
            </a:extLst>
          </p:cNvPr>
          <p:cNvSpPr/>
          <p:nvPr/>
        </p:nvSpPr>
        <p:spPr>
          <a:xfrm>
            <a:off x="3395890" y="3081337"/>
            <a:ext cx="562976"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Lun</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9 Mar</a:t>
            </a:r>
          </a:p>
        </p:txBody>
      </p:sp>
      <p:sp>
        <p:nvSpPr>
          <p:cNvPr id="39" name="Rectangle 38">
            <a:extLst>
              <a:ext uri="{FF2B5EF4-FFF2-40B4-BE49-F238E27FC236}">
                <a16:creationId xmlns:a16="http://schemas.microsoft.com/office/drawing/2014/main" xmlns="" id="{07C5B911-6D1B-4575-8098-C2AAB6892908}"/>
              </a:ext>
            </a:extLst>
          </p:cNvPr>
          <p:cNvSpPr/>
          <p:nvPr/>
        </p:nvSpPr>
        <p:spPr>
          <a:xfrm>
            <a:off x="3394988" y="5688270"/>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-71%</a:t>
            </a:r>
          </a:p>
        </p:txBody>
      </p:sp>
      <p:sp>
        <p:nvSpPr>
          <p:cNvPr id="40" name="Rounded Rectangle 4">
            <a:extLst>
              <a:ext uri="{FF2B5EF4-FFF2-40B4-BE49-F238E27FC236}">
                <a16:creationId xmlns:a16="http://schemas.microsoft.com/office/drawing/2014/main" xmlns="" id="{6E24B9A7-5783-42CD-BF55-4C8741D4FB3A}"/>
              </a:ext>
            </a:extLst>
          </p:cNvPr>
          <p:cNvSpPr/>
          <p:nvPr/>
        </p:nvSpPr>
        <p:spPr>
          <a:xfrm>
            <a:off x="4522564" y="3565250"/>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1" name="Rounded Rectangle 5">
            <a:extLst>
              <a:ext uri="{FF2B5EF4-FFF2-40B4-BE49-F238E27FC236}">
                <a16:creationId xmlns:a16="http://schemas.microsoft.com/office/drawing/2014/main" xmlns="" id="{627F6E10-A65F-4F03-839E-B04E669C2310}"/>
              </a:ext>
            </a:extLst>
          </p:cNvPr>
          <p:cNvSpPr/>
          <p:nvPr/>
        </p:nvSpPr>
        <p:spPr>
          <a:xfrm>
            <a:off x="4522563" y="5535755"/>
            <a:ext cx="648000" cy="583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2" name="Rectangle 41">
            <a:extLst>
              <a:ext uri="{FF2B5EF4-FFF2-40B4-BE49-F238E27FC236}">
                <a16:creationId xmlns:a16="http://schemas.microsoft.com/office/drawing/2014/main" xmlns="" id="{14372024-326B-4169-AD81-3B3858075203}"/>
              </a:ext>
            </a:extLst>
          </p:cNvPr>
          <p:cNvSpPr/>
          <p:nvPr/>
        </p:nvSpPr>
        <p:spPr>
          <a:xfrm>
            <a:off x="4519317" y="3065409"/>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Mar</a:t>
            </a:r>
          </a:p>
          <a:p>
            <a:pPr algn="ctr">
              <a:lnSpc>
                <a:spcPct val="95000"/>
              </a:lnSpc>
            </a:pPr>
            <a:r>
              <a:rPr lang="en-US" sz="1200" b="1" dirty="0">
                <a:latin typeface="Poppins" pitchFamily="2" charset="77"/>
                <a:cs typeface="Poppins" pitchFamily="2" charset="77"/>
              </a:rPr>
              <a:t>10 Mar</a:t>
            </a:r>
          </a:p>
        </p:txBody>
      </p:sp>
      <p:sp>
        <p:nvSpPr>
          <p:cNvPr id="43" name="Rectangle 42">
            <a:extLst>
              <a:ext uri="{FF2B5EF4-FFF2-40B4-BE49-F238E27FC236}">
                <a16:creationId xmlns:a16="http://schemas.microsoft.com/office/drawing/2014/main" xmlns="" id="{1EAF3E96-23C8-4EEB-82E9-EA831A36A37A}"/>
              </a:ext>
            </a:extLst>
          </p:cNvPr>
          <p:cNvSpPr/>
          <p:nvPr/>
        </p:nvSpPr>
        <p:spPr>
          <a:xfrm>
            <a:off x="4557687" y="5672342"/>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-78%</a:t>
            </a:r>
          </a:p>
        </p:txBody>
      </p:sp>
      <p:sp>
        <p:nvSpPr>
          <p:cNvPr id="44" name="Rounded Rectangle 4">
            <a:extLst>
              <a:ext uri="{FF2B5EF4-FFF2-40B4-BE49-F238E27FC236}">
                <a16:creationId xmlns:a16="http://schemas.microsoft.com/office/drawing/2014/main" xmlns="" id="{5E4B9102-0CFF-4573-A03D-8F3B63BD8EA3}"/>
              </a:ext>
            </a:extLst>
          </p:cNvPr>
          <p:cNvSpPr/>
          <p:nvPr/>
        </p:nvSpPr>
        <p:spPr>
          <a:xfrm>
            <a:off x="5719003"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5" name="Rounded Rectangle 5">
            <a:extLst>
              <a:ext uri="{FF2B5EF4-FFF2-40B4-BE49-F238E27FC236}">
                <a16:creationId xmlns:a16="http://schemas.microsoft.com/office/drawing/2014/main" xmlns="" id="{44952E13-FFB0-47EA-ADB2-FB1E65D00F02}"/>
              </a:ext>
            </a:extLst>
          </p:cNvPr>
          <p:cNvSpPr/>
          <p:nvPr/>
        </p:nvSpPr>
        <p:spPr>
          <a:xfrm>
            <a:off x="5719003" y="5669227"/>
            <a:ext cx="648000" cy="457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46" name="Rectangle 45">
            <a:extLst>
              <a:ext uri="{FF2B5EF4-FFF2-40B4-BE49-F238E27FC236}">
                <a16:creationId xmlns:a16="http://schemas.microsoft.com/office/drawing/2014/main" xmlns="" id="{7856624A-0C4C-483A-9C62-63C9228CB84B}"/>
              </a:ext>
            </a:extLst>
          </p:cNvPr>
          <p:cNvSpPr/>
          <p:nvPr/>
        </p:nvSpPr>
        <p:spPr>
          <a:xfrm>
            <a:off x="5715756" y="308133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Mer</a:t>
            </a:r>
          </a:p>
          <a:p>
            <a:pPr algn="ctr">
              <a:lnSpc>
                <a:spcPct val="95000"/>
              </a:lnSpc>
            </a:pPr>
            <a:r>
              <a:rPr lang="en-US" sz="1200" b="1" dirty="0">
                <a:latin typeface="Poppins" pitchFamily="2" charset="77"/>
                <a:cs typeface="Poppins" pitchFamily="2" charset="77"/>
              </a:rPr>
              <a:t>11 Mar</a:t>
            </a:r>
          </a:p>
        </p:txBody>
      </p:sp>
      <p:sp>
        <p:nvSpPr>
          <p:cNvPr id="47" name="Rectangle 46">
            <a:extLst>
              <a:ext uri="{FF2B5EF4-FFF2-40B4-BE49-F238E27FC236}">
                <a16:creationId xmlns:a16="http://schemas.microsoft.com/office/drawing/2014/main" xmlns="" id="{79384D3C-BC7A-437B-9B61-2D39B2DD6557}"/>
              </a:ext>
            </a:extLst>
          </p:cNvPr>
          <p:cNvSpPr/>
          <p:nvPr/>
        </p:nvSpPr>
        <p:spPr>
          <a:xfrm>
            <a:off x="5754126" y="5688270"/>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-83%</a:t>
            </a:r>
          </a:p>
        </p:txBody>
      </p:sp>
      <p:sp>
        <p:nvSpPr>
          <p:cNvPr id="48" name="Rounded Rectangle 4">
            <a:extLst>
              <a:ext uri="{FF2B5EF4-FFF2-40B4-BE49-F238E27FC236}">
                <a16:creationId xmlns:a16="http://schemas.microsoft.com/office/drawing/2014/main" xmlns="" id="{E8C651F4-E104-4E11-A48A-1107E2228217}"/>
              </a:ext>
            </a:extLst>
          </p:cNvPr>
          <p:cNvSpPr/>
          <p:nvPr/>
        </p:nvSpPr>
        <p:spPr>
          <a:xfrm>
            <a:off x="6896408" y="358117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49" name="Rounded Rectangle 5">
            <a:extLst>
              <a:ext uri="{FF2B5EF4-FFF2-40B4-BE49-F238E27FC236}">
                <a16:creationId xmlns:a16="http://schemas.microsoft.com/office/drawing/2014/main" xmlns="" id="{7A4CECF1-35E7-4777-9E6C-B22864F1C8E2}"/>
              </a:ext>
            </a:extLst>
          </p:cNvPr>
          <p:cNvSpPr/>
          <p:nvPr/>
        </p:nvSpPr>
        <p:spPr>
          <a:xfrm>
            <a:off x="6896409" y="5791011"/>
            <a:ext cx="648000" cy="3312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0" name="Rectangle 49">
            <a:extLst>
              <a:ext uri="{FF2B5EF4-FFF2-40B4-BE49-F238E27FC236}">
                <a16:creationId xmlns:a16="http://schemas.microsoft.com/office/drawing/2014/main" xmlns="" id="{7E27684E-1849-4B66-8344-4E74305D9239}"/>
              </a:ext>
            </a:extLst>
          </p:cNvPr>
          <p:cNvSpPr/>
          <p:nvPr/>
        </p:nvSpPr>
        <p:spPr>
          <a:xfrm>
            <a:off x="6893161" y="3081337"/>
            <a:ext cx="641522" cy="443198"/>
          </a:xfrm>
          <a:prstGeom prst="rect">
            <a:avLst/>
          </a:prstGeom>
        </p:spPr>
        <p:txBody>
          <a:bodyPr wrap="none">
            <a:spAutoFit/>
          </a:bodyPr>
          <a:lstStyle/>
          <a:p>
            <a:pPr algn="ctr">
              <a:lnSpc>
                <a:spcPct val="95000"/>
              </a:lnSpc>
            </a:pPr>
            <a:r>
              <a:rPr lang="en-US" sz="1200" b="1" dirty="0" err="1">
                <a:latin typeface="Poppins" pitchFamily="2" charset="77"/>
                <a:cs typeface="Poppins" pitchFamily="2" charset="77"/>
              </a:rPr>
              <a:t>Gio</a:t>
            </a:r>
            <a:endParaRPr lang="en-US" sz="1200" b="1" dirty="0">
              <a:latin typeface="Poppins" pitchFamily="2" charset="77"/>
              <a:cs typeface="Poppins" pitchFamily="2" charset="77"/>
            </a:endParaRPr>
          </a:p>
          <a:p>
            <a:pPr algn="ctr">
              <a:lnSpc>
                <a:spcPct val="95000"/>
              </a:lnSpc>
            </a:pPr>
            <a:r>
              <a:rPr lang="en-US" sz="1200" b="1" dirty="0">
                <a:latin typeface="Poppins" pitchFamily="2" charset="77"/>
                <a:cs typeface="Poppins" pitchFamily="2" charset="77"/>
              </a:rPr>
              <a:t>12 Mar</a:t>
            </a:r>
          </a:p>
        </p:txBody>
      </p:sp>
      <p:sp>
        <p:nvSpPr>
          <p:cNvPr id="51" name="Rectangle 50">
            <a:extLst>
              <a:ext uri="{FF2B5EF4-FFF2-40B4-BE49-F238E27FC236}">
                <a16:creationId xmlns:a16="http://schemas.microsoft.com/office/drawing/2014/main" xmlns="" id="{295CD02B-4BE5-4E9A-9F96-C0B761F6F720}"/>
              </a:ext>
            </a:extLst>
          </p:cNvPr>
          <p:cNvSpPr/>
          <p:nvPr/>
        </p:nvSpPr>
        <p:spPr>
          <a:xfrm>
            <a:off x="6931531" y="5780736"/>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-88%</a:t>
            </a:r>
          </a:p>
        </p:txBody>
      </p:sp>
      <p:sp>
        <p:nvSpPr>
          <p:cNvPr id="52" name="Rounded Rectangle 4">
            <a:extLst>
              <a:ext uri="{FF2B5EF4-FFF2-40B4-BE49-F238E27FC236}">
                <a16:creationId xmlns:a16="http://schemas.microsoft.com/office/drawing/2014/main" xmlns="" id="{E19C4AB1-26F2-4C63-98D0-939056510199}"/>
              </a:ext>
            </a:extLst>
          </p:cNvPr>
          <p:cNvSpPr/>
          <p:nvPr/>
        </p:nvSpPr>
        <p:spPr>
          <a:xfrm>
            <a:off x="8080273" y="3564398"/>
            <a:ext cx="643157" cy="2539283"/>
          </a:xfrm>
          <a:prstGeom prst="roundRect">
            <a:avLst>
              <a:gd name="adj" fmla="val 50000"/>
            </a:avLst>
          </a:prstGeom>
          <a:solidFill>
            <a:schemeClr val="bg1">
              <a:lumMod val="95000"/>
              <a:alpha val="50000"/>
            </a:schemeClr>
          </a:solidFill>
          <a:ln w="793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398" dirty="0">
              <a:solidFill>
                <a:srgbClr val="FFFFFF"/>
              </a:solidFill>
              <a:latin typeface="Lato Light" panose="020F0502020204030203" pitchFamily="34" charset="0"/>
            </a:endParaRPr>
          </a:p>
        </p:txBody>
      </p:sp>
      <p:sp>
        <p:nvSpPr>
          <p:cNvPr id="53" name="Rounded Rectangle 5">
            <a:extLst>
              <a:ext uri="{FF2B5EF4-FFF2-40B4-BE49-F238E27FC236}">
                <a16:creationId xmlns:a16="http://schemas.microsoft.com/office/drawing/2014/main" xmlns="" id="{071B2C17-D75C-447B-B759-ECB0053549A3}"/>
              </a:ext>
            </a:extLst>
          </p:cNvPr>
          <p:cNvSpPr/>
          <p:nvPr/>
        </p:nvSpPr>
        <p:spPr>
          <a:xfrm>
            <a:off x="8080274" y="5842350"/>
            <a:ext cx="648000" cy="280800"/>
          </a:xfrm>
          <a:prstGeom prst="roundRect">
            <a:avLst>
              <a:gd name="adj" fmla="val 50000"/>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wrap="none" tIns="91440" bIns="91440" rtlCol="0" anchor="b" anchorCtr="0"/>
          <a:lstStyle/>
          <a:p>
            <a:pPr algn="ctr"/>
            <a:endParaRPr lang="en-US" sz="2665" dirty="0">
              <a:solidFill>
                <a:srgbClr val="FFFFFF"/>
              </a:solidFill>
              <a:latin typeface="Lato Light" panose="020F0502020204030203" pitchFamily="34" charset="0"/>
            </a:endParaRPr>
          </a:p>
        </p:txBody>
      </p:sp>
      <p:sp>
        <p:nvSpPr>
          <p:cNvPr id="54" name="Rectangle 53">
            <a:extLst>
              <a:ext uri="{FF2B5EF4-FFF2-40B4-BE49-F238E27FC236}">
                <a16:creationId xmlns:a16="http://schemas.microsoft.com/office/drawing/2014/main" xmlns="" id="{CE20E6AE-4F50-4FB0-B9E8-3FF8D501ACD6}"/>
              </a:ext>
            </a:extLst>
          </p:cNvPr>
          <p:cNvSpPr/>
          <p:nvPr/>
        </p:nvSpPr>
        <p:spPr>
          <a:xfrm>
            <a:off x="8077025" y="3064557"/>
            <a:ext cx="641522" cy="443198"/>
          </a:xfrm>
          <a:prstGeom prst="rect">
            <a:avLst/>
          </a:prstGeom>
        </p:spPr>
        <p:txBody>
          <a:bodyPr wrap="none">
            <a:spAutoFit/>
          </a:bodyPr>
          <a:lstStyle/>
          <a:p>
            <a:pPr algn="ctr">
              <a:lnSpc>
                <a:spcPct val="95000"/>
              </a:lnSpc>
            </a:pPr>
            <a:r>
              <a:rPr lang="en-US" sz="1200" b="1" dirty="0">
                <a:latin typeface="Poppins" pitchFamily="2" charset="77"/>
                <a:cs typeface="Poppins" pitchFamily="2" charset="77"/>
              </a:rPr>
              <a:t>Ven</a:t>
            </a:r>
          </a:p>
          <a:p>
            <a:pPr algn="ctr">
              <a:lnSpc>
                <a:spcPct val="95000"/>
              </a:lnSpc>
            </a:pPr>
            <a:r>
              <a:rPr lang="en-US" sz="1200" b="1" dirty="0">
                <a:latin typeface="Poppins" pitchFamily="2" charset="77"/>
                <a:cs typeface="Poppins" pitchFamily="2" charset="77"/>
              </a:rPr>
              <a:t>13 Mar</a:t>
            </a:r>
          </a:p>
        </p:txBody>
      </p:sp>
      <p:sp>
        <p:nvSpPr>
          <p:cNvPr id="55" name="Rectangle 54">
            <a:extLst>
              <a:ext uri="{FF2B5EF4-FFF2-40B4-BE49-F238E27FC236}">
                <a16:creationId xmlns:a16="http://schemas.microsoft.com/office/drawing/2014/main" xmlns="" id="{E4DAF1BF-6AF1-4A0F-A9B5-8507E0237453}"/>
              </a:ext>
            </a:extLst>
          </p:cNvPr>
          <p:cNvSpPr/>
          <p:nvPr/>
        </p:nvSpPr>
        <p:spPr>
          <a:xfrm>
            <a:off x="8115396" y="5815326"/>
            <a:ext cx="553358" cy="297004"/>
          </a:xfrm>
          <a:prstGeom prst="rect">
            <a:avLst/>
          </a:prstGeom>
        </p:spPr>
        <p:txBody>
          <a:bodyPr wrap="none" anchor="ctr">
            <a:spAutoFit/>
          </a:bodyPr>
          <a:lstStyle/>
          <a:p>
            <a:pPr algn="ctr">
              <a:lnSpc>
                <a:spcPct val="95000"/>
              </a:lnSpc>
            </a:pPr>
            <a:r>
              <a:rPr lang="en-US" b="1" dirty="0">
                <a:solidFill>
                  <a:schemeClr val="bg1"/>
                </a:solidFill>
                <a:latin typeface="Poppins" pitchFamily="2" charset="77"/>
                <a:cs typeface="Poppins" pitchFamily="2" charset="77"/>
              </a:rPr>
              <a:t>-90%</a:t>
            </a:r>
          </a:p>
        </p:txBody>
      </p:sp>
      <p:pic>
        <p:nvPicPr>
          <p:cNvPr id="2" name="Immagine 1">
            <a:extLst>
              <a:ext uri="{FF2B5EF4-FFF2-40B4-BE49-F238E27FC236}">
                <a16:creationId xmlns:a16="http://schemas.microsoft.com/office/drawing/2014/main" xmlns="" id="{600C6C2E-CBC7-445A-8CFD-D7D40BA463D3}"/>
              </a:ext>
            </a:extLst>
          </p:cNvPr>
          <p:cNvPicPr>
            <a:picLocks noChangeAspect="1"/>
          </p:cNvPicPr>
          <p:nvPr/>
        </p:nvPicPr>
        <p:blipFill>
          <a:blip r:embed="rId6"/>
          <a:stretch>
            <a:fillRect/>
          </a:stretch>
        </p:blipFill>
        <p:spPr>
          <a:xfrm>
            <a:off x="0" y="1010916"/>
            <a:ext cx="9144000" cy="2079708"/>
          </a:xfrm>
          <a:prstGeom prst="rect">
            <a:avLst/>
          </a:prstGeom>
        </p:spPr>
      </p:pic>
      <p:sp>
        <p:nvSpPr>
          <p:cNvPr id="56" name="Freeform 407">
            <a:extLst>
              <a:ext uri="{FF2B5EF4-FFF2-40B4-BE49-F238E27FC236}">
                <a16:creationId xmlns:a16="http://schemas.microsoft.com/office/drawing/2014/main" xmlns="" id="{FA9948D7-F67E-4ACB-828E-AF6E77D51667}"/>
              </a:ext>
            </a:extLst>
          </p:cNvPr>
          <p:cNvSpPr>
            <a:spLocks noEditPoints="1"/>
          </p:cNvSpPr>
          <p:nvPr/>
        </p:nvSpPr>
        <p:spPr bwMode="auto">
          <a:xfrm>
            <a:off x="3525304" y="6373229"/>
            <a:ext cx="334275" cy="334275"/>
          </a:xfrm>
          <a:custGeom>
            <a:avLst/>
            <a:gdLst>
              <a:gd name="T0" fmla="*/ 93 w 176"/>
              <a:gd name="T1" fmla="*/ 76 h 176"/>
              <a:gd name="T2" fmla="*/ 104 w 176"/>
              <a:gd name="T3" fmla="*/ 68 h 176"/>
              <a:gd name="T4" fmla="*/ 115 w 176"/>
              <a:gd name="T5" fmla="*/ 76 h 176"/>
              <a:gd name="T6" fmla="*/ 111 w 176"/>
              <a:gd name="T7" fmla="*/ 63 h 176"/>
              <a:gd name="T8" fmla="*/ 120 w 176"/>
              <a:gd name="T9" fmla="*/ 56 h 176"/>
              <a:gd name="T10" fmla="*/ 108 w 176"/>
              <a:gd name="T11" fmla="*/ 56 h 176"/>
              <a:gd name="T12" fmla="*/ 104 w 176"/>
              <a:gd name="T13" fmla="*/ 44 h 176"/>
              <a:gd name="T14" fmla="*/ 100 w 176"/>
              <a:gd name="T15" fmla="*/ 56 h 176"/>
              <a:gd name="T16" fmla="*/ 88 w 176"/>
              <a:gd name="T17" fmla="*/ 56 h 176"/>
              <a:gd name="T18" fmla="*/ 97 w 176"/>
              <a:gd name="T19" fmla="*/ 63 h 176"/>
              <a:gd name="T20" fmla="*/ 93 w 176"/>
              <a:gd name="T21" fmla="*/ 76 h 176"/>
              <a:gd name="T22" fmla="*/ 144 w 176"/>
              <a:gd name="T23" fmla="*/ 84 h 176"/>
              <a:gd name="T24" fmla="*/ 140 w 176"/>
              <a:gd name="T25" fmla="*/ 96 h 176"/>
              <a:gd name="T26" fmla="*/ 128 w 176"/>
              <a:gd name="T27" fmla="*/ 96 h 176"/>
              <a:gd name="T28" fmla="*/ 137 w 176"/>
              <a:gd name="T29" fmla="*/ 103 h 176"/>
              <a:gd name="T30" fmla="*/ 133 w 176"/>
              <a:gd name="T31" fmla="*/ 116 h 176"/>
              <a:gd name="T32" fmla="*/ 144 w 176"/>
              <a:gd name="T33" fmla="*/ 108 h 176"/>
              <a:gd name="T34" fmla="*/ 155 w 176"/>
              <a:gd name="T35" fmla="*/ 116 h 176"/>
              <a:gd name="T36" fmla="*/ 151 w 176"/>
              <a:gd name="T37" fmla="*/ 103 h 176"/>
              <a:gd name="T38" fmla="*/ 160 w 176"/>
              <a:gd name="T39" fmla="*/ 96 h 176"/>
              <a:gd name="T40" fmla="*/ 148 w 176"/>
              <a:gd name="T41" fmla="*/ 96 h 176"/>
              <a:gd name="T42" fmla="*/ 144 w 176"/>
              <a:gd name="T43" fmla="*/ 84 h 176"/>
              <a:gd name="T44" fmla="*/ 60 w 176"/>
              <a:gd name="T45" fmla="*/ 56 h 176"/>
              <a:gd name="T46" fmla="*/ 80 w 176"/>
              <a:gd name="T47" fmla="*/ 0 h 176"/>
              <a:gd name="T48" fmla="*/ 0 w 176"/>
              <a:gd name="T49" fmla="*/ 88 h 176"/>
              <a:gd name="T50" fmla="*/ 88 w 176"/>
              <a:gd name="T51" fmla="*/ 176 h 176"/>
              <a:gd name="T52" fmla="*/ 160 w 176"/>
              <a:gd name="T53" fmla="*/ 144 h 176"/>
              <a:gd name="T54" fmla="*/ 148 w 176"/>
              <a:gd name="T55" fmla="*/ 144 h 176"/>
              <a:gd name="T56" fmla="*/ 60 w 176"/>
              <a:gd name="T57" fmla="*/ 56 h 176"/>
              <a:gd name="T58" fmla="*/ 88 w 176"/>
              <a:gd name="T59" fmla="*/ 168 h 176"/>
              <a:gd name="T60" fmla="*/ 8 w 176"/>
              <a:gd name="T61" fmla="*/ 88 h 176"/>
              <a:gd name="T62" fmla="*/ 63 w 176"/>
              <a:gd name="T63" fmla="*/ 12 h 176"/>
              <a:gd name="T64" fmla="*/ 52 w 176"/>
              <a:gd name="T65" fmla="*/ 56 h 176"/>
              <a:gd name="T66" fmla="*/ 140 w 176"/>
              <a:gd name="T67" fmla="*/ 152 h 176"/>
              <a:gd name="T68" fmla="*/ 88 w 176"/>
              <a:gd name="T69" fmla="*/ 168 h 176"/>
              <a:gd name="T70" fmla="*/ 176 w 176"/>
              <a:gd name="T71" fmla="*/ 16 h 176"/>
              <a:gd name="T72" fmla="*/ 160 w 176"/>
              <a:gd name="T73" fmla="*/ 16 h 176"/>
              <a:gd name="T74" fmla="*/ 154 w 176"/>
              <a:gd name="T75" fmla="*/ 0 h 176"/>
              <a:gd name="T76" fmla="*/ 148 w 176"/>
              <a:gd name="T77" fmla="*/ 16 h 176"/>
              <a:gd name="T78" fmla="*/ 132 w 176"/>
              <a:gd name="T79" fmla="*/ 16 h 176"/>
              <a:gd name="T80" fmla="*/ 145 w 176"/>
              <a:gd name="T81" fmla="*/ 26 h 176"/>
              <a:gd name="T82" fmla="*/ 139 w 176"/>
              <a:gd name="T83" fmla="*/ 44 h 176"/>
              <a:gd name="T84" fmla="*/ 154 w 176"/>
              <a:gd name="T85" fmla="*/ 33 h 176"/>
              <a:gd name="T86" fmla="*/ 169 w 176"/>
              <a:gd name="T87" fmla="*/ 44 h 176"/>
              <a:gd name="T88" fmla="*/ 163 w 176"/>
              <a:gd name="T89" fmla="*/ 26 h 176"/>
              <a:gd name="T90" fmla="*/ 176 w 176"/>
              <a:gd name="T91"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 h="176">
                <a:moveTo>
                  <a:pt x="93" y="76"/>
                </a:moveTo>
                <a:cubicBezTo>
                  <a:pt x="104" y="68"/>
                  <a:pt x="104" y="68"/>
                  <a:pt x="104" y="68"/>
                </a:cubicBezTo>
                <a:cubicBezTo>
                  <a:pt x="115" y="76"/>
                  <a:pt x="115" y="76"/>
                  <a:pt x="115" y="76"/>
                </a:cubicBezTo>
                <a:cubicBezTo>
                  <a:pt x="111" y="63"/>
                  <a:pt x="111" y="63"/>
                  <a:pt x="111" y="63"/>
                </a:cubicBezTo>
                <a:cubicBezTo>
                  <a:pt x="120" y="56"/>
                  <a:pt x="120" y="56"/>
                  <a:pt x="120" y="56"/>
                </a:cubicBezTo>
                <a:cubicBezTo>
                  <a:pt x="108" y="56"/>
                  <a:pt x="108" y="56"/>
                  <a:pt x="108" y="56"/>
                </a:cubicBezTo>
                <a:cubicBezTo>
                  <a:pt x="104" y="44"/>
                  <a:pt x="104" y="44"/>
                  <a:pt x="104" y="44"/>
                </a:cubicBezTo>
                <a:cubicBezTo>
                  <a:pt x="100" y="56"/>
                  <a:pt x="100" y="56"/>
                  <a:pt x="100" y="56"/>
                </a:cubicBezTo>
                <a:cubicBezTo>
                  <a:pt x="88" y="56"/>
                  <a:pt x="88" y="56"/>
                  <a:pt x="88" y="56"/>
                </a:cubicBezTo>
                <a:cubicBezTo>
                  <a:pt x="97" y="63"/>
                  <a:pt x="97" y="63"/>
                  <a:pt x="97" y="63"/>
                </a:cubicBezTo>
                <a:lnTo>
                  <a:pt x="93" y="76"/>
                </a:lnTo>
                <a:close/>
                <a:moveTo>
                  <a:pt x="144" y="84"/>
                </a:moveTo>
                <a:cubicBezTo>
                  <a:pt x="140" y="96"/>
                  <a:pt x="140" y="96"/>
                  <a:pt x="140" y="96"/>
                </a:cubicBezTo>
                <a:cubicBezTo>
                  <a:pt x="128" y="96"/>
                  <a:pt x="128" y="96"/>
                  <a:pt x="128" y="96"/>
                </a:cubicBezTo>
                <a:cubicBezTo>
                  <a:pt x="137" y="103"/>
                  <a:pt x="137" y="103"/>
                  <a:pt x="137" y="103"/>
                </a:cubicBezTo>
                <a:cubicBezTo>
                  <a:pt x="133" y="116"/>
                  <a:pt x="133" y="116"/>
                  <a:pt x="133" y="116"/>
                </a:cubicBezTo>
                <a:cubicBezTo>
                  <a:pt x="144" y="108"/>
                  <a:pt x="144" y="108"/>
                  <a:pt x="144" y="108"/>
                </a:cubicBezTo>
                <a:cubicBezTo>
                  <a:pt x="155" y="116"/>
                  <a:pt x="155" y="116"/>
                  <a:pt x="155" y="116"/>
                </a:cubicBezTo>
                <a:cubicBezTo>
                  <a:pt x="151" y="103"/>
                  <a:pt x="151" y="103"/>
                  <a:pt x="151" y="103"/>
                </a:cubicBezTo>
                <a:cubicBezTo>
                  <a:pt x="160" y="96"/>
                  <a:pt x="160" y="96"/>
                  <a:pt x="160" y="96"/>
                </a:cubicBezTo>
                <a:cubicBezTo>
                  <a:pt x="148" y="96"/>
                  <a:pt x="148" y="96"/>
                  <a:pt x="148" y="96"/>
                </a:cubicBezTo>
                <a:lnTo>
                  <a:pt x="144" y="84"/>
                </a:lnTo>
                <a:close/>
                <a:moveTo>
                  <a:pt x="60" y="56"/>
                </a:moveTo>
                <a:cubicBezTo>
                  <a:pt x="60" y="35"/>
                  <a:pt x="67" y="15"/>
                  <a:pt x="80" y="0"/>
                </a:cubicBezTo>
                <a:cubicBezTo>
                  <a:pt x="35" y="4"/>
                  <a:pt x="0" y="42"/>
                  <a:pt x="0" y="88"/>
                </a:cubicBezTo>
                <a:cubicBezTo>
                  <a:pt x="0" y="137"/>
                  <a:pt x="39" y="176"/>
                  <a:pt x="88" y="176"/>
                </a:cubicBezTo>
                <a:cubicBezTo>
                  <a:pt x="116" y="176"/>
                  <a:pt x="144" y="163"/>
                  <a:pt x="160" y="144"/>
                </a:cubicBezTo>
                <a:cubicBezTo>
                  <a:pt x="157" y="144"/>
                  <a:pt x="151" y="144"/>
                  <a:pt x="148" y="144"/>
                </a:cubicBezTo>
                <a:cubicBezTo>
                  <a:pt x="99" y="144"/>
                  <a:pt x="60" y="104"/>
                  <a:pt x="60" y="56"/>
                </a:cubicBezTo>
                <a:moveTo>
                  <a:pt x="88" y="168"/>
                </a:moveTo>
                <a:cubicBezTo>
                  <a:pt x="44" y="168"/>
                  <a:pt x="8" y="132"/>
                  <a:pt x="8" y="88"/>
                </a:cubicBezTo>
                <a:cubicBezTo>
                  <a:pt x="8" y="52"/>
                  <a:pt x="31" y="22"/>
                  <a:pt x="63" y="12"/>
                </a:cubicBezTo>
                <a:cubicBezTo>
                  <a:pt x="56" y="25"/>
                  <a:pt x="52" y="40"/>
                  <a:pt x="52" y="56"/>
                </a:cubicBezTo>
                <a:cubicBezTo>
                  <a:pt x="52" y="106"/>
                  <a:pt x="91" y="147"/>
                  <a:pt x="140" y="152"/>
                </a:cubicBezTo>
                <a:cubicBezTo>
                  <a:pt x="125" y="162"/>
                  <a:pt x="106" y="168"/>
                  <a:pt x="88" y="168"/>
                </a:cubicBezTo>
                <a:moveTo>
                  <a:pt x="176" y="16"/>
                </a:moveTo>
                <a:cubicBezTo>
                  <a:pt x="160" y="16"/>
                  <a:pt x="160" y="16"/>
                  <a:pt x="160" y="16"/>
                </a:cubicBezTo>
                <a:cubicBezTo>
                  <a:pt x="154" y="0"/>
                  <a:pt x="154" y="0"/>
                  <a:pt x="154" y="0"/>
                </a:cubicBezTo>
                <a:cubicBezTo>
                  <a:pt x="148" y="16"/>
                  <a:pt x="148" y="16"/>
                  <a:pt x="148" y="16"/>
                </a:cubicBezTo>
                <a:cubicBezTo>
                  <a:pt x="132" y="16"/>
                  <a:pt x="132" y="16"/>
                  <a:pt x="132" y="16"/>
                </a:cubicBezTo>
                <a:cubicBezTo>
                  <a:pt x="145" y="26"/>
                  <a:pt x="145" y="26"/>
                  <a:pt x="145" y="26"/>
                </a:cubicBezTo>
                <a:cubicBezTo>
                  <a:pt x="139" y="44"/>
                  <a:pt x="139" y="44"/>
                  <a:pt x="139" y="44"/>
                </a:cubicBezTo>
                <a:cubicBezTo>
                  <a:pt x="154" y="33"/>
                  <a:pt x="154" y="33"/>
                  <a:pt x="154" y="33"/>
                </a:cubicBezTo>
                <a:cubicBezTo>
                  <a:pt x="169" y="44"/>
                  <a:pt x="169" y="44"/>
                  <a:pt x="169" y="44"/>
                </a:cubicBezTo>
                <a:cubicBezTo>
                  <a:pt x="163" y="26"/>
                  <a:pt x="163" y="26"/>
                  <a:pt x="163" y="26"/>
                </a:cubicBezTo>
                <a:lnTo>
                  <a:pt x="176" y="1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CasellaDiTesto 56">
            <a:extLst>
              <a:ext uri="{FF2B5EF4-FFF2-40B4-BE49-F238E27FC236}">
                <a16:creationId xmlns:a16="http://schemas.microsoft.com/office/drawing/2014/main" xmlns="" id="{D0A29B4B-4BCA-4D82-BD2F-B3A880174BF9}"/>
              </a:ext>
            </a:extLst>
          </p:cNvPr>
          <p:cNvSpPr txBox="1"/>
          <p:nvPr/>
        </p:nvSpPr>
        <p:spPr>
          <a:xfrm>
            <a:off x="1752055" y="6431264"/>
            <a:ext cx="1667404" cy="246221"/>
          </a:xfrm>
          <a:prstGeom prst="rect">
            <a:avLst/>
          </a:prstGeom>
          <a:noFill/>
        </p:spPr>
        <p:txBody>
          <a:bodyPr wrap="square" rtlCol="0">
            <a:spAutoFit/>
          </a:bodyPr>
          <a:lstStyle/>
          <a:p>
            <a:r>
              <a:rPr lang="it-IT" sz="1000" b="1" dirty="0">
                <a:solidFill>
                  <a:srgbClr val="FF0000"/>
                </a:solidFill>
              </a:rPr>
              <a:t>Ora di Punta del Mattino</a:t>
            </a:r>
          </a:p>
        </p:txBody>
      </p:sp>
      <p:sp>
        <p:nvSpPr>
          <p:cNvPr id="58" name="CasellaDiTesto 57">
            <a:extLst>
              <a:ext uri="{FF2B5EF4-FFF2-40B4-BE49-F238E27FC236}">
                <a16:creationId xmlns:a16="http://schemas.microsoft.com/office/drawing/2014/main" xmlns="" id="{BE112F5C-6703-47E1-BA79-43CE88B7A947}"/>
              </a:ext>
            </a:extLst>
          </p:cNvPr>
          <p:cNvSpPr txBox="1"/>
          <p:nvPr/>
        </p:nvSpPr>
        <p:spPr>
          <a:xfrm>
            <a:off x="3900674" y="6425209"/>
            <a:ext cx="1743614" cy="246221"/>
          </a:xfrm>
          <a:prstGeom prst="rect">
            <a:avLst/>
          </a:prstGeom>
          <a:noFill/>
        </p:spPr>
        <p:txBody>
          <a:bodyPr wrap="square" rtlCol="0">
            <a:spAutoFit/>
          </a:bodyPr>
          <a:lstStyle/>
          <a:p>
            <a:r>
              <a:rPr lang="it-IT" sz="1000" b="1" dirty="0">
                <a:solidFill>
                  <a:schemeClr val="accent5">
                    <a:lumMod val="75000"/>
                  </a:schemeClr>
                </a:solidFill>
              </a:rPr>
              <a:t>Ora di Punta della Sera</a:t>
            </a:r>
          </a:p>
        </p:txBody>
      </p:sp>
      <p:sp>
        <p:nvSpPr>
          <p:cNvPr id="59" name="Freeform 403">
            <a:extLst>
              <a:ext uri="{FF2B5EF4-FFF2-40B4-BE49-F238E27FC236}">
                <a16:creationId xmlns:a16="http://schemas.microsoft.com/office/drawing/2014/main" xmlns="" id="{1B0B8ED9-C370-4ADF-93AD-D1012852701F}"/>
              </a:ext>
            </a:extLst>
          </p:cNvPr>
          <p:cNvSpPr>
            <a:spLocks noEditPoints="1"/>
          </p:cNvSpPr>
          <p:nvPr/>
        </p:nvSpPr>
        <p:spPr bwMode="auto">
          <a:xfrm>
            <a:off x="1373781" y="6367806"/>
            <a:ext cx="335898" cy="334275"/>
          </a:xfrm>
          <a:custGeom>
            <a:avLst/>
            <a:gdLst>
              <a:gd name="T0" fmla="*/ 48 w 176"/>
              <a:gd name="T1" fmla="*/ 48 h 176"/>
              <a:gd name="T2" fmla="*/ 31 w 176"/>
              <a:gd name="T3" fmla="*/ 26 h 176"/>
              <a:gd name="T4" fmla="*/ 26 w 176"/>
              <a:gd name="T5" fmla="*/ 31 h 176"/>
              <a:gd name="T6" fmla="*/ 32 w 176"/>
              <a:gd name="T7" fmla="*/ 88 h 176"/>
              <a:gd name="T8" fmla="*/ 4 w 176"/>
              <a:gd name="T9" fmla="*/ 84 h 176"/>
              <a:gd name="T10" fmla="*/ 4 w 176"/>
              <a:gd name="T11" fmla="*/ 92 h 176"/>
              <a:gd name="T12" fmla="*/ 32 w 176"/>
              <a:gd name="T13" fmla="*/ 88 h 176"/>
              <a:gd name="T14" fmla="*/ 92 w 176"/>
              <a:gd name="T15" fmla="*/ 28 h 176"/>
              <a:gd name="T16" fmla="*/ 88 w 176"/>
              <a:gd name="T17" fmla="*/ 0 h 176"/>
              <a:gd name="T18" fmla="*/ 84 w 176"/>
              <a:gd name="T19" fmla="*/ 28 h 176"/>
              <a:gd name="T20" fmla="*/ 133 w 176"/>
              <a:gd name="T21" fmla="*/ 48 h 176"/>
              <a:gd name="T22" fmla="*/ 150 w 176"/>
              <a:gd name="T23" fmla="*/ 26 h 176"/>
              <a:gd name="T24" fmla="*/ 128 w 176"/>
              <a:gd name="T25" fmla="*/ 43 h 176"/>
              <a:gd name="T26" fmla="*/ 133 w 176"/>
              <a:gd name="T27" fmla="*/ 48 h 176"/>
              <a:gd name="T28" fmla="*/ 26 w 176"/>
              <a:gd name="T29" fmla="*/ 145 h 176"/>
              <a:gd name="T30" fmla="*/ 31 w 176"/>
              <a:gd name="T31" fmla="*/ 150 h 176"/>
              <a:gd name="T32" fmla="*/ 48 w 176"/>
              <a:gd name="T33" fmla="*/ 128 h 176"/>
              <a:gd name="T34" fmla="*/ 172 w 176"/>
              <a:gd name="T35" fmla="*/ 84 h 176"/>
              <a:gd name="T36" fmla="*/ 144 w 176"/>
              <a:gd name="T37" fmla="*/ 88 h 176"/>
              <a:gd name="T38" fmla="*/ 172 w 176"/>
              <a:gd name="T39" fmla="*/ 92 h 176"/>
              <a:gd name="T40" fmla="*/ 172 w 176"/>
              <a:gd name="T41" fmla="*/ 84 h 176"/>
              <a:gd name="T42" fmla="*/ 128 w 176"/>
              <a:gd name="T43" fmla="*/ 128 h 176"/>
              <a:gd name="T44" fmla="*/ 145 w 176"/>
              <a:gd name="T45" fmla="*/ 150 h 176"/>
              <a:gd name="T46" fmla="*/ 150 w 176"/>
              <a:gd name="T47" fmla="*/ 145 h 176"/>
              <a:gd name="T48" fmla="*/ 88 w 176"/>
              <a:gd name="T49" fmla="*/ 40 h 176"/>
              <a:gd name="T50" fmla="*/ 88 w 176"/>
              <a:gd name="T51" fmla="*/ 136 h 176"/>
              <a:gd name="T52" fmla="*/ 88 w 176"/>
              <a:gd name="T53" fmla="*/ 40 h 176"/>
              <a:gd name="T54" fmla="*/ 48 w 176"/>
              <a:gd name="T55" fmla="*/ 88 h 176"/>
              <a:gd name="T56" fmla="*/ 128 w 176"/>
              <a:gd name="T57" fmla="*/ 88 h 176"/>
              <a:gd name="T58" fmla="*/ 88 w 176"/>
              <a:gd name="T59" fmla="*/ 144 h 176"/>
              <a:gd name="T60" fmla="*/ 84 w 176"/>
              <a:gd name="T61" fmla="*/ 172 h 176"/>
              <a:gd name="T62" fmla="*/ 92 w 176"/>
              <a:gd name="T63" fmla="*/ 172 h 176"/>
              <a:gd name="T64" fmla="*/ 88 w 176"/>
              <a:gd name="T6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43" y="48"/>
                </a:moveTo>
                <a:cubicBezTo>
                  <a:pt x="44" y="50"/>
                  <a:pt x="47" y="50"/>
                  <a:pt x="48" y="48"/>
                </a:cubicBezTo>
                <a:cubicBezTo>
                  <a:pt x="50" y="47"/>
                  <a:pt x="50" y="44"/>
                  <a:pt x="48" y="43"/>
                </a:cubicBezTo>
                <a:cubicBezTo>
                  <a:pt x="31" y="26"/>
                  <a:pt x="31" y="26"/>
                  <a:pt x="31" y="26"/>
                </a:cubicBezTo>
                <a:cubicBezTo>
                  <a:pt x="30" y="24"/>
                  <a:pt x="27" y="24"/>
                  <a:pt x="26" y="26"/>
                </a:cubicBezTo>
                <a:cubicBezTo>
                  <a:pt x="24" y="27"/>
                  <a:pt x="24" y="30"/>
                  <a:pt x="26" y="31"/>
                </a:cubicBezTo>
                <a:lnTo>
                  <a:pt x="43" y="48"/>
                </a:lnTo>
                <a:close/>
                <a:moveTo>
                  <a:pt x="32" y="88"/>
                </a:moveTo>
                <a:cubicBezTo>
                  <a:pt x="32" y="86"/>
                  <a:pt x="30" y="84"/>
                  <a:pt x="28" y="84"/>
                </a:cubicBezTo>
                <a:cubicBezTo>
                  <a:pt x="4" y="84"/>
                  <a:pt x="4" y="84"/>
                  <a:pt x="4" y="84"/>
                </a:cubicBezTo>
                <a:cubicBezTo>
                  <a:pt x="2" y="84"/>
                  <a:pt x="0" y="86"/>
                  <a:pt x="0" y="88"/>
                </a:cubicBezTo>
                <a:cubicBezTo>
                  <a:pt x="0" y="90"/>
                  <a:pt x="2" y="92"/>
                  <a:pt x="4" y="92"/>
                </a:cubicBezTo>
                <a:cubicBezTo>
                  <a:pt x="28" y="92"/>
                  <a:pt x="28" y="92"/>
                  <a:pt x="28" y="92"/>
                </a:cubicBezTo>
                <a:cubicBezTo>
                  <a:pt x="30" y="92"/>
                  <a:pt x="32" y="90"/>
                  <a:pt x="32" y="88"/>
                </a:cubicBezTo>
                <a:moveTo>
                  <a:pt x="88" y="32"/>
                </a:moveTo>
                <a:cubicBezTo>
                  <a:pt x="90" y="32"/>
                  <a:pt x="92" y="30"/>
                  <a:pt x="92" y="28"/>
                </a:cubicBezTo>
                <a:cubicBezTo>
                  <a:pt x="92" y="4"/>
                  <a:pt x="92" y="4"/>
                  <a:pt x="92" y="4"/>
                </a:cubicBezTo>
                <a:cubicBezTo>
                  <a:pt x="92" y="2"/>
                  <a:pt x="90" y="0"/>
                  <a:pt x="88" y="0"/>
                </a:cubicBezTo>
                <a:cubicBezTo>
                  <a:pt x="86" y="0"/>
                  <a:pt x="84" y="2"/>
                  <a:pt x="84" y="4"/>
                </a:cubicBezTo>
                <a:cubicBezTo>
                  <a:pt x="84" y="28"/>
                  <a:pt x="84" y="28"/>
                  <a:pt x="84" y="28"/>
                </a:cubicBezTo>
                <a:cubicBezTo>
                  <a:pt x="84" y="30"/>
                  <a:pt x="86" y="32"/>
                  <a:pt x="88" y="32"/>
                </a:cubicBezTo>
                <a:moveTo>
                  <a:pt x="133" y="48"/>
                </a:moveTo>
                <a:cubicBezTo>
                  <a:pt x="150" y="31"/>
                  <a:pt x="150" y="31"/>
                  <a:pt x="150" y="31"/>
                </a:cubicBezTo>
                <a:cubicBezTo>
                  <a:pt x="152" y="30"/>
                  <a:pt x="152" y="27"/>
                  <a:pt x="150" y="26"/>
                </a:cubicBezTo>
                <a:cubicBezTo>
                  <a:pt x="149" y="24"/>
                  <a:pt x="146" y="24"/>
                  <a:pt x="145" y="26"/>
                </a:cubicBezTo>
                <a:cubicBezTo>
                  <a:pt x="128" y="43"/>
                  <a:pt x="128" y="43"/>
                  <a:pt x="128" y="43"/>
                </a:cubicBezTo>
                <a:cubicBezTo>
                  <a:pt x="126" y="44"/>
                  <a:pt x="126" y="47"/>
                  <a:pt x="128" y="48"/>
                </a:cubicBezTo>
                <a:cubicBezTo>
                  <a:pt x="129" y="50"/>
                  <a:pt x="132" y="50"/>
                  <a:pt x="133" y="48"/>
                </a:cubicBezTo>
                <a:moveTo>
                  <a:pt x="43" y="128"/>
                </a:moveTo>
                <a:cubicBezTo>
                  <a:pt x="26" y="145"/>
                  <a:pt x="26" y="145"/>
                  <a:pt x="26" y="145"/>
                </a:cubicBezTo>
                <a:cubicBezTo>
                  <a:pt x="24" y="146"/>
                  <a:pt x="24" y="149"/>
                  <a:pt x="26" y="150"/>
                </a:cubicBezTo>
                <a:cubicBezTo>
                  <a:pt x="27" y="152"/>
                  <a:pt x="30" y="152"/>
                  <a:pt x="31" y="150"/>
                </a:cubicBezTo>
                <a:cubicBezTo>
                  <a:pt x="48" y="133"/>
                  <a:pt x="48" y="133"/>
                  <a:pt x="48" y="133"/>
                </a:cubicBezTo>
                <a:cubicBezTo>
                  <a:pt x="50" y="132"/>
                  <a:pt x="50" y="129"/>
                  <a:pt x="48" y="128"/>
                </a:cubicBezTo>
                <a:cubicBezTo>
                  <a:pt x="47" y="126"/>
                  <a:pt x="44" y="126"/>
                  <a:pt x="43" y="128"/>
                </a:cubicBezTo>
                <a:moveTo>
                  <a:pt x="172" y="84"/>
                </a:moveTo>
                <a:cubicBezTo>
                  <a:pt x="148" y="84"/>
                  <a:pt x="148" y="84"/>
                  <a:pt x="148" y="84"/>
                </a:cubicBezTo>
                <a:cubicBezTo>
                  <a:pt x="146" y="84"/>
                  <a:pt x="144" y="86"/>
                  <a:pt x="144" y="88"/>
                </a:cubicBezTo>
                <a:cubicBezTo>
                  <a:pt x="144" y="90"/>
                  <a:pt x="146" y="92"/>
                  <a:pt x="148" y="92"/>
                </a:cubicBezTo>
                <a:cubicBezTo>
                  <a:pt x="172" y="92"/>
                  <a:pt x="172" y="92"/>
                  <a:pt x="172" y="92"/>
                </a:cubicBezTo>
                <a:cubicBezTo>
                  <a:pt x="174" y="92"/>
                  <a:pt x="176" y="90"/>
                  <a:pt x="176" y="88"/>
                </a:cubicBezTo>
                <a:cubicBezTo>
                  <a:pt x="176" y="86"/>
                  <a:pt x="174" y="84"/>
                  <a:pt x="172" y="84"/>
                </a:cubicBezTo>
                <a:moveTo>
                  <a:pt x="133" y="128"/>
                </a:moveTo>
                <a:cubicBezTo>
                  <a:pt x="132" y="126"/>
                  <a:pt x="129" y="126"/>
                  <a:pt x="128" y="128"/>
                </a:cubicBezTo>
                <a:cubicBezTo>
                  <a:pt x="126" y="129"/>
                  <a:pt x="126" y="132"/>
                  <a:pt x="128" y="133"/>
                </a:cubicBezTo>
                <a:cubicBezTo>
                  <a:pt x="145" y="150"/>
                  <a:pt x="145" y="150"/>
                  <a:pt x="145" y="150"/>
                </a:cubicBezTo>
                <a:cubicBezTo>
                  <a:pt x="146" y="152"/>
                  <a:pt x="149" y="152"/>
                  <a:pt x="150" y="150"/>
                </a:cubicBezTo>
                <a:cubicBezTo>
                  <a:pt x="152" y="149"/>
                  <a:pt x="152" y="146"/>
                  <a:pt x="150" y="145"/>
                </a:cubicBezTo>
                <a:lnTo>
                  <a:pt x="133" y="128"/>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128"/>
                </a:moveTo>
                <a:cubicBezTo>
                  <a:pt x="66" y="128"/>
                  <a:pt x="48" y="110"/>
                  <a:pt x="48" y="88"/>
                </a:cubicBezTo>
                <a:cubicBezTo>
                  <a:pt x="48" y="66"/>
                  <a:pt x="66" y="48"/>
                  <a:pt x="88" y="48"/>
                </a:cubicBezTo>
                <a:cubicBezTo>
                  <a:pt x="110" y="48"/>
                  <a:pt x="128" y="66"/>
                  <a:pt x="128" y="88"/>
                </a:cubicBezTo>
                <a:cubicBezTo>
                  <a:pt x="128" y="110"/>
                  <a:pt x="110" y="128"/>
                  <a:pt x="88" y="128"/>
                </a:cubicBezTo>
                <a:moveTo>
                  <a:pt x="88" y="144"/>
                </a:moveTo>
                <a:cubicBezTo>
                  <a:pt x="86" y="144"/>
                  <a:pt x="84" y="146"/>
                  <a:pt x="84" y="148"/>
                </a:cubicBezTo>
                <a:cubicBezTo>
                  <a:pt x="84" y="172"/>
                  <a:pt x="84" y="172"/>
                  <a:pt x="84" y="172"/>
                </a:cubicBezTo>
                <a:cubicBezTo>
                  <a:pt x="84" y="174"/>
                  <a:pt x="86" y="176"/>
                  <a:pt x="88" y="176"/>
                </a:cubicBezTo>
                <a:cubicBezTo>
                  <a:pt x="90" y="176"/>
                  <a:pt x="92" y="174"/>
                  <a:pt x="92" y="172"/>
                </a:cubicBezTo>
                <a:cubicBezTo>
                  <a:pt x="92" y="148"/>
                  <a:pt x="92" y="148"/>
                  <a:pt x="92" y="148"/>
                </a:cubicBezTo>
                <a:cubicBezTo>
                  <a:pt x="92" y="146"/>
                  <a:pt x="90" y="144"/>
                  <a:pt x="88" y="144"/>
                </a:cubicBezTo>
              </a:path>
            </a:pathLst>
          </a:custGeom>
          <a:solidFill>
            <a:srgbClr val="FF0000"/>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60" name="Picture 2" descr="Risultato immagini per simbolo media aritmetica">
            <a:extLst>
              <a:ext uri="{FF2B5EF4-FFF2-40B4-BE49-F238E27FC236}">
                <a16:creationId xmlns:a16="http://schemas.microsoft.com/office/drawing/2014/main" xmlns="" id="{78A66FBC-99C5-46C4-BD41-1C6A2AB12B14}"/>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4545" y1="44541" x2="44545" y2="44541"/>
                        <a14:foregroundMark x1="44545" y1="17467" x2="44545" y2="17467"/>
                      </a14:backgroundRemoval>
                    </a14:imgEffect>
                  </a14:imgLayer>
                </a14:imgProps>
              </a:ext>
              <a:ext uri="{28A0092B-C50C-407E-A947-70E740481C1C}">
                <a14:useLocalDpi xmlns:a14="http://schemas.microsoft.com/office/drawing/2010/main" val="0"/>
              </a:ext>
            </a:extLst>
          </a:blip>
          <a:srcRect/>
          <a:stretch>
            <a:fillRect/>
          </a:stretch>
        </p:blipFill>
        <p:spPr bwMode="auto">
          <a:xfrm>
            <a:off x="5718081" y="6303738"/>
            <a:ext cx="437706" cy="455612"/>
          </a:xfrm>
          <a:prstGeom prst="rect">
            <a:avLst/>
          </a:prstGeom>
          <a:noFill/>
        </p:spPr>
      </p:pic>
      <p:sp>
        <p:nvSpPr>
          <p:cNvPr id="61" name="CasellaDiTesto 60">
            <a:extLst>
              <a:ext uri="{FF2B5EF4-FFF2-40B4-BE49-F238E27FC236}">
                <a16:creationId xmlns:a16="http://schemas.microsoft.com/office/drawing/2014/main" xmlns="" id="{B9AEE7F5-26CC-4412-8590-22FF26ECA2F5}"/>
              </a:ext>
            </a:extLst>
          </p:cNvPr>
          <p:cNvSpPr txBox="1"/>
          <p:nvPr/>
        </p:nvSpPr>
        <p:spPr>
          <a:xfrm>
            <a:off x="6173775" y="6426853"/>
            <a:ext cx="1743614" cy="246221"/>
          </a:xfrm>
          <a:prstGeom prst="rect">
            <a:avLst/>
          </a:prstGeom>
          <a:noFill/>
        </p:spPr>
        <p:txBody>
          <a:bodyPr wrap="square" rtlCol="0">
            <a:spAutoFit/>
          </a:bodyPr>
          <a:lstStyle/>
          <a:p>
            <a:r>
              <a:rPr lang="it-IT" sz="1000" b="1" dirty="0"/>
              <a:t>Media Giornaliera</a:t>
            </a:r>
          </a:p>
        </p:txBody>
      </p:sp>
      <p:sp>
        <p:nvSpPr>
          <p:cNvPr id="62" name="Rectangle 122">
            <a:extLst>
              <a:ext uri="{FF2B5EF4-FFF2-40B4-BE49-F238E27FC236}">
                <a16:creationId xmlns:a16="http://schemas.microsoft.com/office/drawing/2014/main" xmlns="" id="{E097D09A-B3C8-4CDE-B3F1-5C4965B55F71}"/>
              </a:ext>
            </a:extLst>
          </p:cNvPr>
          <p:cNvSpPr/>
          <p:nvPr/>
        </p:nvSpPr>
        <p:spPr>
          <a:xfrm>
            <a:off x="1090177" y="4644397"/>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-59%</a:t>
            </a:r>
          </a:p>
        </p:txBody>
      </p:sp>
      <p:sp>
        <p:nvSpPr>
          <p:cNvPr id="63" name="Rectangle 133">
            <a:extLst>
              <a:ext uri="{FF2B5EF4-FFF2-40B4-BE49-F238E27FC236}">
                <a16:creationId xmlns:a16="http://schemas.microsoft.com/office/drawing/2014/main" xmlns="" id="{7E33D8FD-1ACC-4C49-B9A1-457E68E9C351}"/>
              </a:ext>
            </a:extLst>
          </p:cNvPr>
          <p:cNvSpPr/>
          <p:nvPr/>
        </p:nvSpPr>
        <p:spPr>
          <a:xfrm>
            <a:off x="2255815" y="4638552"/>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-78%</a:t>
            </a:r>
          </a:p>
        </p:txBody>
      </p:sp>
      <p:sp>
        <p:nvSpPr>
          <p:cNvPr id="64" name="Rectangle 141">
            <a:extLst>
              <a:ext uri="{FF2B5EF4-FFF2-40B4-BE49-F238E27FC236}">
                <a16:creationId xmlns:a16="http://schemas.microsoft.com/office/drawing/2014/main" xmlns="" id="{D6442D0E-5388-46A1-99EA-E7B4425679C9}"/>
              </a:ext>
            </a:extLst>
          </p:cNvPr>
          <p:cNvSpPr/>
          <p:nvPr/>
        </p:nvSpPr>
        <p:spPr>
          <a:xfrm>
            <a:off x="3421438"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-73%</a:t>
            </a:r>
          </a:p>
        </p:txBody>
      </p:sp>
      <p:sp>
        <p:nvSpPr>
          <p:cNvPr id="65" name="Rectangle 145">
            <a:extLst>
              <a:ext uri="{FF2B5EF4-FFF2-40B4-BE49-F238E27FC236}">
                <a16:creationId xmlns:a16="http://schemas.microsoft.com/office/drawing/2014/main" xmlns="" id="{4B80A9D0-75A8-4FC3-BCDD-7EAE6849F8AB}"/>
              </a:ext>
            </a:extLst>
          </p:cNvPr>
          <p:cNvSpPr/>
          <p:nvPr/>
        </p:nvSpPr>
        <p:spPr>
          <a:xfrm>
            <a:off x="4584137" y="4637345"/>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-80%</a:t>
            </a:r>
          </a:p>
        </p:txBody>
      </p:sp>
      <p:sp>
        <p:nvSpPr>
          <p:cNvPr id="66" name="Rectangle 149">
            <a:extLst>
              <a:ext uri="{FF2B5EF4-FFF2-40B4-BE49-F238E27FC236}">
                <a16:creationId xmlns:a16="http://schemas.microsoft.com/office/drawing/2014/main" xmlns="" id="{D52AD5F3-39EA-46BB-BB69-C2C31D483662}"/>
              </a:ext>
            </a:extLst>
          </p:cNvPr>
          <p:cNvSpPr/>
          <p:nvPr/>
        </p:nvSpPr>
        <p:spPr>
          <a:xfrm>
            <a:off x="5780576"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-84%</a:t>
            </a:r>
          </a:p>
        </p:txBody>
      </p:sp>
      <p:sp>
        <p:nvSpPr>
          <p:cNvPr id="67" name="Rectangle 153">
            <a:extLst>
              <a:ext uri="{FF2B5EF4-FFF2-40B4-BE49-F238E27FC236}">
                <a16:creationId xmlns:a16="http://schemas.microsoft.com/office/drawing/2014/main" xmlns="" id="{A4CF6EF0-C95F-4F87-9349-08371F075931}"/>
              </a:ext>
            </a:extLst>
          </p:cNvPr>
          <p:cNvSpPr/>
          <p:nvPr/>
        </p:nvSpPr>
        <p:spPr>
          <a:xfrm>
            <a:off x="6957981" y="465327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-89%</a:t>
            </a:r>
          </a:p>
        </p:txBody>
      </p:sp>
      <p:sp>
        <p:nvSpPr>
          <p:cNvPr id="68" name="Rectangle 157">
            <a:extLst>
              <a:ext uri="{FF2B5EF4-FFF2-40B4-BE49-F238E27FC236}">
                <a16:creationId xmlns:a16="http://schemas.microsoft.com/office/drawing/2014/main" xmlns="" id="{9A2F0D3A-99ED-42AC-A78E-01C18701DB04}"/>
              </a:ext>
            </a:extLst>
          </p:cNvPr>
          <p:cNvSpPr/>
          <p:nvPr/>
        </p:nvSpPr>
        <p:spPr>
          <a:xfrm>
            <a:off x="8141846" y="4636493"/>
            <a:ext cx="500458" cy="267766"/>
          </a:xfrm>
          <a:prstGeom prst="rect">
            <a:avLst/>
          </a:prstGeom>
        </p:spPr>
        <p:txBody>
          <a:bodyPr wrap="none" anchor="ctr">
            <a:spAutoFit/>
          </a:bodyPr>
          <a:lstStyle/>
          <a:p>
            <a:pPr algn="ctr">
              <a:lnSpc>
                <a:spcPct val="95000"/>
              </a:lnSpc>
            </a:pPr>
            <a:r>
              <a:rPr lang="en-US" sz="1200" b="1" dirty="0">
                <a:solidFill>
                  <a:schemeClr val="accent5">
                    <a:lumMod val="75000"/>
                  </a:schemeClr>
                </a:solidFill>
                <a:latin typeface="Poppins" pitchFamily="2" charset="77"/>
                <a:cs typeface="Poppins" pitchFamily="2" charset="77"/>
              </a:rPr>
              <a:t>-91%</a:t>
            </a:r>
          </a:p>
        </p:txBody>
      </p:sp>
      <p:sp>
        <p:nvSpPr>
          <p:cNvPr id="69" name="Rectangle 122">
            <a:extLst>
              <a:ext uri="{FF2B5EF4-FFF2-40B4-BE49-F238E27FC236}">
                <a16:creationId xmlns:a16="http://schemas.microsoft.com/office/drawing/2014/main" xmlns="" id="{424E4DD9-F1C1-4E69-A152-D60EB85A1369}"/>
              </a:ext>
            </a:extLst>
          </p:cNvPr>
          <p:cNvSpPr/>
          <p:nvPr/>
        </p:nvSpPr>
        <p:spPr>
          <a:xfrm>
            <a:off x="1099954" y="4120015"/>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-50%</a:t>
            </a:r>
          </a:p>
        </p:txBody>
      </p:sp>
      <p:sp>
        <p:nvSpPr>
          <p:cNvPr id="70" name="Rectangle 133">
            <a:extLst>
              <a:ext uri="{FF2B5EF4-FFF2-40B4-BE49-F238E27FC236}">
                <a16:creationId xmlns:a16="http://schemas.microsoft.com/office/drawing/2014/main" xmlns="" id="{2594824C-297B-4562-A7B6-16DEA6DD6FE1}"/>
              </a:ext>
            </a:extLst>
          </p:cNvPr>
          <p:cNvSpPr/>
          <p:nvPr/>
        </p:nvSpPr>
        <p:spPr>
          <a:xfrm>
            <a:off x="2265592" y="4114170"/>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-57%</a:t>
            </a:r>
          </a:p>
        </p:txBody>
      </p:sp>
      <p:sp>
        <p:nvSpPr>
          <p:cNvPr id="71" name="Rectangle 141">
            <a:extLst>
              <a:ext uri="{FF2B5EF4-FFF2-40B4-BE49-F238E27FC236}">
                <a16:creationId xmlns:a16="http://schemas.microsoft.com/office/drawing/2014/main" xmlns="" id="{69838040-F2D7-4F8A-B9AB-2FCE2A87DEA2}"/>
              </a:ext>
            </a:extLst>
          </p:cNvPr>
          <p:cNvSpPr/>
          <p:nvPr/>
        </p:nvSpPr>
        <p:spPr>
          <a:xfrm>
            <a:off x="3431215"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-72%</a:t>
            </a:r>
          </a:p>
        </p:txBody>
      </p:sp>
      <p:sp>
        <p:nvSpPr>
          <p:cNvPr id="72" name="Rectangle 145">
            <a:extLst>
              <a:ext uri="{FF2B5EF4-FFF2-40B4-BE49-F238E27FC236}">
                <a16:creationId xmlns:a16="http://schemas.microsoft.com/office/drawing/2014/main" xmlns="" id="{F5A46CB6-5AE1-4CCA-B134-9AE032DA09A5}"/>
              </a:ext>
            </a:extLst>
          </p:cNvPr>
          <p:cNvSpPr/>
          <p:nvPr/>
        </p:nvSpPr>
        <p:spPr>
          <a:xfrm>
            <a:off x="4593914" y="4112963"/>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-79%</a:t>
            </a:r>
          </a:p>
        </p:txBody>
      </p:sp>
      <p:sp>
        <p:nvSpPr>
          <p:cNvPr id="73" name="Rectangle 149">
            <a:extLst>
              <a:ext uri="{FF2B5EF4-FFF2-40B4-BE49-F238E27FC236}">
                <a16:creationId xmlns:a16="http://schemas.microsoft.com/office/drawing/2014/main" xmlns="" id="{0F316A8F-8F54-4441-ACDE-BCC870F2521C}"/>
              </a:ext>
            </a:extLst>
          </p:cNvPr>
          <p:cNvSpPr/>
          <p:nvPr/>
        </p:nvSpPr>
        <p:spPr>
          <a:xfrm>
            <a:off x="5790353"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-83%</a:t>
            </a:r>
          </a:p>
        </p:txBody>
      </p:sp>
      <p:sp>
        <p:nvSpPr>
          <p:cNvPr id="74" name="Rectangle 153">
            <a:extLst>
              <a:ext uri="{FF2B5EF4-FFF2-40B4-BE49-F238E27FC236}">
                <a16:creationId xmlns:a16="http://schemas.microsoft.com/office/drawing/2014/main" xmlns="" id="{83024522-D6BA-4F4F-9E2D-B074E0B149C9}"/>
              </a:ext>
            </a:extLst>
          </p:cNvPr>
          <p:cNvSpPr/>
          <p:nvPr/>
        </p:nvSpPr>
        <p:spPr>
          <a:xfrm>
            <a:off x="6967758" y="412889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-87%</a:t>
            </a:r>
          </a:p>
        </p:txBody>
      </p:sp>
      <p:sp>
        <p:nvSpPr>
          <p:cNvPr id="75" name="Rectangle 157">
            <a:extLst>
              <a:ext uri="{FF2B5EF4-FFF2-40B4-BE49-F238E27FC236}">
                <a16:creationId xmlns:a16="http://schemas.microsoft.com/office/drawing/2014/main" xmlns="" id="{1B4A9757-64AF-4D32-B89D-30C29FE36F00}"/>
              </a:ext>
            </a:extLst>
          </p:cNvPr>
          <p:cNvSpPr/>
          <p:nvPr/>
        </p:nvSpPr>
        <p:spPr>
          <a:xfrm>
            <a:off x="8151623" y="4112111"/>
            <a:ext cx="500458" cy="267766"/>
          </a:xfrm>
          <a:prstGeom prst="rect">
            <a:avLst/>
          </a:prstGeom>
        </p:spPr>
        <p:txBody>
          <a:bodyPr wrap="none" anchor="ctr">
            <a:spAutoFit/>
          </a:bodyPr>
          <a:lstStyle/>
          <a:p>
            <a:pPr algn="ctr">
              <a:lnSpc>
                <a:spcPct val="95000"/>
              </a:lnSpc>
            </a:pPr>
            <a:r>
              <a:rPr lang="en-US" sz="1200" b="1" dirty="0">
                <a:solidFill>
                  <a:srgbClr val="FF0000"/>
                </a:solidFill>
                <a:latin typeface="Poppins" pitchFamily="2" charset="77"/>
                <a:cs typeface="Poppins" pitchFamily="2" charset="77"/>
              </a:rPr>
              <a:t>-89%</a:t>
            </a:r>
          </a:p>
        </p:txBody>
      </p:sp>
    </p:spTree>
    <p:extLst>
      <p:ext uri="{BB962C8B-B14F-4D97-AF65-F5344CB8AC3E}">
        <p14:creationId xmlns:p14="http://schemas.microsoft.com/office/powerpoint/2010/main" val="1787927532"/>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410B327-4427-4157-BAF4-0564A596AD13}"/>
              </a:ext>
            </a:extLst>
          </p:cNvPr>
          <p:cNvPicPr/>
          <p:nvPr/>
        </p:nvPicPr>
        <p:blipFill rotWithShape="1">
          <a:blip r:embed="rId3">
            <a:alphaModFix amt="23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AGENDA DEI MONITORAGGI</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177800" y="169068"/>
            <a:ext cx="3683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r>
              <a:rPr lang="it-IT" altLang="it-IT" sz="2500" b="1" dirty="0">
                <a:ea typeface="Moon-flower"/>
              </a:rPr>
              <a:t>7</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4">
            <a:extLst>
              <a:ext uri="{FF2B5EF4-FFF2-40B4-BE49-F238E27FC236}">
                <a16:creationId xmlns:a16="http://schemas.microsoft.com/office/drawing/2014/main" xmlns="" id="{02C4F5F2-00E1-4BBC-929D-C727D48E122E}"/>
              </a:ext>
            </a:extLst>
          </p:cNvPr>
          <p:cNvSpPr/>
          <p:nvPr/>
        </p:nvSpPr>
        <p:spPr>
          <a:xfrm>
            <a:off x="977443" y="1558734"/>
            <a:ext cx="3249373" cy="785265"/>
          </a:xfrm>
          <a:prstGeom prst="roundRect">
            <a:avLst>
              <a:gd name="adj" fmla="val 50000"/>
            </a:avLst>
          </a:prstGeom>
          <a:solidFill>
            <a:schemeClr val="bg1">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4" name="Oval 13">
            <a:extLst>
              <a:ext uri="{FF2B5EF4-FFF2-40B4-BE49-F238E27FC236}">
                <a16:creationId xmlns:a16="http://schemas.microsoft.com/office/drawing/2014/main" xmlns="" id="{3882ECBD-7836-46F9-83D7-E5643691503D}"/>
              </a:ext>
            </a:extLst>
          </p:cNvPr>
          <p:cNvSpPr/>
          <p:nvPr/>
        </p:nvSpPr>
        <p:spPr>
          <a:xfrm>
            <a:off x="977443" y="1558734"/>
            <a:ext cx="785265" cy="785265"/>
          </a:xfrm>
          <a:prstGeom prst="ellipse">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5" name="Rounded Rectangle 7">
            <a:extLst>
              <a:ext uri="{FF2B5EF4-FFF2-40B4-BE49-F238E27FC236}">
                <a16:creationId xmlns:a16="http://schemas.microsoft.com/office/drawing/2014/main" xmlns="" id="{625B353C-58C5-4A9D-BBB3-0C0B1FF13325}"/>
              </a:ext>
            </a:extLst>
          </p:cNvPr>
          <p:cNvSpPr/>
          <p:nvPr/>
        </p:nvSpPr>
        <p:spPr>
          <a:xfrm>
            <a:off x="977443" y="2880513"/>
            <a:ext cx="3249373" cy="785265"/>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6" name="Oval 15">
            <a:extLst>
              <a:ext uri="{FF2B5EF4-FFF2-40B4-BE49-F238E27FC236}">
                <a16:creationId xmlns:a16="http://schemas.microsoft.com/office/drawing/2014/main" xmlns="" id="{A5319388-04F8-48DA-BD6D-336D40383294}"/>
              </a:ext>
            </a:extLst>
          </p:cNvPr>
          <p:cNvSpPr/>
          <p:nvPr/>
        </p:nvSpPr>
        <p:spPr>
          <a:xfrm>
            <a:off x="977443" y="2880513"/>
            <a:ext cx="785265" cy="7852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17" name="Rounded Rectangle 10">
            <a:extLst>
              <a:ext uri="{FF2B5EF4-FFF2-40B4-BE49-F238E27FC236}">
                <a16:creationId xmlns:a16="http://schemas.microsoft.com/office/drawing/2014/main" xmlns="" id="{F0DC71F5-B9F7-4148-9FF8-88712F596ABD}"/>
              </a:ext>
            </a:extLst>
          </p:cNvPr>
          <p:cNvSpPr/>
          <p:nvPr/>
        </p:nvSpPr>
        <p:spPr>
          <a:xfrm>
            <a:off x="977443" y="4202293"/>
            <a:ext cx="3249373" cy="785265"/>
          </a:xfrm>
          <a:prstGeom prst="roundRect">
            <a:avLst>
              <a:gd name="adj" fmla="val 50000"/>
            </a:avLst>
          </a:prstGeom>
          <a:solidFill>
            <a:schemeClr val="accent5">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21" name="Oval 20">
            <a:extLst>
              <a:ext uri="{FF2B5EF4-FFF2-40B4-BE49-F238E27FC236}">
                <a16:creationId xmlns:a16="http://schemas.microsoft.com/office/drawing/2014/main" xmlns="" id="{289C3138-4821-4642-BC5B-2C857634329C}"/>
              </a:ext>
            </a:extLst>
          </p:cNvPr>
          <p:cNvSpPr/>
          <p:nvPr/>
        </p:nvSpPr>
        <p:spPr>
          <a:xfrm>
            <a:off x="977443" y="4202293"/>
            <a:ext cx="785265" cy="785265"/>
          </a:xfrm>
          <a:prstGeom prst="ellipse">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22" name="TextBox 21">
            <a:extLst>
              <a:ext uri="{FF2B5EF4-FFF2-40B4-BE49-F238E27FC236}">
                <a16:creationId xmlns:a16="http://schemas.microsoft.com/office/drawing/2014/main" xmlns="" id="{8F8A682F-3396-477B-8BA6-C5604C759966}"/>
              </a:ext>
            </a:extLst>
          </p:cNvPr>
          <p:cNvSpPr txBox="1"/>
          <p:nvPr/>
        </p:nvSpPr>
        <p:spPr>
          <a:xfrm>
            <a:off x="1167936" y="1645449"/>
            <a:ext cx="404278" cy="611834"/>
          </a:xfrm>
          <a:prstGeom prst="rect">
            <a:avLst/>
          </a:prstGeom>
          <a:noFill/>
        </p:spPr>
        <p:txBody>
          <a:bodyPr wrap="non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1</a:t>
            </a:r>
          </a:p>
        </p:txBody>
      </p:sp>
      <p:sp>
        <p:nvSpPr>
          <p:cNvPr id="23" name="TextBox 22">
            <a:extLst>
              <a:ext uri="{FF2B5EF4-FFF2-40B4-BE49-F238E27FC236}">
                <a16:creationId xmlns:a16="http://schemas.microsoft.com/office/drawing/2014/main" xmlns="" id="{5614F98B-1EC7-4F4D-8CAF-4E7FD37B80E6}"/>
              </a:ext>
            </a:extLst>
          </p:cNvPr>
          <p:cNvSpPr txBox="1"/>
          <p:nvPr/>
        </p:nvSpPr>
        <p:spPr>
          <a:xfrm>
            <a:off x="1167937" y="2929031"/>
            <a:ext cx="404278" cy="611834"/>
          </a:xfrm>
          <a:prstGeom prst="rect">
            <a:avLst/>
          </a:prstGeom>
          <a:noFill/>
        </p:spPr>
        <p:txBody>
          <a:bodyPr wrap="square" rtlCol="0" anchor="ctr" anchorCtr="0">
            <a:spAutoFit/>
          </a:bodyPr>
          <a:lstStyle/>
          <a:p>
            <a:pPr algn="ctr"/>
            <a:r>
              <a:rPr lang="en-US" sz="3376" b="1" dirty="0">
                <a:solidFill>
                  <a:schemeClr val="bg1"/>
                </a:solidFill>
                <a:latin typeface="Poppins" pitchFamily="2" charset="77"/>
                <a:ea typeface="League Spartan" charset="0"/>
                <a:cs typeface="Poppins" pitchFamily="2" charset="77"/>
              </a:rPr>
              <a:t>2</a:t>
            </a:r>
          </a:p>
        </p:txBody>
      </p:sp>
      <p:sp>
        <p:nvSpPr>
          <p:cNvPr id="24" name="TextBox 23">
            <a:extLst>
              <a:ext uri="{FF2B5EF4-FFF2-40B4-BE49-F238E27FC236}">
                <a16:creationId xmlns:a16="http://schemas.microsoft.com/office/drawing/2014/main" xmlns="" id="{2CB41B94-FC6F-4DE2-B9F5-BE57D406ACB2}"/>
              </a:ext>
            </a:extLst>
          </p:cNvPr>
          <p:cNvSpPr txBox="1"/>
          <p:nvPr/>
        </p:nvSpPr>
        <p:spPr>
          <a:xfrm>
            <a:off x="1167936" y="4250811"/>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3</a:t>
            </a:r>
          </a:p>
        </p:txBody>
      </p:sp>
      <p:sp>
        <p:nvSpPr>
          <p:cNvPr id="25" name="TextBox 24">
            <a:extLst>
              <a:ext uri="{FF2B5EF4-FFF2-40B4-BE49-F238E27FC236}">
                <a16:creationId xmlns:a16="http://schemas.microsoft.com/office/drawing/2014/main" xmlns="" id="{F672EBDD-0BA3-4EB6-9009-A61AB39AFCB7}"/>
              </a:ext>
            </a:extLst>
          </p:cNvPr>
          <p:cNvSpPr txBox="1"/>
          <p:nvPr/>
        </p:nvSpPr>
        <p:spPr>
          <a:xfrm>
            <a:off x="1912420" y="1588543"/>
            <a:ext cx="1305999" cy="276999"/>
          </a:xfrm>
          <a:prstGeom prst="rect">
            <a:avLst/>
          </a:prstGeom>
          <a:noFill/>
        </p:spPr>
        <p:txBody>
          <a:bodyPr wrap="non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METROPOLITANA</a:t>
            </a:r>
          </a:p>
        </p:txBody>
      </p:sp>
      <p:sp>
        <p:nvSpPr>
          <p:cNvPr id="26" name="Subtitle 2">
            <a:extLst>
              <a:ext uri="{FF2B5EF4-FFF2-40B4-BE49-F238E27FC236}">
                <a16:creationId xmlns:a16="http://schemas.microsoft.com/office/drawing/2014/main" xmlns="" id="{34E7601A-45CC-4686-970D-C1085F090CD4}"/>
              </a:ext>
            </a:extLst>
          </p:cNvPr>
          <p:cNvSpPr txBox="1">
            <a:spLocks/>
          </p:cNvSpPr>
          <p:nvPr/>
        </p:nvSpPr>
        <p:spPr>
          <a:xfrm>
            <a:off x="1912420" y="1902695"/>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sull’uso</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rete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metropolitana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di Milano</a:t>
            </a:r>
          </a:p>
        </p:txBody>
      </p:sp>
      <p:sp>
        <p:nvSpPr>
          <p:cNvPr id="27" name="TextBox 26">
            <a:extLst>
              <a:ext uri="{FF2B5EF4-FFF2-40B4-BE49-F238E27FC236}">
                <a16:creationId xmlns:a16="http://schemas.microsoft.com/office/drawing/2014/main" xmlns="" id="{922A23CB-ACE4-4ABD-9767-D554E254A4D0}"/>
              </a:ext>
            </a:extLst>
          </p:cNvPr>
          <p:cNvSpPr txBox="1"/>
          <p:nvPr/>
        </p:nvSpPr>
        <p:spPr>
          <a:xfrm>
            <a:off x="1912420" y="2874074"/>
            <a:ext cx="2188857" cy="276999"/>
          </a:xfrm>
          <a:prstGeom prst="rect">
            <a:avLst/>
          </a:prstGeom>
          <a:noFill/>
        </p:spPr>
        <p:txBody>
          <a:bodyPr wrap="square" rtlCol="0" anchor="b" anchorCtr="0">
            <a:spAutoFit/>
          </a:bodyPr>
          <a:lstStyle/>
          <a:p>
            <a:r>
              <a:rPr lang="en-US" sz="1200" b="1" dirty="0">
                <a:solidFill>
                  <a:schemeClr val="bg1"/>
                </a:solidFill>
                <a:latin typeface="Poppins" pitchFamily="2" charset="77"/>
                <a:ea typeface="League Spartan" charset="0"/>
                <a:cs typeface="Poppins" pitchFamily="2" charset="77"/>
              </a:rPr>
              <a:t>INDICE DI CONGESTIONE</a:t>
            </a:r>
          </a:p>
        </p:txBody>
      </p:sp>
      <p:sp>
        <p:nvSpPr>
          <p:cNvPr id="28" name="Subtitle 2">
            <a:extLst>
              <a:ext uri="{FF2B5EF4-FFF2-40B4-BE49-F238E27FC236}">
                <a16:creationId xmlns:a16="http://schemas.microsoft.com/office/drawing/2014/main" xmlns="" id="{82321317-FBF7-467A-9DD4-27D6070FAC05}"/>
              </a:ext>
            </a:extLst>
          </p:cNvPr>
          <p:cNvSpPr txBox="1">
            <a:spLocks/>
          </p:cNvSpPr>
          <p:nvPr/>
        </p:nvSpPr>
        <p:spPr>
          <a:xfrm>
            <a:off x="1912420" y="3222812"/>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dell’indice</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di congestion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su</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tutta</a:t>
            </a:r>
            <a:r>
              <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rPr>
              <a:t> la rete </a:t>
            </a:r>
            <a:r>
              <a:rPr lang="en-US" sz="900" dirty="0" err="1">
                <a:solidFill>
                  <a:schemeClr val="bg1"/>
                </a:solidFill>
                <a:latin typeface="Lato Light" panose="020F0502020204030203" pitchFamily="34" charset="0"/>
                <a:ea typeface="Lato Light" panose="020F0502020204030203" pitchFamily="34" charset="0"/>
                <a:cs typeface="Mukta ExtraLight" panose="020B0000000000000000" pitchFamily="34" charset="77"/>
              </a:rPr>
              <a:t>stradale</a:t>
            </a:r>
            <a:endParaRPr lang="en-US" sz="9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29" name="TextBox 28">
            <a:extLst>
              <a:ext uri="{FF2B5EF4-FFF2-40B4-BE49-F238E27FC236}">
                <a16:creationId xmlns:a16="http://schemas.microsoft.com/office/drawing/2014/main" xmlns="" id="{C544979A-4DD0-4CEE-A4DB-CE6AB1E98C3C}"/>
              </a:ext>
            </a:extLst>
          </p:cNvPr>
          <p:cNvSpPr txBox="1"/>
          <p:nvPr/>
        </p:nvSpPr>
        <p:spPr>
          <a:xfrm>
            <a:off x="1912419" y="4197516"/>
            <a:ext cx="942923" cy="276999"/>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AREA B</a:t>
            </a:r>
          </a:p>
        </p:txBody>
      </p:sp>
      <p:sp>
        <p:nvSpPr>
          <p:cNvPr id="30" name="Subtitle 2">
            <a:extLst>
              <a:ext uri="{FF2B5EF4-FFF2-40B4-BE49-F238E27FC236}">
                <a16:creationId xmlns:a16="http://schemas.microsoft.com/office/drawing/2014/main" xmlns="" id="{30DFA110-8600-4777-AFBC-D52B5C2BB493}"/>
              </a:ext>
            </a:extLst>
          </p:cNvPr>
          <p:cNvSpPr txBox="1">
            <a:spLocks/>
          </p:cNvSpPr>
          <p:nvPr/>
        </p:nvSpPr>
        <p:spPr>
          <a:xfrm>
            <a:off x="1912420" y="4546254"/>
            <a:ext cx="2188857"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degli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ingressi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in Area B -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Totali</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31" name="Rounded Rectangle 42">
            <a:extLst>
              <a:ext uri="{FF2B5EF4-FFF2-40B4-BE49-F238E27FC236}">
                <a16:creationId xmlns:a16="http://schemas.microsoft.com/office/drawing/2014/main" xmlns="" id="{F2A981C6-8ABF-41F3-B8BB-C8AE8EBD2A81}"/>
              </a:ext>
            </a:extLst>
          </p:cNvPr>
          <p:cNvSpPr/>
          <p:nvPr/>
        </p:nvSpPr>
        <p:spPr>
          <a:xfrm>
            <a:off x="4917185" y="1558734"/>
            <a:ext cx="3249373" cy="785265"/>
          </a:xfrm>
          <a:prstGeom prst="roundRect">
            <a:avLst>
              <a:gd name="adj" fmla="val 50000"/>
            </a:avLst>
          </a:prstGeom>
          <a:solidFill>
            <a:srgbClr val="92D05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2" name="Oval 31">
            <a:extLst>
              <a:ext uri="{FF2B5EF4-FFF2-40B4-BE49-F238E27FC236}">
                <a16:creationId xmlns:a16="http://schemas.microsoft.com/office/drawing/2014/main" xmlns="" id="{930B886F-DE90-4886-8F39-5A4E4D0F1293}"/>
              </a:ext>
            </a:extLst>
          </p:cNvPr>
          <p:cNvSpPr/>
          <p:nvPr/>
        </p:nvSpPr>
        <p:spPr>
          <a:xfrm>
            <a:off x="4917186" y="1558734"/>
            <a:ext cx="785265" cy="785265"/>
          </a:xfrm>
          <a:prstGeom prst="ellipse">
            <a:avLst/>
          </a:prstGeom>
          <a:solidFill>
            <a:srgbClr val="00B05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3" name="Rounded Rectangle 44">
            <a:extLst>
              <a:ext uri="{FF2B5EF4-FFF2-40B4-BE49-F238E27FC236}">
                <a16:creationId xmlns:a16="http://schemas.microsoft.com/office/drawing/2014/main" xmlns="" id="{A67F2E2D-AB5A-4434-AFC8-56990A25013F}"/>
              </a:ext>
            </a:extLst>
          </p:cNvPr>
          <p:cNvSpPr/>
          <p:nvPr/>
        </p:nvSpPr>
        <p:spPr>
          <a:xfrm>
            <a:off x="4917185" y="2880513"/>
            <a:ext cx="3249373" cy="785265"/>
          </a:xfrm>
          <a:prstGeom prst="roundRect">
            <a:avLst>
              <a:gd name="adj" fmla="val 50000"/>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4" name="Oval 33">
            <a:extLst>
              <a:ext uri="{FF2B5EF4-FFF2-40B4-BE49-F238E27FC236}">
                <a16:creationId xmlns:a16="http://schemas.microsoft.com/office/drawing/2014/main" xmlns="" id="{8ED56873-59AE-4E90-9746-32656ED2364C}"/>
              </a:ext>
            </a:extLst>
          </p:cNvPr>
          <p:cNvSpPr/>
          <p:nvPr/>
        </p:nvSpPr>
        <p:spPr>
          <a:xfrm>
            <a:off x="4917186" y="2880513"/>
            <a:ext cx="785265" cy="785265"/>
          </a:xfrm>
          <a:prstGeom prst="ellipse">
            <a:avLst/>
          </a:prstGeom>
          <a:solidFill>
            <a:schemeClr val="accent5">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5" name="Rounded Rectangle 46">
            <a:extLst>
              <a:ext uri="{FF2B5EF4-FFF2-40B4-BE49-F238E27FC236}">
                <a16:creationId xmlns:a16="http://schemas.microsoft.com/office/drawing/2014/main" xmlns="" id="{3A64095B-0F8D-4B08-BFA6-51A5701C5739}"/>
              </a:ext>
            </a:extLst>
          </p:cNvPr>
          <p:cNvSpPr/>
          <p:nvPr/>
        </p:nvSpPr>
        <p:spPr>
          <a:xfrm>
            <a:off x="4917185" y="4202293"/>
            <a:ext cx="3249373" cy="785265"/>
          </a:xfrm>
          <a:prstGeom prst="roundRect">
            <a:avLst>
              <a:gd name="adj" fmla="val 50000"/>
            </a:avLst>
          </a:prstGeom>
          <a:solidFill>
            <a:schemeClr val="accent1">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6" name="Oval 35">
            <a:extLst>
              <a:ext uri="{FF2B5EF4-FFF2-40B4-BE49-F238E27FC236}">
                <a16:creationId xmlns:a16="http://schemas.microsoft.com/office/drawing/2014/main" xmlns="" id="{2E6392E9-E2A0-4705-8F02-A44D437DB114}"/>
              </a:ext>
            </a:extLst>
          </p:cNvPr>
          <p:cNvSpPr/>
          <p:nvPr/>
        </p:nvSpPr>
        <p:spPr>
          <a:xfrm>
            <a:off x="4917186" y="4202293"/>
            <a:ext cx="785265" cy="785265"/>
          </a:xfrm>
          <a:prstGeom prst="ellipse">
            <a:avLst/>
          </a:prstGeom>
          <a:solidFill>
            <a:schemeClr val="accent5">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p>
        </p:txBody>
      </p:sp>
      <p:sp>
        <p:nvSpPr>
          <p:cNvPr id="37" name="TextBox 36">
            <a:extLst>
              <a:ext uri="{FF2B5EF4-FFF2-40B4-BE49-F238E27FC236}">
                <a16:creationId xmlns:a16="http://schemas.microsoft.com/office/drawing/2014/main" xmlns="" id="{E67B18C6-3C83-431E-9E61-01CB982CD955}"/>
              </a:ext>
            </a:extLst>
          </p:cNvPr>
          <p:cNvSpPr txBox="1"/>
          <p:nvPr/>
        </p:nvSpPr>
        <p:spPr>
          <a:xfrm>
            <a:off x="5107679" y="1607252"/>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4</a:t>
            </a:r>
          </a:p>
        </p:txBody>
      </p:sp>
      <p:sp>
        <p:nvSpPr>
          <p:cNvPr id="38" name="TextBox 37">
            <a:extLst>
              <a:ext uri="{FF2B5EF4-FFF2-40B4-BE49-F238E27FC236}">
                <a16:creationId xmlns:a16="http://schemas.microsoft.com/office/drawing/2014/main" xmlns="" id="{F211515B-31D0-4539-A84F-33859B6E28C1}"/>
              </a:ext>
            </a:extLst>
          </p:cNvPr>
          <p:cNvSpPr txBox="1"/>
          <p:nvPr/>
        </p:nvSpPr>
        <p:spPr>
          <a:xfrm>
            <a:off x="5107679" y="2929031"/>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5</a:t>
            </a:r>
          </a:p>
        </p:txBody>
      </p:sp>
      <p:sp>
        <p:nvSpPr>
          <p:cNvPr id="39" name="TextBox 38">
            <a:extLst>
              <a:ext uri="{FF2B5EF4-FFF2-40B4-BE49-F238E27FC236}">
                <a16:creationId xmlns:a16="http://schemas.microsoft.com/office/drawing/2014/main" xmlns="" id="{5500DF18-9C8A-483B-B53B-DEAF4A577AD2}"/>
              </a:ext>
            </a:extLst>
          </p:cNvPr>
          <p:cNvSpPr txBox="1"/>
          <p:nvPr/>
        </p:nvSpPr>
        <p:spPr>
          <a:xfrm>
            <a:off x="5107679" y="4250811"/>
            <a:ext cx="404278" cy="611834"/>
          </a:xfrm>
          <a:prstGeom prst="rect">
            <a:avLst/>
          </a:prstGeom>
          <a:noFill/>
        </p:spPr>
        <p:txBody>
          <a:bodyPr wrap="square" rtlCol="0" anchor="ctr" anchorCtr="0">
            <a:spAutoFit/>
          </a:bodyPr>
          <a:lstStyle/>
          <a:p>
            <a:pPr algn="ctr"/>
            <a:r>
              <a:rPr lang="en-US" sz="3376" b="1" dirty="0">
                <a:solidFill>
                  <a:schemeClr val="bg1">
                    <a:alpha val="30000"/>
                  </a:schemeClr>
                </a:solidFill>
                <a:latin typeface="Poppins" pitchFamily="2" charset="77"/>
                <a:ea typeface="League Spartan" charset="0"/>
                <a:cs typeface="Poppins" pitchFamily="2" charset="77"/>
              </a:rPr>
              <a:t>6</a:t>
            </a:r>
          </a:p>
        </p:txBody>
      </p:sp>
      <p:sp>
        <p:nvSpPr>
          <p:cNvPr id="40" name="TextBox 39">
            <a:extLst>
              <a:ext uri="{FF2B5EF4-FFF2-40B4-BE49-F238E27FC236}">
                <a16:creationId xmlns:a16="http://schemas.microsoft.com/office/drawing/2014/main" xmlns="" id="{85B92451-7B04-48CA-B473-41E76D2E09BF}"/>
              </a:ext>
            </a:extLst>
          </p:cNvPr>
          <p:cNvSpPr txBox="1"/>
          <p:nvPr/>
        </p:nvSpPr>
        <p:spPr>
          <a:xfrm>
            <a:off x="5852162" y="1588543"/>
            <a:ext cx="647678" cy="276999"/>
          </a:xfrm>
          <a:prstGeom prst="rect">
            <a:avLst/>
          </a:prstGeom>
          <a:noFill/>
        </p:spPr>
        <p:txBody>
          <a:bodyPr wrap="non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AREA C</a:t>
            </a:r>
          </a:p>
        </p:txBody>
      </p:sp>
      <p:sp>
        <p:nvSpPr>
          <p:cNvPr id="41" name="Subtitle 2">
            <a:extLst>
              <a:ext uri="{FF2B5EF4-FFF2-40B4-BE49-F238E27FC236}">
                <a16:creationId xmlns:a16="http://schemas.microsoft.com/office/drawing/2014/main" xmlns="" id="{F621842E-888E-4829-93D6-EE5155F9B6E2}"/>
              </a:ext>
            </a:extLst>
          </p:cNvPr>
          <p:cNvSpPr txBox="1">
            <a:spLocks/>
          </p:cNvSpPr>
          <p:nvPr/>
        </p:nvSpPr>
        <p:spPr>
          <a:xfrm>
            <a:off x="5852163" y="1902695"/>
            <a:ext cx="2175247"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variazione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degli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ingressi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in Area C –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Totali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e per diverse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categorie</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42" name="TextBox 41">
            <a:extLst>
              <a:ext uri="{FF2B5EF4-FFF2-40B4-BE49-F238E27FC236}">
                <a16:creationId xmlns:a16="http://schemas.microsoft.com/office/drawing/2014/main" xmlns="" id="{624DA385-3C8D-4DC5-851F-33BC7D028953}"/>
              </a:ext>
            </a:extLst>
          </p:cNvPr>
          <p:cNvSpPr txBox="1"/>
          <p:nvPr/>
        </p:nvSpPr>
        <p:spPr>
          <a:xfrm>
            <a:off x="5852161" y="2874074"/>
            <a:ext cx="1687325" cy="276999"/>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SHARING MOBILITY</a:t>
            </a:r>
          </a:p>
        </p:txBody>
      </p:sp>
      <p:sp>
        <p:nvSpPr>
          <p:cNvPr id="43" name="Subtitle 2">
            <a:extLst>
              <a:ext uri="{FF2B5EF4-FFF2-40B4-BE49-F238E27FC236}">
                <a16:creationId xmlns:a16="http://schemas.microsoft.com/office/drawing/2014/main" xmlns="" id="{58B0B4A1-E2AC-4122-9A7E-E085D70A07CD}"/>
              </a:ext>
            </a:extLst>
          </p:cNvPr>
          <p:cNvSpPr txBox="1">
            <a:spLocks/>
          </p:cNvSpPr>
          <p:nvPr/>
        </p:nvSpPr>
        <p:spPr>
          <a:xfrm>
            <a:off x="5852162" y="3222812"/>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sull’uso</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dei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sistemi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di sharing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presenti</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 Milano</a:t>
            </a:r>
          </a:p>
        </p:txBody>
      </p:sp>
      <p:sp>
        <p:nvSpPr>
          <p:cNvPr id="44" name="TextBox 43">
            <a:extLst>
              <a:ext uri="{FF2B5EF4-FFF2-40B4-BE49-F238E27FC236}">
                <a16:creationId xmlns:a16="http://schemas.microsoft.com/office/drawing/2014/main" xmlns="" id="{577DC867-C03E-4BB2-991D-8F2A6F768032}"/>
              </a:ext>
            </a:extLst>
          </p:cNvPr>
          <p:cNvSpPr txBox="1"/>
          <p:nvPr/>
        </p:nvSpPr>
        <p:spPr>
          <a:xfrm>
            <a:off x="5852162" y="4012850"/>
            <a:ext cx="1833974" cy="461665"/>
          </a:xfrm>
          <a:prstGeom prst="rect">
            <a:avLst/>
          </a:prstGeom>
          <a:noFill/>
        </p:spPr>
        <p:txBody>
          <a:bodyPr wrap="square" rtlCol="0" anchor="b" anchorCtr="0">
            <a:spAutoFit/>
          </a:bodyPr>
          <a:lstStyle/>
          <a:p>
            <a:r>
              <a:rPr lang="en-US" sz="1200" b="1" dirty="0">
                <a:solidFill>
                  <a:schemeClr val="bg1">
                    <a:alpha val="30000"/>
                  </a:schemeClr>
                </a:solidFill>
                <a:latin typeface="Poppins" pitchFamily="2" charset="77"/>
                <a:ea typeface="League Spartan" charset="0"/>
                <a:cs typeface="Poppins" pitchFamily="2" charset="77"/>
              </a:rPr>
              <a:t>SISTEMA DELLA SOSTA</a:t>
            </a:r>
          </a:p>
        </p:txBody>
      </p:sp>
      <p:sp>
        <p:nvSpPr>
          <p:cNvPr id="45" name="Subtitle 2">
            <a:extLst>
              <a:ext uri="{FF2B5EF4-FFF2-40B4-BE49-F238E27FC236}">
                <a16:creationId xmlns:a16="http://schemas.microsoft.com/office/drawing/2014/main" xmlns="" id="{70A52F87-1918-4F00-BB1B-F0DAA3C14483}"/>
              </a:ext>
            </a:extLst>
          </p:cNvPr>
          <p:cNvSpPr txBox="1">
            <a:spLocks/>
          </p:cNvSpPr>
          <p:nvPr/>
        </p:nvSpPr>
        <p:spPr>
          <a:xfrm>
            <a:off x="5852162" y="4546254"/>
            <a:ext cx="2118952" cy="35254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Rilevazione</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dell’uso</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della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sosta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su</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strada</a:t>
            </a:r>
            <a:r>
              <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 ed in </a:t>
            </a:r>
            <a:r>
              <a:rPr lang="en-US" sz="900" dirty="0" err="1">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rPr>
              <a:t>struttura</a:t>
            </a:r>
            <a:endParaRPr lang="en-US" sz="900" dirty="0">
              <a:solidFill>
                <a:schemeClr val="bg1">
                  <a:alpha val="30000"/>
                </a:schemeClr>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46" name="TextBox 45">
            <a:extLst>
              <a:ext uri="{FF2B5EF4-FFF2-40B4-BE49-F238E27FC236}">
                <a16:creationId xmlns:a16="http://schemas.microsoft.com/office/drawing/2014/main" xmlns="" id="{09861C0E-1D25-4006-9232-97C2E556DAC2}"/>
              </a:ext>
            </a:extLst>
          </p:cNvPr>
          <p:cNvSpPr txBox="1"/>
          <p:nvPr/>
        </p:nvSpPr>
        <p:spPr>
          <a:xfrm>
            <a:off x="22537" y="889174"/>
            <a:ext cx="9083363" cy="461665"/>
          </a:xfrm>
          <a:prstGeom prst="rect">
            <a:avLst/>
          </a:prstGeom>
          <a:noFill/>
        </p:spPr>
        <p:txBody>
          <a:bodyPr wrap="square" rtlCol="0">
            <a:spAutoFit/>
          </a:bodyPr>
          <a:lstStyle/>
          <a:p>
            <a:pPr algn="ctr"/>
            <a:r>
              <a:rPr lang="en-US" sz="2400" b="1" spc="300" dirty="0" err="1">
                <a:solidFill>
                  <a:schemeClr val="tx1">
                    <a:lumMod val="65000"/>
                    <a:lumOff val="35000"/>
                  </a:schemeClr>
                </a:solidFill>
                <a:latin typeface="Poppins Light" pitchFamily="2" charset="77"/>
                <a:cs typeface="Poppins Light" pitchFamily="2" charset="77"/>
              </a:rPr>
              <a:t>Analisi</a:t>
            </a:r>
            <a:r>
              <a:rPr lang="en-US" sz="2400" b="1" spc="300" dirty="0">
                <a:solidFill>
                  <a:schemeClr val="tx1">
                    <a:lumMod val="65000"/>
                    <a:lumOff val="35000"/>
                  </a:schemeClr>
                </a:solidFill>
                <a:latin typeface="Poppins Light" pitchFamily="2" charset="77"/>
                <a:cs typeface="Poppins Light" pitchFamily="2" charset="77"/>
              </a:rPr>
              <a:t> dei </a:t>
            </a:r>
            <a:r>
              <a:rPr lang="en-US" sz="2400" b="1" spc="300" dirty="0" err="1">
                <a:solidFill>
                  <a:schemeClr val="tx1">
                    <a:lumMod val="65000"/>
                    <a:lumOff val="35000"/>
                  </a:schemeClr>
                </a:solidFill>
                <a:latin typeface="Poppins Light" pitchFamily="2" charset="77"/>
                <a:cs typeface="Poppins Light" pitchFamily="2" charset="77"/>
              </a:rPr>
              <a:t>principali</a:t>
            </a:r>
            <a:r>
              <a:rPr lang="en-US" sz="2400" b="1" spc="300" dirty="0">
                <a:solidFill>
                  <a:schemeClr val="tx1">
                    <a:lumMod val="65000"/>
                    <a:lumOff val="35000"/>
                  </a:schemeClr>
                </a:solidFill>
                <a:latin typeface="Poppins Light" pitchFamily="2" charset="77"/>
                <a:cs typeface="Poppins Light" pitchFamily="2" charset="77"/>
              </a:rPr>
              <a:t> </a:t>
            </a:r>
            <a:r>
              <a:rPr lang="en-US" sz="2400" b="1" spc="300" dirty="0" err="1">
                <a:solidFill>
                  <a:schemeClr val="tx1">
                    <a:lumMod val="65000"/>
                    <a:lumOff val="35000"/>
                  </a:schemeClr>
                </a:solidFill>
                <a:latin typeface="Poppins Light" pitchFamily="2" charset="77"/>
                <a:cs typeface="Poppins Light" pitchFamily="2" charset="77"/>
              </a:rPr>
              <a:t>indicatori</a:t>
            </a:r>
            <a:r>
              <a:rPr lang="en-US" sz="2400" b="1" spc="300" dirty="0">
                <a:solidFill>
                  <a:schemeClr val="tx1">
                    <a:lumMod val="65000"/>
                    <a:lumOff val="35000"/>
                  </a:schemeClr>
                </a:solidFill>
                <a:latin typeface="Poppins Light" pitchFamily="2" charset="77"/>
                <a:cs typeface="Poppins Light" pitchFamily="2" charset="77"/>
              </a:rPr>
              <a:t> </a:t>
            </a:r>
            <a:r>
              <a:rPr lang="en-US" sz="2400" b="1" spc="300" dirty="0" err="1">
                <a:solidFill>
                  <a:schemeClr val="tx1">
                    <a:lumMod val="65000"/>
                    <a:lumOff val="35000"/>
                  </a:schemeClr>
                </a:solidFill>
                <a:latin typeface="Poppins Light" pitchFamily="2" charset="77"/>
                <a:cs typeface="Poppins Light" pitchFamily="2" charset="77"/>
              </a:rPr>
              <a:t>rappresentativi</a:t>
            </a:r>
            <a:endParaRPr lang="en-US" sz="2400" b="1" spc="300" dirty="0">
              <a:solidFill>
                <a:schemeClr val="tx1">
                  <a:lumMod val="65000"/>
                  <a:lumOff val="35000"/>
                </a:schemeClr>
              </a:solidFill>
              <a:latin typeface="Poppins Light" pitchFamily="2" charset="77"/>
              <a:cs typeface="Poppins Light" pitchFamily="2" charset="77"/>
            </a:endParaRPr>
          </a:p>
        </p:txBody>
      </p:sp>
      <p:sp>
        <p:nvSpPr>
          <p:cNvPr id="47" name="Rounded Rectangle 46">
            <a:extLst>
              <a:ext uri="{FF2B5EF4-FFF2-40B4-BE49-F238E27FC236}">
                <a16:creationId xmlns:a16="http://schemas.microsoft.com/office/drawing/2014/main" xmlns="" id="{903267C3-A99E-495F-9811-B85124D5AE05}"/>
              </a:ext>
            </a:extLst>
          </p:cNvPr>
          <p:cNvSpPr/>
          <p:nvPr/>
        </p:nvSpPr>
        <p:spPr>
          <a:xfrm>
            <a:off x="978417" y="5279743"/>
            <a:ext cx="3249373" cy="785265"/>
          </a:xfrm>
          <a:prstGeom prst="roundRect">
            <a:avLst>
              <a:gd name="adj" fmla="val 50000"/>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solidFill>
                <a:schemeClr val="lt1">
                  <a:alpha val="50000"/>
                </a:schemeClr>
              </a:solidFill>
            </a:endParaRPr>
          </a:p>
        </p:txBody>
      </p:sp>
      <p:sp>
        <p:nvSpPr>
          <p:cNvPr id="48" name="Oval 35">
            <a:extLst>
              <a:ext uri="{FF2B5EF4-FFF2-40B4-BE49-F238E27FC236}">
                <a16:creationId xmlns:a16="http://schemas.microsoft.com/office/drawing/2014/main" xmlns="" id="{10111604-872F-4017-9082-867050C76B3F}"/>
              </a:ext>
            </a:extLst>
          </p:cNvPr>
          <p:cNvSpPr/>
          <p:nvPr/>
        </p:nvSpPr>
        <p:spPr>
          <a:xfrm>
            <a:off x="978418" y="5279743"/>
            <a:ext cx="785265" cy="785265"/>
          </a:xfrm>
          <a:prstGeom prst="ellipse">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a:solidFill>
                <a:schemeClr val="lt1">
                  <a:alpha val="50000"/>
                </a:schemeClr>
              </a:solidFill>
            </a:endParaRPr>
          </a:p>
        </p:txBody>
      </p:sp>
      <p:sp>
        <p:nvSpPr>
          <p:cNvPr id="49" name="TextBox 38">
            <a:extLst>
              <a:ext uri="{FF2B5EF4-FFF2-40B4-BE49-F238E27FC236}">
                <a16:creationId xmlns:a16="http://schemas.microsoft.com/office/drawing/2014/main" xmlns="" id="{EB10384E-3C25-49FC-8E14-FF35B055BC75}"/>
              </a:ext>
            </a:extLst>
          </p:cNvPr>
          <p:cNvSpPr txBox="1"/>
          <p:nvPr/>
        </p:nvSpPr>
        <p:spPr>
          <a:xfrm>
            <a:off x="1168911" y="5328261"/>
            <a:ext cx="404278" cy="611834"/>
          </a:xfrm>
          <a:prstGeom prst="rect">
            <a:avLst/>
          </a:prstGeom>
          <a:noFill/>
        </p:spPr>
        <p:txBody>
          <a:bodyPr wrap="square" rtlCol="0" anchor="ctr" anchorCtr="0">
            <a:spAutoFit/>
          </a:bodyPr>
          <a:lstStyle/>
          <a:p>
            <a:pPr algn="ctr"/>
            <a:r>
              <a:rPr lang="en-US" sz="3376" b="1" dirty="0">
                <a:solidFill>
                  <a:schemeClr val="bg1">
                    <a:alpha val="50000"/>
                  </a:schemeClr>
                </a:solidFill>
                <a:latin typeface="Poppins" pitchFamily="2" charset="77"/>
                <a:ea typeface="League Spartan" charset="0"/>
                <a:cs typeface="Poppins" pitchFamily="2" charset="77"/>
              </a:rPr>
              <a:t>7</a:t>
            </a:r>
          </a:p>
        </p:txBody>
      </p:sp>
      <p:sp>
        <p:nvSpPr>
          <p:cNvPr id="50" name="TextBox 43">
            <a:extLst>
              <a:ext uri="{FF2B5EF4-FFF2-40B4-BE49-F238E27FC236}">
                <a16:creationId xmlns:a16="http://schemas.microsoft.com/office/drawing/2014/main" xmlns="" id="{A4B1A8D8-AFED-4388-8F36-D36304C4FE4A}"/>
              </a:ext>
            </a:extLst>
          </p:cNvPr>
          <p:cNvSpPr txBox="1"/>
          <p:nvPr/>
        </p:nvSpPr>
        <p:spPr>
          <a:xfrm>
            <a:off x="1913394" y="5274966"/>
            <a:ext cx="1621919" cy="276999"/>
          </a:xfrm>
          <a:prstGeom prst="rect">
            <a:avLst/>
          </a:prstGeom>
          <a:noFill/>
        </p:spPr>
        <p:txBody>
          <a:bodyPr wrap="square" rtlCol="0" anchor="b" anchorCtr="0">
            <a:spAutoFit/>
          </a:bodyPr>
          <a:lstStyle/>
          <a:p>
            <a:r>
              <a:rPr lang="en-US" sz="1200" b="1" dirty="0">
                <a:solidFill>
                  <a:schemeClr val="bg1">
                    <a:alpha val="50000"/>
                  </a:schemeClr>
                </a:solidFill>
                <a:latin typeface="Poppins" pitchFamily="2" charset="77"/>
                <a:ea typeface="League Spartan" charset="0"/>
                <a:cs typeface="Poppins" pitchFamily="2" charset="77"/>
              </a:rPr>
              <a:t>SINTESI GENERALE</a:t>
            </a:r>
          </a:p>
        </p:txBody>
      </p:sp>
    </p:spTree>
    <p:extLst>
      <p:ext uri="{BB962C8B-B14F-4D97-AF65-F5344CB8AC3E}">
        <p14:creationId xmlns:p14="http://schemas.microsoft.com/office/powerpoint/2010/main" val="2285568404"/>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DDD47CA1-AB90-42E2-96A0-FFB30271C04B}"/>
              </a:ext>
            </a:extLst>
          </p:cNvPr>
          <p:cNvPicPr/>
          <p:nvPr/>
        </p:nvPicPr>
        <p:blipFill rotWithShape="1">
          <a:blip r:embed="rId3">
            <a:alphaModFix amt="20000"/>
          </a:blip>
          <a:srcRect l="11517" t="22505" r="1432" b="1256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11" name="Rettangolo 10">
            <a:extLst>
              <a:ext uri="{FF2B5EF4-FFF2-40B4-BE49-F238E27FC236}">
                <a16:creationId xmlns:a16="http://schemas.microsoft.com/office/drawing/2014/main" xmlns="" id="{05A0FADB-7A2D-4F7C-B7B6-4858D7143DB8}"/>
              </a:ext>
            </a:extLst>
          </p:cNvPr>
          <p:cNvSpPr/>
          <p:nvPr/>
        </p:nvSpPr>
        <p:spPr>
          <a:xfrm>
            <a:off x="774700" y="668338"/>
            <a:ext cx="8331200"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18" name="Rettangolo 17">
            <a:extLst>
              <a:ext uri="{FF2B5EF4-FFF2-40B4-BE49-F238E27FC236}">
                <a16:creationId xmlns:a16="http://schemas.microsoft.com/office/drawing/2014/main" xmlns="" id="{CFB1F268-AF7A-46D8-A0AA-016248C1CBB6}"/>
              </a:ext>
            </a:extLst>
          </p:cNvPr>
          <p:cNvSpPr/>
          <p:nvPr/>
        </p:nvSpPr>
        <p:spPr>
          <a:xfrm>
            <a:off x="0" y="6129338"/>
            <a:ext cx="9144000" cy="107950"/>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sp>
        <p:nvSpPr>
          <p:cNvPr id="20" name="Rettangolo 19">
            <a:extLst>
              <a:ext uri="{FF2B5EF4-FFF2-40B4-BE49-F238E27FC236}">
                <a16:creationId xmlns:a16="http://schemas.microsoft.com/office/drawing/2014/main" xmlns="" id="{40D40BD4-CE65-4CC9-90EA-3D3376D7A270}"/>
              </a:ext>
            </a:extLst>
          </p:cNvPr>
          <p:cNvSpPr/>
          <p:nvPr/>
        </p:nvSpPr>
        <p:spPr>
          <a:xfrm>
            <a:off x="177800" y="668338"/>
            <a:ext cx="360363" cy="182562"/>
          </a:xfrm>
          <a:prstGeom prst="rect">
            <a:avLst/>
          </a:prstGeom>
          <a:solidFill>
            <a:srgbClr val="BA0B2A"/>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defTabSz="685783" eaLnBrk="1" fontAlgn="auto" hangingPunct="1">
              <a:spcBef>
                <a:spcPts val="0"/>
              </a:spcBef>
              <a:spcAft>
                <a:spcPts val="0"/>
              </a:spcAft>
              <a:defRPr/>
            </a:pPr>
            <a:endParaRPr lang="it-IT" dirty="0">
              <a:solidFill>
                <a:srgbClr val="C00000"/>
              </a:solidFill>
            </a:endParaRPr>
          </a:p>
        </p:txBody>
      </p:sp>
      <p:pic>
        <p:nvPicPr>
          <p:cNvPr id="10246" name="Immagine 30" descr="Logo AMAT.eps">
            <a:extLst>
              <a:ext uri="{FF2B5EF4-FFF2-40B4-BE49-F238E27FC236}">
                <a16:creationId xmlns:a16="http://schemas.microsoft.com/office/drawing/2014/main" xmlns="" id="{FF855B6A-0FC6-495C-B9C7-D2A8B3493C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638" y="6307138"/>
            <a:ext cx="114776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itle 1">
            <a:extLst>
              <a:ext uri="{FF2B5EF4-FFF2-40B4-BE49-F238E27FC236}">
                <a16:creationId xmlns:a16="http://schemas.microsoft.com/office/drawing/2014/main" xmlns="" id="{5D8732BF-F9E4-4468-8F09-9BBA3801DC19}"/>
              </a:ext>
            </a:extLst>
          </p:cNvPr>
          <p:cNvSpPr txBox="1">
            <a:spLocks/>
          </p:cNvSpPr>
          <p:nvPr/>
        </p:nvSpPr>
        <p:spPr bwMode="auto">
          <a:xfrm>
            <a:off x="731838" y="166688"/>
            <a:ext cx="840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900"/>
              </a:lnSpc>
            </a:pPr>
            <a:r>
              <a:rPr lang="en-US" altLang="it-IT" sz="2500" b="1" dirty="0"/>
              <a:t>INDICE DI CONGESTIONE</a:t>
            </a:r>
          </a:p>
        </p:txBody>
      </p:sp>
      <p:sp>
        <p:nvSpPr>
          <p:cNvPr id="10256" name="CasellaDiTesto 21">
            <a:extLst>
              <a:ext uri="{FF2B5EF4-FFF2-40B4-BE49-F238E27FC236}">
                <a16:creationId xmlns:a16="http://schemas.microsoft.com/office/drawing/2014/main" xmlns="" id="{001DC96B-524C-4DE1-9873-918C29822804}"/>
              </a:ext>
            </a:extLst>
          </p:cNvPr>
          <p:cNvSpPr txBox="1">
            <a:spLocks noChangeArrowheads="1"/>
          </p:cNvSpPr>
          <p:nvPr/>
        </p:nvSpPr>
        <p:spPr bwMode="auto">
          <a:xfrm>
            <a:off x="42633" y="169068"/>
            <a:ext cx="6477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chemeClr val="tx1"/>
                </a:solidFill>
                <a:latin typeface="Arial" panose="020B0604020202020204" pitchFamily="34" charset="0"/>
                <a:cs typeface="Arial" panose="020B0604020202020204" pitchFamily="34" charset="0"/>
              </a:defRPr>
            </a:lvl1pPr>
            <a:lvl2pPr marL="742950" indent="-285750">
              <a:defRPr sz="1400">
                <a:solidFill>
                  <a:schemeClr val="tx1"/>
                </a:solidFill>
                <a:latin typeface="Arial" panose="020B0604020202020204" pitchFamily="34" charset="0"/>
                <a:cs typeface="Arial" panose="020B0604020202020204" pitchFamily="34" charset="0"/>
              </a:defRPr>
            </a:lvl2pPr>
            <a:lvl3pPr marL="1143000" indent="-228600">
              <a:defRPr sz="1400">
                <a:solidFill>
                  <a:schemeClr val="tx1"/>
                </a:solidFill>
                <a:latin typeface="Arial" panose="020B0604020202020204" pitchFamily="34" charset="0"/>
                <a:cs typeface="Arial" panose="020B0604020202020204" pitchFamily="34" charset="0"/>
              </a:defRPr>
            </a:lvl3pPr>
            <a:lvl4pPr marL="1600200" indent="-228600">
              <a:defRPr sz="1400">
                <a:solidFill>
                  <a:schemeClr val="tx1"/>
                </a:solidFill>
                <a:latin typeface="Arial" panose="020B0604020202020204" pitchFamily="34" charset="0"/>
                <a:cs typeface="Arial" panose="020B0604020202020204" pitchFamily="34" charset="0"/>
              </a:defRPr>
            </a:lvl4pPr>
            <a:lvl5pPr marL="2057400" indent="-228600">
              <a:defRPr sz="1400">
                <a:solidFill>
                  <a:schemeClr val="tx1"/>
                </a:solidFill>
                <a:latin typeface="Arial" panose="020B0604020202020204" pitchFamily="34" charset="0"/>
                <a:cs typeface="Arial" panose="020B0604020202020204" pitchFamily="34" charset="0"/>
              </a:defRPr>
            </a:lvl5pPr>
            <a:lvl6pPr marL="25146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4213"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algn="ctr" eaLnBrk="1" hangingPunct="1"/>
            <a:r>
              <a:rPr lang="it-IT" altLang="it-IT" sz="2500" b="1" dirty="0">
                <a:ea typeface="Moon-flower"/>
              </a:rPr>
              <a:t>8</a:t>
            </a:r>
          </a:p>
        </p:txBody>
      </p:sp>
      <p:pic>
        <p:nvPicPr>
          <p:cNvPr id="19" name="Immagine 9"/>
          <p:cNvPicPr>
            <a:picLocks noChangeAspect="1"/>
          </p:cNvPicPr>
          <p:nvPr/>
        </p:nvPicPr>
        <p:blipFill>
          <a:blip r:embed="rId5" cstate="print">
            <a:extLst>
              <a:ext uri="{28A0092B-C50C-407E-A947-70E740481C1C}">
                <a14:useLocalDpi xmlns:a14="http://schemas.microsoft.com/office/drawing/2010/main" val="0"/>
              </a:ext>
            </a:extLst>
          </a:blip>
          <a:srcRect t="35027" b="25925"/>
          <a:stretch>
            <a:fillRect/>
          </a:stretch>
        </p:blipFill>
        <p:spPr bwMode="auto">
          <a:xfrm>
            <a:off x="22537" y="6181725"/>
            <a:ext cx="1277938"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579F38B1-A23F-4B7E-9651-E298755B05DC}"/>
              </a:ext>
            </a:extLst>
          </p:cNvPr>
          <p:cNvSpPr/>
          <p:nvPr/>
        </p:nvSpPr>
        <p:spPr>
          <a:xfrm>
            <a:off x="774700" y="1154954"/>
            <a:ext cx="8267700" cy="2062103"/>
          </a:xfrm>
          <a:prstGeom prst="rect">
            <a:avLst/>
          </a:prstGeom>
        </p:spPr>
        <p:txBody>
          <a:bodyPr wrap="square">
            <a:spAutoFit/>
          </a:bodyPr>
          <a:lstStyle/>
          <a:p>
            <a:pPr algn="just"/>
            <a:r>
              <a:rPr lang="it-IT" altLang="it-IT" sz="1600" dirty="0"/>
              <a:t>Andamento rilevazione indice di congestione stradale: L’analisi è stata effettuata mediante la rilevazione dei BigData derivanti dalla pittaforma TomTom in uso ad AMAT. L’indice di congestione è basato sull’incremento dei tempi di percorrenza sulla rete stradale di Milano nelle varie ore della giornata, rispetto ai tempi di percorrenza della stessa rete scarica. Le giornate tipo determinate come base del confronto rappresentano la fotografia della media dell’indice di congestione nelle stesse giornate del 2019.Successivamente sono state confrontate alle giornate tipo le rilevazioni effettuate a seguito dell’Allarme COVID-19.  </a:t>
            </a:r>
          </a:p>
        </p:txBody>
      </p:sp>
    </p:spTree>
    <p:extLst>
      <p:ext uri="{BB962C8B-B14F-4D97-AF65-F5344CB8AC3E}">
        <p14:creationId xmlns:p14="http://schemas.microsoft.com/office/powerpoint/2010/main" val="3922400224"/>
      </p:ext>
    </p:extLst>
  </p:cSld>
  <p:clrMapOvr>
    <a:masterClrMapping/>
  </p:clrMapOvr>
  <p:transition spd="slow"/>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7C6D5E2BFA095947A8DF1D1B4A90B9FF" ma:contentTypeVersion="6" ma:contentTypeDescription="Creare un nuovo documento." ma:contentTypeScope="" ma:versionID="b9477c26336add5d12a27c0f645320a8">
  <xsd:schema xmlns:xsd="http://www.w3.org/2001/XMLSchema" xmlns:xs="http://www.w3.org/2001/XMLSchema" xmlns:p="http://schemas.microsoft.com/office/2006/metadata/properties" xmlns:ns2="3f749dff-13d0-43b2-a038-35b646bac0af" targetNamespace="http://schemas.microsoft.com/office/2006/metadata/properties" ma:root="true" ma:fieldsID="4bed9afd3cb83f802c072e1c72ebc472" ns2:_="">
    <xsd:import namespace="3f749dff-13d0-43b2-a038-35b646bac0a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749dff-13d0-43b2-a038-35b646bac0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851ACD-1603-4478-BCDC-8758773C2424}">
  <ds:schemaRefs>
    <ds:schemaRef ds:uri="http://purl.org/dc/terms/"/>
    <ds:schemaRef ds:uri="3f749dff-13d0-43b2-a038-35b646bac0af"/>
    <ds:schemaRef ds:uri="http://schemas.microsoft.com/office/2006/metadata/properties"/>
    <ds:schemaRef ds:uri="http://schemas.openxmlformats.org/package/2006/metadata/core-properties"/>
    <ds:schemaRef ds:uri="http://www.w3.org/XML/1998/namespace"/>
    <ds:schemaRef ds:uri="http://purl.org/dc/elements/1.1/"/>
    <ds:schemaRef ds:uri="http://purl.org/dc/dcmitype/"/>
    <ds:schemaRef ds:uri="http://schemas.microsoft.com/office/2006/documentManagement/types"/>
    <ds:schemaRef ds:uri="http://schemas.microsoft.com/office/infopath/2007/PartnerControls"/>
  </ds:schemaRefs>
</ds:datastoreItem>
</file>

<file path=customXml/itemProps2.xml><?xml version="1.0" encoding="utf-8"?>
<ds:datastoreItem xmlns:ds="http://schemas.openxmlformats.org/officeDocument/2006/customXml" ds:itemID="{48CEF825-4E17-443C-B9A6-6D94B61AE6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749dff-13d0-43b2-a038-35b646bac0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F081E91-41D0-4C83-8C01-7BD33F04D9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16125</TotalTime>
  <Words>6368</Words>
  <Application>Microsoft Office PowerPoint</Application>
  <PresentationFormat>Presentazione su schermo (4:3)</PresentationFormat>
  <Paragraphs>2089</Paragraphs>
  <Slides>59</Slides>
  <Notes>59</Notes>
  <HiddenSlides>0</HiddenSlides>
  <MMClips>0</MMClips>
  <ScaleCrop>false</ScaleCrop>
  <HeadingPairs>
    <vt:vector size="4" baseType="variant">
      <vt:variant>
        <vt:lpstr>Tema</vt:lpstr>
      </vt:variant>
      <vt:variant>
        <vt:i4>1</vt:i4>
      </vt:variant>
      <vt:variant>
        <vt:lpstr>Titoli diapositive</vt:lpstr>
      </vt:variant>
      <vt:variant>
        <vt:i4>59</vt:i4>
      </vt:variant>
    </vt:vector>
  </HeadingPairs>
  <TitlesOfParts>
    <vt:vector size="60"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serena.ferraro</cp:lastModifiedBy>
  <cp:revision>708</cp:revision>
  <cp:lastPrinted>2020-03-18T13:35:44Z</cp:lastPrinted>
  <dcterms:created xsi:type="dcterms:W3CDTF">2016-06-08T19:59:42Z</dcterms:created>
  <dcterms:modified xsi:type="dcterms:W3CDTF">2020-03-20T10:35:05Z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0x0101007C6D5E2BFA095947A8DF1D1B4A90B9FF</vt:lpwstr>
  </property>
</Properties>
</file>