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6"/>
  </p:notesMasterIdLst>
  <p:handoutMasterIdLst>
    <p:handoutMasterId r:id="rId7"/>
  </p:handoutMasterIdLst>
  <p:sldIdLst>
    <p:sldId id="323" r:id="rId2"/>
    <p:sldId id="324" r:id="rId3"/>
    <p:sldId id="329" r:id="rId4"/>
    <p:sldId id="330" r:id="rId5"/>
  </p:sldIdLst>
  <p:sldSz cx="9720263" cy="6480175"/>
  <p:notesSz cx="6797675" cy="9926638"/>
  <p:defaultTextStyle>
    <a:defPPr>
      <a:defRPr lang="en-GB"/>
    </a:defPPr>
    <a:lvl1pPr algn="l" defTabSz="449263" rtl="0" eaLnBrk="0" fontAlgn="base" hangingPunct="0">
      <a:spcBef>
        <a:spcPct val="0"/>
      </a:spcBef>
      <a:spcAft>
        <a:spcPct val="0"/>
      </a:spcAft>
      <a:defRPr kern="1200">
        <a:solidFill>
          <a:schemeClr val="bg1"/>
        </a:solidFill>
        <a:latin typeface="Calibri" panose="020F0502020204030204" pitchFamily="34"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kern="1200">
        <a:solidFill>
          <a:schemeClr val="bg1"/>
        </a:solidFill>
        <a:latin typeface="Calibri" panose="020F0502020204030204" pitchFamily="34"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kern="1200">
        <a:solidFill>
          <a:schemeClr val="bg1"/>
        </a:solidFill>
        <a:latin typeface="Calibri" panose="020F0502020204030204" pitchFamily="34"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kern="1200">
        <a:solidFill>
          <a:schemeClr val="bg1"/>
        </a:solidFill>
        <a:latin typeface="Calibri" panose="020F0502020204030204" pitchFamily="34"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kern="1200">
        <a:solidFill>
          <a:schemeClr val="bg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bg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bg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bg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bg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267EDF-EF3C-4D00-A7F4-E7F5992AB711}" v="3" dt="2021-01-25T11:09:10.742"/>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Stile scuro 1 - Color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Stile scuro 2 - Colore 5/Colore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BDBED569-4797-4DF1-A0F4-6AAB3CD982D8}" styleName="Stile chiaro 3 - Colore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0660B408-B3CF-4A94-85FC-2B1E0A45F4A2}" styleName="Stile scuro 2 - Colore 1/Color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DA37D80-6434-44D0-A028-1B22A696006F}" styleName="Stile chiaro 3 - Colore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9D7B26C5-4107-4FEC-AEDC-1716B250A1EF}" styleName="Stile chi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Stile chi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A107856-5554-42FB-B03E-39F5DBC370BA}" styleName="Stile medio 4 - Colore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93D81CF-94F2-401A-BA57-92F5A7B2D0C5}" styleName="Stile medio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7CE84F3-28C3-443E-9E96-99CF82512B78}" styleName="Stile scuro 1 - Colore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EC20E35-A176-4012-BC5E-935CFFF8708E}" styleName="Stile medio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essuno stile, nessuna griglia">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705" autoAdjust="0"/>
  </p:normalViewPr>
  <p:slideViewPr>
    <p:cSldViewPr>
      <p:cViewPr varScale="1">
        <p:scale>
          <a:sx n="115" d="100"/>
          <a:sy n="115" d="100"/>
        </p:scale>
        <p:origin x="588" y="108"/>
      </p:cViewPr>
      <p:guideLst>
        <p:guide orient="horz" pos="2160"/>
        <p:guide pos="2880"/>
      </p:guideLst>
    </p:cSldViewPr>
  </p:slideViewPr>
  <p:outlineViewPr>
    <p:cViewPr varScale="1">
      <p:scale>
        <a:sx n="170" d="200"/>
        <a:sy n="170" d="200"/>
      </p:scale>
      <p:origin x="0" y="0"/>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derica Gaia Rossi" userId="0bc69fd494e67f3f" providerId="LiveId" clId="{FA267EDF-EF3C-4D00-A7F4-E7F5992AB711}"/>
    <pc:docChg chg="modSld">
      <pc:chgData name="Federica Gaia Rossi" userId="0bc69fd494e67f3f" providerId="LiveId" clId="{FA267EDF-EF3C-4D00-A7F4-E7F5992AB711}" dt="2021-01-25T11:09:10.742" v="2" actId="1036"/>
      <pc:docMkLst>
        <pc:docMk/>
      </pc:docMkLst>
      <pc:sldChg chg="modSp">
        <pc:chgData name="Federica Gaia Rossi" userId="0bc69fd494e67f3f" providerId="LiveId" clId="{FA267EDF-EF3C-4D00-A7F4-E7F5992AB711}" dt="2021-01-25T11:09:10.742" v="2" actId="1036"/>
        <pc:sldMkLst>
          <pc:docMk/>
          <pc:sldMk cId="0" sldId="327"/>
        </pc:sldMkLst>
        <pc:spChg chg="mod">
          <ac:chgData name="Federica Gaia Rossi" userId="0bc69fd494e67f3f" providerId="LiveId" clId="{FA267EDF-EF3C-4D00-A7F4-E7F5992AB711}" dt="2021-01-25T11:09:10.742" v="2" actId="1036"/>
          <ac:spMkLst>
            <pc:docMk/>
            <pc:sldMk cId="0" sldId="327"/>
            <ac:spMk id="8" creationId="{B8D98F93-83B8-4675-BD80-30D51AA617F1}"/>
          </ac:spMkLst>
        </pc:spChg>
        <pc:spChg chg="mod">
          <ac:chgData name="Federica Gaia Rossi" userId="0bc69fd494e67f3f" providerId="LiveId" clId="{FA267EDF-EF3C-4D00-A7F4-E7F5992AB711}" dt="2021-01-25T11:09:10.742" v="2" actId="1036"/>
          <ac:spMkLst>
            <pc:docMk/>
            <pc:sldMk cId="0" sldId="327"/>
            <ac:spMk id="14341" creationId="{8F93F08C-2DBE-4E55-A2E3-5C1E688CACD3}"/>
          </ac:spMkLst>
        </pc:spChg>
        <pc:picChg chg="mod">
          <ac:chgData name="Federica Gaia Rossi" userId="0bc69fd494e67f3f" providerId="LiveId" clId="{FA267EDF-EF3C-4D00-A7F4-E7F5992AB711}" dt="2021-01-25T11:09:10.742" v="2" actId="1036"/>
          <ac:picMkLst>
            <pc:docMk/>
            <pc:sldMk cId="0" sldId="327"/>
            <ac:picMk id="9" creationId="{234B808F-B119-4D1F-9336-A0F1DCD68E58}"/>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7C5A75F7-2092-45F3-8775-1C55C55C60AE}"/>
              </a:ext>
            </a:extLst>
          </p:cNvPr>
          <p:cNvSpPr>
            <a:spLocks noGrp="1"/>
          </p:cNvSpPr>
          <p:nvPr>
            <p:ph type="hdr" sz="quarter"/>
          </p:nvPr>
        </p:nvSpPr>
        <p:spPr>
          <a:xfrm>
            <a:off x="0" y="0"/>
            <a:ext cx="2946400" cy="496888"/>
          </a:xfrm>
          <a:prstGeom prst="rect">
            <a:avLst/>
          </a:prstGeom>
        </p:spPr>
        <p:txBody>
          <a:bodyPr vert="horz" lIns="91440" tIns="45720" rIns="91440" bIns="45720" rtlCol="0"/>
          <a:lstStyle>
            <a:lvl1pPr algn="l" eaLnBrk="1" hangingPunct="1">
              <a:buClr>
                <a:srgbClr val="000000"/>
              </a:buClr>
              <a:buSzPct val="100000"/>
              <a:buFont typeface="Times New Roman" pitchFamily="16" charset="0"/>
              <a:buNone/>
              <a:defRPr sz="1200">
                <a:latin typeface="Calibri" pitchFamily="32" charset="0"/>
                <a:ea typeface="+mn-ea"/>
                <a:cs typeface="Arial Unicode MS" charset="0"/>
              </a:defRPr>
            </a:lvl1pPr>
          </a:lstStyle>
          <a:p>
            <a:pPr>
              <a:defRPr/>
            </a:pPr>
            <a:endParaRPr lang="it-IT"/>
          </a:p>
        </p:txBody>
      </p:sp>
      <p:sp>
        <p:nvSpPr>
          <p:cNvPr id="3" name="Segnaposto data 2">
            <a:extLst>
              <a:ext uri="{FF2B5EF4-FFF2-40B4-BE49-F238E27FC236}">
                <a16:creationId xmlns:a16="http://schemas.microsoft.com/office/drawing/2014/main" id="{245B64BF-C30C-414B-9710-87C96A4B4B2B}"/>
              </a:ext>
            </a:extLst>
          </p:cNvPr>
          <p:cNvSpPr>
            <a:spLocks noGrp="1"/>
          </p:cNvSpPr>
          <p:nvPr>
            <p:ph type="dt" sz="quarter" idx="1"/>
          </p:nvPr>
        </p:nvSpPr>
        <p:spPr>
          <a:xfrm>
            <a:off x="3849688" y="0"/>
            <a:ext cx="2946400" cy="496888"/>
          </a:xfrm>
          <a:prstGeom prst="rect">
            <a:avLst/>
          </a:prstGeom>
        </p:spPr>
        <p:txBody>
          <a:bodyPr vert="horz" wrap="square" lIns="91440" tIns="45720" rIns="91440" bIns="45720" numCol="1" anchor="t" anchorCtr="0" compatLnSpc="1">
            <a:prstTxWarp prst="textNoShape">
              <a:avLst/>
            </a:prstTxWarp>
          </a:bodyPr>
          <a:lstStyle>
            <a:lvl1pPr algn="r" eaLnBrk="1" hangingPunct="1">
              <a:buClr>
                <a:srgbClr val="000000"/>
              </a:buClr>
              <a:buSzPct val="100000"/>
              <a:buFont typeface="Times New Roman" pitchFamily="18" charset="0"/>
              <a:buNone/>
              <a:defRPr sz="1200">
                <a:latin typeface="Calibri" pitchFamily="34" charset="0"/>
                <a:cs typeface="+mn-cs"/>
              </a:defRPr>
            </a:lvl1pPr>
          </a:lstStyle>
          <a:p>
            <a:pPr>
              <a:defRPr/>
            </a:pPr>
            <a:fld id="{69CBCCAC-69E3-4362-BF42-3E4C62B12B2F}" type="datetimeFigureOut">
              <a:rPr lang="it-IT" altLang="it-IT"/>
              <a:pPr>
                <a:defRPr/>
              </a:pPr>
              <a:t>23/02/2021</a:t>
            </a:fld>
            <a:endParaRPr lang="it-IT" altLang="it-IT"/>
          </a:p>
        </p:txBody>
      </p:sp>
      <p:sp>
        <p:nvSpPr>
          <p:cNvPr id="4" name="Segnaposto piè di pagina 3">
            <a:extLst>
              <a:ext uri="{FF2B5EF4-FFF2-40B4-BE49-F238E27FC236}">
                <a16:creationId xmlns:a16="http://schemas.microsoft.com/office/drawing/2014/main" id="{FD67FC09-7E85-40AB-B744-95196A0C301D}"/>
              </a:ext>
            </a:extLst>
          </p:cNvPr>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eaLnBrk="1" hangingPunct="1">
              <a:buClr>
                <a:srgbClr val="000000"/>
              </a:buClr>
              <a:buSzPct val="100000"/>
              <a:buFont typeface="Times New Roman" pitchFamily="16" charset="0"/>
              <a:buNone/>
              <a:defRPr sz="1200">
                <a:latin typeface="Calibri" pitchFamily="32" charset="0"/>
                <a:ea typeface="+mn-ea"/>
                <a:cs typeface="Arial Unicode MS" charset="0"/>
              </a:defRPr>
            </a:lvl1pPr>
          </a:lstStyle>
          <a:p>
            <a:pPr>
              <a:defRPr/>
            </a:pPr>
            <a:endParaRPr lang="it-IT"/>
          </a:p>
        </p:txBody>
      </p:sp>
      <p:sp>
        <p:nvSpPr>
          <p:cNvPr id="5" name="Segnaposto numero diapositiva 4">
            <a:extLst>
              <a:ext uri="{FF2B5EF4-FFF2-40B4-BE49-F238E27FC236}">
                <a16:creationId xmlns:a16="http://schemas.microsoft.com/office/drawing/2014/main" id="{ED8878CD-2046-4328-9BED-D2535B18309C}"/>
              </a:ext>
            </a:extLst>
          </p:cNvPr>
          <p:cNvSpPr>
            <a:spLocks noGrp="1"/>
          </p:cNvSpPr>
          <p:nvPr>
            <p:ph type="sldNum" sz="quarter" idx="3"/>
          </p:nvPr>
        </p:nvSpPr>
        <p:spPr>
          <a:xfrm>
            <a:off x="3849688" y="9428163"/>
            <a:ext cx="2946400" cy="496887"/>
          </a:xfrm>
          <a:prstGeom prst="rect">
            <a:avLst/>
          </a:prstGeom>
        </p:spPr>
        <p:txBody>
          <a:bodyPr vert="horz" wrap="square" lIns="91440" tIns="45720" rIns="91440" bIns="45720" numCol="1" anchor="b" anchorCtr="0" compatLnSpc="1">
            <a:prstTxWarp prst="textNoShape">
              <a:avLst/>
            </a:prstTxWarp>
          </a:bodyPr>
          <a:lstStyle>
            <a:lvl1pPr algn="r" eaLnBrk="1" hangingPunct="1">
              <a:buClr>
                <a:srgbClr val="000000"/>
              </a:buClr>
              <a:buSzPct val="100000"/>
              <a:buFont typeface="Times New Roman" panose="02020603050405020304" pitchFamily="18" charset="0"/>
              <a:buNone/>
              <a:defRPr sz="1200">
                <a:ea typeface="Arial Unicode MS" charset="-128"/>
              </a:defRPr>
            </a:lvl1pPr>
          </a:lstStyle>
          <a:p>
            <a:fld id="{FAFE7C1B-4775-44C3-8B7C-93FADD4952C6}"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AutoShape 1">
            <a:extLst>
              <a:ext uri="{FF2B5EF4-FFF2-40B4-BE49-F238E27FC236}">
                <a16:creationId xmlns:a16="http://schemas.microsoft.com/office/drawing/2014/main" id="{9C488BFE-C94C-4547-AFDC-1B2166F4965D}"/>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360" cap="sq">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195" name="AutoShape 2">
            <a:extLst>
              <a:ext uri="{FF2B5EF4-FFF2-40B4-BE49-F238E27FC236}">
                <a16:creationId xmlns:a16="http://schemas.microsoft.com/office/drawing/2014/main" id="{1D62F715-DC5D-4124-B04A-CEB1D14DEF87}"/>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196" name="AutoShape 3">
            <a:extLst>
              <a:ext uri="{FF2B5EF4-FFF2-40B4-BE49-F238E27FC236}">
                <a16:creationId xmlns:a16="http://schemas.microsoft.com/office/drawing/2014/main" id="{12BD9463-B1BC-4863-AE7D-5C2AC199471F}"/>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197" name="AutoShape 4">
            <a:extLst>
              <a:ext uri="{FF2B5EF4-FFF2-40B4-BE49-F238E27FC236}">
                <a16:creationId xmlns:a16="http://schemas.microsoft.com/office/drawing/2014/main" id="{8EE319AD-105B-4B3D-9EBB-3364D08DDC06}"/>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198" name="AutoShape 5">
            <a:extLst>
              <a:ext uri="{FF2B5EF4-FFF2-40B4-BE49-F238E27FC236}">
                <a16:creationId xmlns:a16="http://schemas.microsoft.com/office/drawing/2014/main" id="{4C5414E0-7052-4A83-A21C-3A169CD51E50}"/>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199" name="AutoShape 6">
            <a:extLst>
              <a:ext uri="{FF2B5EF4-FFF2-40B4-BE49-F238E27FC236}">
                <a16:creationId xmlns:a16="http://schemas.microsoft.com/office/drawing/2014/main" id="{1445DA5D-1AD4-4907-8A95-A05C26A653DF}"/>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200" name="AutoShape 7">
            <a:extLst>
              <a:ext uri="{FF2B5EF4-FFF2-40B4-BE49-F238E27FC236}">
                <a16:creationId xmlns:a16="http://schemas.microsoft.com/office/drawing/2014/main" id="{29D622EC-3FEC-41FB-B670-D64B611AEC1F}"/>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201" name="AutoShape 8">
            <a:extLst>
              <a:ext uri="{FF2B5EF4-FFF2-40B4-BE49-F238E27FC236}">
                <a16:creationId xmlns:a16="http://schemas.microsoft.com/office/drawing/2014/main" id="{60F4F843-7A37-4D53-8DDC-4BC3857301A9}"/>
              </a:ext>
            </a:extLst>
          </p:cNvPr>
          <p:cNvSpPr>
            <a:spLocks noChangeArrowheads="1"/>
          </p:cNvSpPr>
          <p:nvPr/>
        </p:nvSpPr>
        <p:spPr bwMode="auto">
          <a:xfrm>
            <a:off x="0" y="0"/>
            <a:ext cx="6797675" cy="9926638"/>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202" name="Rectangle 9">
            <a:extLst>
              <a:ext uri="{FF2B5EF4-FFF2-40B4-BE49-F238E27FC236}">
                <a16:creationId xmlns:a16="http://schemas.microsoft.com/office/drawing/2014/main" id="{009548EF-EF1C-4F3C-8F1A-7F023CA78135}"/>
              </a:ext>
            </a:extLst>
          </p:cNvPr>
          <p:cNvSpPr>
            <a:spLocks noGrp="1" noRot="1" noChangeAspect="1" noChangeArrowheads="1"/>
          </p:cNvSpPr>
          <p:nvPr>
            <p:ph type="sldImg"/>
          </p:nvPr>
        </p:nvSpPr>
        <p:spPr bwMode="auto">
          <a:xfrm>
            <a:off x="612775" y="754063"/>
            <a:ext cx="5559425" cy="37068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 uri="{FAA26D3D-D897-4be2-8F04-BA451C77F1D7}"/>
          </a:extLst>
        </p:spPr>
      </p:sp>
      <p:sp>
        <p:nvSpPr>
          <p:cNvPr id="2058" name="Rectangle 10">
            <a:extLst>
              <a:ext uri="{FF2B5EF4-FFF2-40B4-BE49-F238E27FC236}">
                <a16:creationId xmlns:a16="http://schemas.microsoft.com/office/drawing/2014/main" id="{0CA1597C-F722-42F4-8AF5-BEE6EE6CCCA1}"/>
              </a:ext>
            </a:extLst>
          </p:cNvPr>
          <p:cNvSpPr>
            <a:spLocks noGrp="1" noChangeArrowheads="1"/>
          </p:cNvSpPr>
          <p:nvPr>
            <p:ph type="body"/>
          </p:nvPr>
        </p:nvSpPr>
        <p:spPr bwMode="auto">
          <a:xfrm>
            <a:off x="679450" y="4714875"/>
            <a:ext cx="5424488" cy="44529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endParaRPr lang="it-IT" altLang="it-IT" noProof="0"/>
          </a:p>
        </p:txBody>
      </p:sp>
      <p:sp>
        <p:nvSpPr>
          <p:cNvPr id="8204" name="Text Box 11">
            <a:extLst>
              <a:ext uri="{FF2B5EF4-FFF2-40B4-BE49-F238E27FC236}">
                <a16:creationId xmlns:a16="http://schemas.microsoft.com/office/drawing/2014/main" id="{E159836D-2B46-4870-AC50-4D7468A89FCA}"/>
              </a:ext>
            </a:extLst>
          </p:cNvPr>
          <p:cNvSpPr txBox="1">
            <a:spLocks noChangeArrowheads="1"/>
          </p:cNvSpPr>
          <p:nvPr/>
        </p:nvSpPr>
        <p:spPr bwMode="auto">
          <a:xfrm>
            <a:off x="0" y="0"/>
            <a:ext cx="2941638"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205" name="Text Box 12">
            <a:extLst>
              <a:ext uri="{FF2B5EF4-FFF2-40B4-BE49-F238E27FC236}">
                <a16:creationId xmlns:a16="http://schemas.microsoft.com/office/drawing/2014/main" id="{7A3B9AEE-1520-4496-A7E5-2E08D63277A9}"/>
              </a:ext>
            </a:extLst>
          </p:cNvPr>
          <p:cNvSpPr txBox="1">
            <a:spLocks noChangeArrowheads="1"/>
          </p:cNvSpPr>
          <p:nvPr/>
        </p:nvSpPr>
        <p:spPr bwMode="auto">
          <a:xfrm>
            <a:off x="3849688" y="0"/>
            <a:ext cx="2941637" cy="4873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8206" name="Text Box 13">
            <a:extLst>
              <a:ext uri="{FF2B5EF4-FFF2-40B4-BE49-F238E27FC236}">
                <a16:creationId xmlns:a16="http://schemas.microsoft.com/office/drawing/2014/main" id="{01EEFABF-8C2D-4B43-BAFA-D94498F061E9}"/>
              </a:ext>
            </a:extLst>
          </p:cNvPr>
          <p:cNvSpPr txBox="1">
            <a:spLocks noChangeArrowheads="1"/>
          </p:cNvSpPr>
          <p:nvPr/>
        </p:nvSpPr>
        <p:spPr bwMode="auto">
          <a:xfrm>
            <a:off x="0" y="9431338"/>
            <a:ext cx="2941638"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lIns="91449" tIns="45725" rIns="91449" bIns="45725" anchor="ctr"/>
          <a:lstStyle/>
          <a:p>
            <a:pPr eaLnBrk="1" hangingPunct="1">
              <a:buClr>
                <a:srgbClr val="000000"/>
              </a:buClr>
              <a:buSzPct val="100000"/>
              <a:buFont typeface="Times New Roman" charset="0"/>
              <a:buNone/>
              <a:defRPr/>
            </a:pPr>
            <a:endParaRPr lang="it-IT">
              <a:latin typeface="Calibri" charset="0"/>
              <a:ea typeface="ＭＳ Ｐゴシック" charset="0"/>
              <a:cs typeface="Arial Unicode MS" charset="0"/>
            </a:endParaRPr>
          </a:p>
        </p:txBody>
      </p:sp>
      <p:sp>
        <p:nvSpPr>
          <p:cNvPr id="2062" name="Rectangle 14">
            <a:extLst>
              <a:ext uri="{FF2B5EF4-FFF2-40B4-BE49-F238E27FC236}">
                <a16:creationId xmlns:a16="http://schemas.microsoft.com/office/drawing/2014/main" id="{7A4CDE86-5385-47C2-8911-1EFECCC3EFBA}"/>
              </a:ext>
            </a:extLst>
          </p:cNvPr>
          <p:cNvSpPr>
            <a:spLocks noGrp="1" noChangeArrowheads="1"/>
          </p:cNvSpPr>
          <p:nvPr>
            <p:ph type="sldNum"/>
          </p:nvPr>
        </p:nvSpPr>
        <p:spPr bwMode="auto">
          <a:xfrm>
            <a:off x="3849688" y="9431338"/>
            <a:ext cx="2935287" cy="481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r" eaLnBrk="1" hangingPunct="1">
              <a:lnSpc>
                <a:spcPct val="93000"/>
              </a:lnSpc>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anose="02020603050405020304" pitchFamily="18" charset="0"/>
                <a:ea typeface="Arial Unicode MS" charset="-128"/>
              </a:defRPr>
            </a:lvl1pPr>
          </a:lstStyle>
          <a:p>
            <a:fld id="{12CBCED5-AC4E-42D1-AF1B-BA811C15AF39}" type="slidenum">
              <a:rPr lang="it-IT" altLang="it-IT"/>
              <a:pPr/>
              <a:t>‹N›</a:t>
            </a:fld>
            <a:endParaRPr lang="it-IT" altLang="it-IT"/>
          </a:p>
        </p:txBody>
      </p:sp>
    </p:spTree>
  </p:cSld>
  <p:clrMap bg1="lt1" tx1="dk1" bg2="lt2" tx2="dk2" accent1="accent1" accent2="accent2" accent3="accent3" accent4="accent4" accent5="accent5" accent6="accent6" hlink="hlink" folHlink="folHlink"/>
  <p:hf hdr="0" ftr="0" dt="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itchFamily="16"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14">
            <a:extLst>
              <a:ext uri="{FF2B5EF4-FFF2-40B4-BE49-F238E27FC236}">
                <a16:creationId xmlns:a16="http://schemas.microsoft.com/office/drawing/2014/main" id="{E3EBAA9E-52E2-4FD9-BF9E-8F238F633A96}"/>
              </a:ext>
            </a:extLst>
          </p:cNvPr>
          <p:cNvSpPr>
            <a:spLocks noGrp="1" noChangeArrowheads="1"/>
          </p:cNvSpPr>
          <p:nvPr>
            <p:ph type="sldNum" sz="quarter"/>
          </p:nvPr>
        </p:nvSpPr>
        <p:spPr>
          <a:noFill/>
        </p:spPr>
        <p:txBody>
          <a:bodyPr/>
          <a:lstStyle>
            <a:lvl1pPr defTabSz="447675">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447675">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447675">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447675">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447675">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7675"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B9F2B2F0-15A5-4735-A759-31466641B795}" type="slidenum">
              <a:rPr lang="it-IT" altLang="it-IT" sz="1400">
                <a:ea typeface="Arial Unicode MS" charset="-128"/>
              </a:rPr>
              <a:pPr>
                <a:spcBef>
                  <a:spcPct val="0"/>
                </a:spcBef>
                <a:buClrTx/>
                <a:buFontTx/>
                <a:buNone/>
              </a:pPr>
              <a:t>1</a:t>
            </a:fld>
            <a:endParaRPr lang="it-IT" altLang="it-IT" sz="1400">
              <a:ea typeface="Arial Unicode MS" charset="-128"/>
            </a:endParaRPr>
          </a:p>
        </p:txBody>
      </p:sp>
      <p:sp>
        <p:nvSpPr>
          <p:cNvPr id="5123" name="Text Box 1">
            <a:extLst>
              <a:ext uri="{FF2B5EF4-FFF2-40B4-BE49-F238E27FC236}">
                <a16:creationId xmlns:a16="http://schemas.microsoft.com/office/drawing/2014/main" id="{6D10AC09-4918-478E-A0E6-FB7F6197F868}"/>
              </a:ext>
            </a:extLst>
          </p:cNvPr>
          <p:cNvSpPr txBox="1">
            <a:spLocks noChangeArrowheads="1"/>
          </p:cNvSpPr>
          <p:nvPr/>
        </p:nvSpPr>
        <p:spPr bwMode="auto">
          <a:xfrm>
            <a:off x="3849688" y="9431338"/>
            <a:ext cx="2941637"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lnSpc>
                <a:spcPct val="93000"/>
              </a:lnSpc>
              <a:spcBef>
                <a:spcPct val="0"/>
              </a:spcBef>
              <a:buClrTx/>
              <a:buSzTx/>
              <a:buFontTx/>
              <a:buNone/>
            </a:pPr>
            <a:fld id="{00E45946-8363-4BC8-9F14-73E4C864C640}" type="slidenum">
              <a:rPr lang="it-IT" altLang="it-IT" sz="1400">
                <a:ea typeface="Arial Unicode MS" charset="-128"/>
              </a:rPr>
              <a:pPr algn="r" eaLnBrk="1" hangingPunct="1">
                <a:lnSpc>
                  <a:spcPct val="93000"/>
                </a:lnSpc>
                <a:spcBef>
                  <a:spcPct val="0"/>
                </a:spcBef>
                <a:buClrTx/>
                <a:buSzTx/>
                <a:buFontTx/>
                <a:buNone/>
              </a:pPr>
              <a:t>1</a:t>
            </a:fld>
            <a:endParaRPr lang="it-IT" altLang="it-IT" sz="1400">
              <a:ea typeface="Arial Unicode MS" charset="-128"/>
            </a:endParaRPr>
          </a:p>
        </p:txBody>
      </p:sp>
      <p:sp>
        <p:nvSpPr>
          <p:cNvPr id="5124" name="Rectangle 2">
            <a:extLst>
              <a:ext uri="{FF2B5EF4-FFF2-40B4-BE49-F238E27FC236}">
                <a16:creationId xmlns:a16="http://schemas.microsoft.com/office/drawing/2014/main" id="{D2CC1B60-AE2A-4297-A9C4-23D66C39CB6B}"/>
              </a:ext>
            </a:extLst>
          </p:cNvPr>
          <p:cNvSpPr>
            <a:spLocks noGrp="1" noRot="1" noChangeAspect="1" noChangeArrowheads="1" noTextEdit="1"/>
          </p:cNvSpPr>
          <p:nvPr>
            <p:ph type="sldImg"/>
          </p:nvPr>
        </p:nvSpPr>
        <p:spPr>
          <a:xfrm>
            <a:off x="608013" y="744538"/>
            <a:ext cx="5583237"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125" name="Rectangle 3">
            <a:extLst>
              <a:ext uri="{FF2B5EF4-FFF2-40B4-BE49-F238E27FC236}">
                <a16:creationId xmlns:a16="http://schemas.microsoft.com/office/drawing/2014/main" id="{AFEDC1EB-1CB2-4F62-BA8D-0B4DD38FA824}"/>
              </a:ext>
            </a:extLst>
          </p:cNvPr>
          <p:cNvSpPr>
            <a:spLocks noGrp="1" noChangeArrowheads="1"/>
          </p:cNvSpPr>
          <p:nvPr>
            <p:ph type="body" idx="1"/>
          </p:nvPr>
        </p:nvSpPr>
        <p:spPr>
          <a:xfrm>
            <a:off x="679450" y="4714875"/>
            <a:ext cx="5429250" cy="44577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14">
            <a:extLst>
              <a:ext uri="{FF2B5EF4-FFF2-40B4-BE49-F238E27FC236}">
                <a16:creationId xmlns:a16="http://schemas.microsoft.com/office/drawing/2014/main" id="{F2BC65B5-8FBC-4C1C-86D5-DB85A276ACB5}"/>
              </a:ext>
            </a:extLst>
          </p:cNvPr>
          <p:cNvSpPr>
            <a:spLocks noGrp="1" noChangeArrowheads="1"/>
          </p:cNvSpPr>
          <p:nvPr>
            <p:ph type="sldNum" sz="quarter"/>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fld id="{F8C99E21-6C5A-49A0-8811-6A811CA38FE4}" type="slidenum">
              <a:rPr lang="it-IT" altLang="it-IT" sz="1400">
                <a:ea typeface="Arial Unicode MS" charset="-128"/>
              </a:rPr>
              <a:pPr>
                <a:spcBef>
                  <a:spcPct val="0"/>
                </a:spcBef>
                <a:buClrTx/>
                <a:buFontTx/>
                <a:buNone/>
              </a:pPr>
              <a:t>2</a:t>
            </a:fld>
            <a:endParaRPr lang="it-IT" altLang="it-IT" sz="1400">
              <a:ea typeface="Arial Unicode MS" charset="-128"/>
            </a:endParaRPr>
          </a:p>
        </p:txBody>
      </p:sp>
      <p:sp>
        <p:nvSpPr>
          <p:cNvPr id="10243" name="Text Box 1">
            <a:extLst>
              <a:ext uri="{FF2B5EF4-FFF2-40B4-BE49-F238E27FC236}">
                <a16:creationId xmlns:a16="http://schemas.microsoft.com/office/drawing/2014/main" id="{3B9877ED-677A-4D11-A126-9465694FC474}"/>
              </a:ext>
            </a:extLst>
          </p:cNvPr>
          <p:cNvSpPr txBox="1">
            <a:spLocks noChangeArrowheads="1"/>
          </p:cNvSpPr>
          <p:nvPr/>
        </p:nvSpPr>
        <p:spPr bwMode="auto">
          <a:xfrm>
            <a:off x="3849688" y="9431338"/>
            <a:ext cx="2941637" cy="487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lnSpc>
                <a:spcPct val="93000"/>
              </a:lnSpc>
              <a:spcBef>
                <a:spcPct val="0"/>
              </a:spcBef>
              <a:buClrTx/>
              <a:buFontTx/>
              <a:buNone/>
            </a:pPr>
            <a:fld id="{04E081D2-00FE-4426-82AF-97C5E6D2DEE1}" type="slidenum">
              <a:rPr lang="it-IT" altLang="it-IT" sz="1400">
                <a:ea typeface="Arial Unicode MS" charset="-128"/>
              </a:rPr>
              <a:pPr algn="r" eaLnBrk="1" hangingPunct="1">
                <a:lnSpc>
                  <a:spcPct val="93000"/>
                </a:lnSpc>
                <a:spcBef>
                  <a:spcPct val="0"/>
                </a:spcBef>
                <a:buClrTx/>
                <a:buFontTx/>
                <a:buNone/>
              </a:pPr>
              <a:t>2</a:t>
            </a:fld>
            <a:endParaRPr lang="it-IT" altLang="it-IT" sz="1400">
              <a:ea typeface="Arial Unicode MS" charset="-128"/>
            </a:endParaRPr>
          </a:p>
        </p:txBody>
      </p:sp>
      <p:sp>
        <p:nvSpPr>
          <p:cNvPr id="7172" name="Rectangle 2">
            <a:extLst>
              <a:ext uri="{FF2B5EF4-FFF2-40B4-BE49-F238E27FC236}">
                <a16:creationId xmlns:a16="http://schemas.microsoft.com/office/drawing/2014/main" id="{24A1EA5F-EA4B-46D4-9F67-00281ABE9965}"/>
              </a:ext>
            </a:extLst>
          </p:cNvPr>
          <p:cNvSpPr>
            <a:spLocks noGrp="1" noRot="1" noChangeAspect="1" noChangeArrowheads="1" noTextEdit="1"/>
          </p:cNvSpPr>
          <p:nvPr>
            <p:ph type="sldImg"/>
          </p:nvPr>
        </p:nvSpPr>
        <p:spPr>
          <a:xfrm>
            <a:off x="608013" y="744538"/>
            <a:ext cx="5583237" cy="3722687"/>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3" name="Rectangle 3">
            <a:extLst>
              <a:ext uri="{FF2B5EF4-FFF2-40B4-BE49-F238E27FC236}">
                <a16:creationId xmlns:a16="http://schemas.microsoft.com/office/drawing/2014/main" id="{3D317160-E4BC-477A-B072-D90E4F2FFA88}"/>
              </a:ext>
            </a:extLst>
          </p:cNvPr>
          <p:cNvSpPr>
            <a:spLocks noGrp="1" noChangeArrowheads="1"/>
          </p:cNvSpPr>
          <p:nvPr>
            <p:ph type="body" idx="1"/>
          </p:nvPr>
        </p:nvSpPr>
        <p:spPr>
          <a:xfrm>
            <a:off x="679450" y="4714875"/>
            <a:ext cx="5429250" cy="4457700"/>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it-IT" altLang="it-IT">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729020" y="2013055"/>
            <a:ext cx="8262224" cy="1389038"/>
          </a:xfrm>
        </p:spPr>
        <p:txBody>
          <a:bodyPr/>
          <a:lstStyle/>
          <a:p>
            <a:r>
              <a:rPr lang="it-IT"/>
              <a:t>Fare clic per modificare lo stile del titolo</a:t>
            </a:r>
          </a:p>
        </p:txBody>
      </p:sp>
      <p:sp>
        <p:nvSpPr>
          <p:cNvPr id="3" name="Sottotitolo 2"/>
          <p:cNvSpPr>
            <a:spLocks noGrp="1"/>
          </p:cNvSpPr>
          <p:nvPr>
            <p:ph type="subTitle" idx="1"/>
          </p:nvPr>
        </p:nvSpPr>
        <p:spPr>
          <a:xfrm>
            <a:off x="1458040" y="3672099"/>
            <a:ext cx="6804184" cy="165604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956BE1C5-1E13-485E-96F4-7554C4F2148A}"/>
              </a:ext>
            </a:extLst>
          </p:cNvPr>
          <p:cNvSpPr>
            <a:spLocks noGrp="1"/>
          </p:cNvSpPr>
          <p:nvPr>
            <p:ph type="dt" sz="half" idx="10"/>
          </p:nvPr>
        </p:nvSpPr>
        <p:spPr/>
        <p:txBody>
          <a:bodyPr/>
          <a:lstStyle>
            <a:lvl1pPr>
              <a:defRPr/>
            </a:lvl1pPr>
          </a:lstStyle>
          <a:p>
            <a:pPr>
              <a:defRPr/>
            </a:pPr>
            <a:fld id="{542DD0BF-F3AA-4AA2-8741-8E53A885262C}"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65544D48-674A-4698-B9B5-4AF912ACABDD}"/>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2120AB7-74D9-4EA1-995B-8A9651932C80}"/>
              </a:ext>
            </a:extLst>
          </p:cNvPr>
          <p:cNvSpPr>
            <a:spLocks noGrp="1"/>
          </p:cNvSpPr>
          <p:nvPr>
            <p:ph type="sldNum" sz="quarter" idx="12"/>
          </p:nvPr>
        </p:nvSpPr>
        <p:spPr/>
        <p:txBody>
          <a:bodyPr/>
          <a:lstStyle>
            <a:lvl1pPr>
              <a:defRPr/>
            </a:lvl1pPr>
          </a:lstStyle>
          <a:p>
            <a:fld id="{1F034DC6-223C-4268-A157-141B7586D9C7}" type="slidenum">
              <a:rPr lang="it-IT" altLang="it-IT"/>
              <a:pPr/>
              <a:t>‹N›</a:t>
            </a:fld>
            <a:endParaRPr lang="it-IT" altLang="it-IT"/>
          </a:p>
        </p:txBody>
      </p:sp>
    </p:spTree>
    <p:extLst>
      <p:ext uri="{BB962C8B-B14F-4D97-AF65-F5344CB8AC3E}">
        <p14:creationId xmlns:p14="http://schemas.microsoft.com/office/powerpoint/2010/main" val="233663426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98B7604D-7540-403D-9884-3146E98F4BBA}"/>
              </a:ext>
            </a:extLst>
          </p:cNvPr>
          <p:cNvSpPr>
            <a:spLocks noGrp="1"/>
          </p:cNvSpPr>
          <p:nvPr>
            <p:ph type="dt" sz="half" idx="10"/>
          </p:nvPr>
        </p:nvSpPr>
        <p:spPr/>
        <p:txBody>
          <a:bodyPr/>
          <a:lstStyle>
            <a:lvl1pPr>
              <a:defRPr/>
            </a:lvl1pPr>
          </a:lstStyle>
          <a:p>
            <a:pPr>
              <a:defRPr/>
            </a:pPr>
            <a:fld id="{1E93797F-1FB4-46C5-BDFE-2225C097E546}"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84C21A29-ABFE-471B-A4FA-3D72A08DB2FC}"/>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D5371E5-5E7A-4CAD-A40D-443BC50693B3}"/>
              </a:ext>
            </a:extLst>
          </p:cNvPr>
          <p:cNvSpPr>
            <a:spLocks noGrp="1"/>
          </p:cNvSpPr>
          <p:nvPr>
            <p:ph type="sldNum" sz="quarter" idx="12"/>
          </p:nvPr>
        </p:nvSpPr>
        <p:spPr/>
        <p:txBody>
          <a:bodyPr/>
          <a:lstStyle>
            <a:lvl1pPr>
              <a:defRPr/>
            </a:lvl1pPr>
          </a:lstStyle>
          <a:p>
            <a:fld id="{75F460D8-2328-4142-87DC-BB73DDF739D8}" type="slidenum">
              <a:rPr lang="it-IT" altLang="it-IT"/>
              <a:pPr/>
              <a:t>‹N›</a:t>
            </a:fld>
            <a:endParaRPr lang="it-IT" altLang="it-IT"/>
          </a:p>
        </p:txBody>
      </p:sp>
    </p:spTree>
    <p:extLst>
      <p:ext uri="{BB962C8B-B14F-4D97-AF65-F5344CB8AC3E}">
        <p14:creationId xmlns:p14="http://schemas.microsoft.com/office/powerpoint/2010/main" val="422241740"/>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7047191" y="259508"/>
            <a:ext cx="2187059" cy="5529149"/>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86013" y="259508"/>
            <a:ext cx="6399173" cy="5529149"/>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806CAEDA-1AC5-4F00-BB80-27E23DC82964}"/>
              </a:ext>
            </a:extLst>
          </p:cNvPr>
          <p:cNvSpPr>
            <a:spLocks noGrp="1"/>
          </p:cNvSpPr>
          <p:nvPr>
            <p:ph type="dt" sz="half" idx="10"/>
          </p:nvPr>
        </p:nvSpPr>
        <p:spPr/>
        <p:txBody>
          <a:bodyPr/>
          <a:lstStyle>
            <a:lvl1pPr>
              <a:defRPr/>
            </a:lvl1pPr>
          </a:lstStyle>
          <a:p>
            <a:pPr>
              <a:defRPr/>
            </a:pPr>
            <a:fld id="{FEC04038-AA85-4FA8-AD01-15BA9D6F027A}"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A86AF6AF-6C15-4661-BF77-43EC8D15E0BB}"/>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A42D4C14-0D09-4098-88F6-EA51FB70FD28}"/>
              </a:ext>
            </a:extLst>
          </p:cNvPr>
          <p:cNvSpPr>
            <a:spLocks noGrp="1"/>
          </p:cNvSpPr>
          <p:nvPr>
            <p:ph type="sldNum" sz="quarter" idx="12"/>
          </p:nvPr>
        </p:nvSpPr>
        <p:spPr/>
        <p:txBody>
          <a:bodyPr/>
          <a:lstStyle>
            <a:lvl1pPr>
              <a:defRPr/>
            </a:lvl1pPr>
          </a:lstStyle>
          <a:p>
            <a:fld id="{64CBFF22-85B0-45A6-A8D5-1609E61B366D}" type="slidenum">
              <a:rPr lang="it-IT" altLang="it-IT"/>
              <a:pPr/>
              <a:t>‹N›</a:t>
            </a:fld>
            <a:endParaRPr lang="it-IT" altLang="it-IT"/>
          </a:p>
        </p:txBody>
      </p:sp>
    </p:spTree>
    <p:extLst>
      <p:ext uri="{BB962C8B-B14F-4D97-AF65-F5344CB8AC3E}">
        <p14:creationId xmlns:p14="http://schemas.microsoft.com/office/powerpoint/2010/main" val="3992788404"/>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0F3AAAA5-DC6D-4CAF-BA69-447B36E24F0F}"/>
              </a:ext>
            </a:extLst>
          </p:cNvPr>
          <p:cNvSpPr>
            <a:spLocks noGrp="1"/>
          </p:cNvSpPr>
          <p:nvPr>
            <p:ph type="dt" sz="half" idx="10"/>
          </p:nvPr>
        </p:nvSpPr>
        <p:spPr/>
        <p:txBody>
          <a:bodyPr/>
          <a:lstStyle>
            <a:lvl1pPr>
              <a:defRPr/>
            </a:lvl1pPr>
          </a:lstStyle>
          <a:p>
            <a:pPr>
              <a:defRPr/>
            </a:pPr>
            <a:fld id="{67882E76-CD6E-4CA7-93B9-52E81C41CD24}"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A038B664-7E46-4331-B03C-FC57406C6EFE}"/>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8A3C5DAE-EB5B-4762-A3BB-F8863644D12E}"/>
              </a:ext>
            </a:extLst>
          </p:cNvPr>
          <p:cNvSpPr>
            <a:spLocks noGrp="1"/>
          </p:cNvSpPr>
          <p:nvPr>
            <p:ph type="sldNum" sz="quarter" idx="12"/>
          </p:nvPr>
        </p:nvSpPr>
        <p:spPr/>
        <p:txBody>
          <a:bodyPr/>
          <a:lstStyle>
            <a:lvl1pPr>
              <a:defRPr/>
            </a:lvl1pPr>
          </a:lstStyle>
          <a:p>
            <a:fld id="{0AF3F91E-2E10-49EC-A384-59B991B75446}" type="slidenum">
              <a:rPr lang="it-IT" altLang="it-IT"/>
              <a:pPr/>
              <a:t>‹N›</a:t>
            </a:fld>
            <a:endParaRPr lang="it-IT" altLang="it-IT"/>
          </a:p>
        </p:txBody>
      </p:sp>
    </p:spTree>
    <p:extLst>
      <p:ext uri="{BB962C8B-B14F-4D97-AF65-F5344CB8AC3E}">
        <p14:creationId xmlns:p14="http://schemas.microsoft.com/office/powerpoint/2010/main" val="388716679"/>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67834" y="4164113"/>
            <a:ext cx="8262224" cy="128703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67834" y="2746575"/>
            <a:ext cx="8262224" cy="1417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Segnaposto data 3">
            <a:extLst>
              <a:ext uri="{FF2B5EF4-FFF2-40B4-BE49-F238E27FC236}">
                <a16:creationId xmlns:a16="http://schemas.microsoft.com/office/drawing/2014/main" id="{08ABEDCB-AA62-478A-91BF-E240C65FBF23}"/>
              </a:ext>
            </a:extLst>
          </p:cNvPr>
          <p:cNvSpPr>
            <a:spLocks noGrp="1"/>
          </p:cNvSpPr>
          <p:nvPr>
            <p:ph type="dt" sz="half" idx="10"/>
          </p:nvPr>
        </p:nvSpPr>
        <p:spPr/>
        <p:txBody>
          <a:bodyPr/>
          <a:lstStyle>
            <a:lvl1pPr>
              <a:defRPr/>
            </a:lvl1pPr>
          </a:lstStyle>
          <a:p>
            <a:pPr>
              <a:defRPr/>
            </a:pPr>
            <a:fld id="{AE069AB6-F99D-4B19-BEB1-B09767453217}"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DBB79C3F-873C-444B-AA63-1A818C33D53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95E10F0-963E-4D9B-ADB1-8F891DA71337}"/>
              </a:ext>
            </a:extLst>
          </p:cNvPr>
          <p:cNvSpPr>
            <a:spLocks noGrp="1"/>
          </p:cNvSpPr>
          <p:nvPr>
            <p:ph type="sldNum" sz="quarter" idx="12"/>
          </p:nvPr>
        </p:nvSpPr>
        <p:spPr/>
        <p:txBody>
          <a:bodyPr/>
          <a:lstStyle>
            <a:lvl1pPr>
              <a:defRPr/>
            </a:lvl1pPr>
          </a:lstStyle>
          <a:p>
            <a:fld id="{B9A23F19-23B8-4DB0-8F77-CBF065C75EBF}" type="slidenum">
              <a:rPr lang="it-IT" altLang="it-IT"/>
              <a:pPr/>
              <a:t>‹N›</a:t>
            </a:fld>
            <a:endParaRPr lang="it-IT" altLang="it-IT"/>
          </a:p>
        </p:txBody>
      </p:sp>
    </p:spTree>
    <p:extLst>
      <p:ext uri="{BB962C8B-B14F-4D97-AF65-F5344CB8AC3E}">
        <p14:creationId xmlns:p14="http://schemas.microsoft.com/office/powerpoint/2010/main" val="2413205095"/>
      </p:ext>
    </p:extLst>
  </p:cSld>
  <p:clrMapOvr>
    <a:masterClrMapping/>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86013" y="1512041"/>
            <a:ext cx="429311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941134" y="1512041"/>
            <a:ext cx="4293116" cy="42766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E6F24D36-604F-4DA1-9806-7B0D221E850E}"/>
              </a:ext>
            </a:extLst>
          </p:cNvPr>
          <p:cNvSpPr>
            <a:spLocks noGrp="1"/>
          </p:cNvSpPr>
          <p:nvPr>
            <p:ph type="dt" sz="half" idx="10"/>
          </p:nvPr>
        </p:nvSpPr>
        <p:spPr/>
        <p:txBody>
          <a:bodyPr/>
          <a:lstStyle>
            <a:lvl1pPr>
              <a:defRPr/>
            </a:lvl1pPr>
          </a:lstStyle>
          <a:p>
            <a:pPr>
              <a:defRPr/>
            </a:pPr>
            <a:fld id="{D996E014-6FFD-484D-ACEC-A4473E656FE9}" type="datetimeFigureOut">
              <a:rPr lang="it-IT"/>
              <a:pPr>
                <a:defRPr/>
              </a:pPr>
              <a:t>23/02/2021</a:t>
            </a:fld>
            <a:endParaRPr lang="it-IT"/>
          </a:p>
        </p:txBody>
      </p:sp>
      <p:sp>
        <p:nvSpPr>
          <p:cNvPr id="6" name="Segnaposto piè di pagina 4">
            <a:extLst>
              <a:ext uri="{FF2B5EF4-FFF2-40B4-BE49-F238E27FC236}">
                <a16:creationId xmlns:a16="http://schemas.microsoft.com/office/drawing/2014/main" id="{880BA49F-5C81-4C4F-8775-1FEC6F0C4EA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2E0725F1-6BDF-4E41-88F4-3B66FF20A742}"/>
              </a:ext>
            </a:extLst>
          </p:cNvPr>
          <p:cNvSpPr>
            <a:spLocks noGrp="1"/>
          </p:cNvSpPr>
          <p:nvPr>
            <p:ph type="sldNum" sz="quarter" idx="12"/>
          </p:nvPr>
        </p:nvSpPr>
        <p:spPr/>
        <p:txBody>
          <a:bodyPr/>
          <a:lstStyle>
            <a:lvl1pPr>
              <a:defRPr/>
            </a:lvl1pPr>
          </a:lstStyle>
          <a:p>
            <a:fld id="{AF2E9934-8DD7-475C-A764-6236DAE29578}" type="slidenum">
              <a:rPr lang="it-IT" altLang="it-IT"/>
              <a:pPr/>
              <a:t>‹N›</a:t>
            </a:fld>
            <a:endParaRPr lang="it-IT" altLang="it-IT"/>
          </a:p>
        </p:txBody>
      </p:sp>
    </p:spTree>
    <p:extLst>
      <p:ext uri="{BB962C8B-B14F-4D97-AF65-F5344CB8AC3E}">
        <p14:creationId xmlns:p14="http://schemas.microsoft.com/office/powerpoint/2010/main" val="3713625354"/>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86013" y="1450540"/>
            <a:ext cx="4294804"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86013" y="2055056"/>
            <a:ext cx="4294804"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937759" y="1450540"/>
            <a:ext cx="4296491" cy="6045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937759" y="2055056"/>
            <a:ext cx="4296491" cy="37336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86373AF4-0F89-44B8-926C-41E3EFB2DB32}"/>
              </a:ext>
            </a:extLst>
          </p:cNvPr>
          <p:cNvSpPr>
            <a:spLocks noGrp="1"/>
          </p:cNvSpPr>
          <p:nvPr>
            <p:ph type="dt" sz="half" idx="10"/>
          </p:nvPr>
        </p:nvSpPr>
        <p:spPr/>
        <p:txBody>
          <a:bodyPr/>
          <a:lstStyle>
            <a:lvl1pPr>
              <a:defRPr/>
            </a:lvl1pPr>
          </a:lstStyle>
          <a:p>
            <a:pPr>
              <a:defRPr/>
            </a:pPr>
            <a:fld id="{F745AA50-5168-4344-9469-F52E9081D1D2}" type="datetimeFigureOut">
              <a:rPr lang="it-IT"/>
              <a:pPr>
                <a:defRPr/>
              </a:pPr>
              <a:t>23/02/2021</a:t>
            </a:fld>
            <a:endParaRPr lang="it-IT"/>
          </a:p>
        </p:txBody>
      </p:sp>
      <p:sp>
        <p:nvSpPr>
          <p:cNvPr id="8" name="Segnaposto piè di pagina 4">
            <a:extLst>
              <a:ext uri="{FF2B5EF4-FFF2-40B4-BE49-F238E27FC236}">
                <a16:creationId xmlns:a16="http://schemas.microsoft.com/office/drawing/2014/main" id="{5252DA82-FE08-4668-9459-7DE015DD78B1}"/>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4736C89D-489F-480B-97A3-70C648533632}"/>
              </a:ext>
            </a:extLst>
          </p:cNvPr>
          <p:cNvSpPr>
            <a:spLocks noGrp="1"/>
          </p:cNvSpPr>
          <p:nvPr>
            <p:ph type="sldNum" sz="quarter" idx="12"/>
          </p:nvPr>
        </p:nvSpPr>
        <p:spPr/>
        <p:txBody>
          <a:bodyPr/>
          <a:lstStyle>
            <a:lvl1pPr>
              <a:defRPr/>
            </a:lvl1pPr>
          </a:lstStyle>
          <a:p>
            <a:fld id="{3833F5CB-C540-4CAD-B5AA-EC64A98C9F24}" type="slidenum">
              <a:rPr lang="it-IT" altLang="it-IT"/>
              <a:pPr/>
              <a:t>‹N›</a:t>
            </a:fld>
            <a:endParaRPr lang="it-IT" altLang="it-IT"/>
          </a:p>
        </p:txBody>
      </p:sp>
    </p:spTree>
    <p:extLst>
      <p:ext uri="{BB962C8B-B14F-4D97-AF65-F5344CB8AC3E}">
        <p14:creationId xmlns:p14="http://schemas.microsoft.com/office/powerpoint/2010/main" val="1191757890"/>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D209883C-763B-4426-BC90-8EBFA597A38D}"/>
              </a:ext>
            </a:extLst>
          </p:cNvPr>
          <p:cNvSpPr>
            <a:spLocks noGrp="1"/>
          </p:cNvSpPr>
          <p:nvPr>
            <p:ph type="dt" sz="half" idx="10"/>
          </p:nvPr>
        </p:nvSpPr>
        <p:spPr/>
        <p:txBody>
          <a:bodyPr/>
          <a:lstStyle>
            <a:lvl1pPr>
              <a:defRPr/>
            </a:lvl1pPr>
          </a:lstStyle>
          <a:p>
            <a:pPr>
              <a:defRPr/>
            </a:pPr>
            <a:fld id="{43033672-39CB-4798-818B-1AD5884707BB}" type="datetimeFigureOut">
              <a:rPr lang="it-IT"/>
              <a:pPr>
                <a:defRPr/>
              </a:pPr>
              <a:t>23/02/2021</a:t>
            </a:fld>
            <a:endParaRPr lang="it-IT"/>
          </a:p>
        </p:txBody>
      </p:sp>
      <p:sp>
        <p:nvSpPr>
          <p:cNvPr id="4" name="Segnaposto piè di pagina 4">
            <a:extLst>
              <a:ext uri="{FF2B5EF4-FFF2-40B4-BE49-F238E27FC236}">
                <a16:creationId xmlns:a16="http://schemas.microsoft.com/office/drawing/2014/main" id="{CDF968CE-FAED-491C-B6A6-EC3CDA84A52E}"/>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9F31AB85-BB44-4396-83F9-93916B2DA326}"/>
              </a:ext>
            </a:extLst>
          </p:cNvPr>
          <p:cNvSpPr>
            <a:spLocks noGrp="1"/>
          </p:cNvSpPr>
          <p:nvPr>
            <p:ph type="sldNum" sz="quarter" idx="12"/>
          </p:nvPr>
        </p:nvSpPr>
        <p:spPr/>
        <p:txBody>
          <a:bodyPr/>
          <a:lstStyle>
            <a:lvl1pPr>
              <a:defRPr/>
            </a:lvl1pPr>
          </a:lstStyle>
          <a:p>
            <a:fld id="{AA5F5B0B-2CF1-4473-B4CA-57D3E693F72C}" type="slidenum">
              <a:rPr lang="it-IT" altLang="it-IT"/>
              <a:pPr/>
              <a:t>‹N›</a:t>
            </a:fld>
            <a:endParaRPr lang="it-IT" altLang="it-IT"/>
          </a:p>
        </p:txBody>
      </p:sp>
    </p:spTree>
    <p:extLst>
      <p:ext uri="{BB962C8B-B14F-4D97-AF65-F5344CB8AC3E}">
        <p14:creationId xmlns:p14="http://schemas.microsoft.com/office/powerpoint/2010/main" val="281541591"/>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803F050C-7F17-4ADE-930E-A0A63D323FE6}"/>
              </a:ext>
            </a:extLst>
          </p:cNvPr>
          <p:cNvSpPr>
            <a:spLocks noGrp="1"/>
          </p:cNvSpPr>
          <p:nvPr>
            <p:ph type="dt" sz="half" idx="10"/>
          </p:nvPr>
        </p:nvSpPr>
        <p:spPr/>
        <p:txBody>
          <a:bodyPr/>
          <a:lstStyle>
            <a:lvl1pPr>
              <a:defRPr/>
            </a:lvl1pPr>
          </a:lstStyle>
          <a:p>
            <a:pPr>
              <a:defRPr/>
            </a:pPr>
            <a:fld id="{E5ABC6D0-A54B-47BE-96FC-0C077A53BB30}" type="datetimeFigureOut">
              <a:rPr lang="it-IT"/>
              <a:pPr>
                <a:defRPr/>
              </a:pPr>
              <a:t>23/02/2021</a:t>
            </a:fld>
            <a:endParaRPr lang="it-IT"/>
          </a:p>
        </p:txBody>
      </p:sp>
      <p:sp>
        <p:nvSpPr>
          <p:cNvPr id="3" name="Segnaposto piè di pagina 4">
            <a:extLst>
              <a:ext uri="{FF2B5EF4-FFF2-40B4-BE49-F238E27FC236}">
                <a16:creationId xmlns:a16="http://schemas.microsoft.com/office/drawing/2014/main" id="{6547E8E0-C657-43A2-8E5E-A73B9D9DEDA1}"/>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4C2CBD00-C813-4CD1-A1BF-D4493A24799A}"/>
              </a:ext>
            </a:extLst>
          </p:cNvPr>
          <p:cNvSpPr>
            <a:spLocks noGrp="1"/>
          </p:cNvSpPr>
          <p:nvPr>
            <p:ph type="sldNum" sz="quarter" idx="12"/>
          </p:nvPr>
        </p:nvSpPr>
        <p:spPr/>
        <p:txBody>
          <a:bodyPr/>
          <a:lstStyle>
            <a:lvl1pPr>
              <a:defRPr/>
            </a:lvl1pPr>
          </a:lstStyle>
          <a:p>
            <a:fld id="{C17B456A-5FC4-4451-865C-61E95B09D7C6}" type="slidenum">
              <a:rPr lang="it-IT" altLang="it-IT"/>
              <a:pPr/>
              <a:t>‹N›</a:t>
            </a:fld>
            <a:endParaRPr lang="it-IT" altLang="it-IT"/>
          </a:p>
        </p:txBody>
      </p:sp>
    </p:spTree>
    <p:extLst>
      <p:ext uri="{BB962C8B-B14F-4D97-AF65-F5344CB8AC3E}">
        <p14:creationId xmlns:p14="http://schemas.microsoft.com/office/powerpoint/2010/main" val="3518357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86013" y="258007"/>
            <a:ext cx="3197900" cy="109803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800353" y="258007"/>
            <a:ext cx="5433897" cy="55306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86013" y="1356037"/>
            <a:ext cx="3197900" cy="44326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8FA6A2C2-0989-4F07-B423-07D291B2CBFA}"/>
              </a:ext>
            </a:extLst>
          </p:cNvPr>
          <p:cNvSpPr>
            <a:spLocks noGrp="1"/>
          </p:cNvSpPr>
          <p:nvPr>
            <p:ph type="dt" sz="half" idx="10"/>
          </p:nvPr>
        </p:nvSpPr>
        <p:spPr/>
        <p:txBody>
          <a:bodyPr/>
          <a:lstStyle>
            <a:lvl1pPr>
              <a:defRPr/>
            </a:lvl1pPr>
          </a:lstStyle>
          <a:p>
            <a:pPr>
              <a:defRPr/>
            </a:pPr>
            <a:fld id="{C88637D9-127E-4C68-B992-A614F18EB368}" type="datetimeFigureOut">
              <a:rPr lang="it-IT"/>
              <a:pPr>
                <a:defRPr/>
              </a:pPr>
              <a:t>23/02/2021</a:t>
            </a:fld>
            <a:endParaRPr lang="it-IT"/>
          </a:p>
        </p:txBody>
      </p:sp>
      <p:sp>
        <p:nvSpPr>
          <p:cNvPr id="6" name="Segnaposto piè di pagina 4">
            <a:extLst>
              <a:ext uri="{FF2B5EF4-FFF2-40B4-BE49-F238E27FC236}">
                <a16:creationId xmlns:a16="http://schemas.microsoft.com/office/drawing/2014/main" id="{335BA49E-7E36-4ADC-B019-CAD7A2CEB230}"/>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F360593D-9F35-4B4F-807B-D9A8F7126CDB}"/>
              </a:ext>
            </a:extLst>
          </p:cNvPr>
          <p:cNvSpPr>
            <a:spLocks noGrp="1"/>
          </p:cNvSpPr>
          <p:nvPr>
            <p:ph type="sldNum" sz="quarter" idx="12"/>
          </p:nvPr>
        </p:nvSpPr>
        <p:spPr/>
        <p:txBody>
          <a:bodyPr/>
          <a:lstStyle>
            <a:lvl1pPr>
              <a:defRPr/>
            </a:lvl1pPr>
          </a:lstStyle>
          <a:p>
            <a:fld id="{5957C5BB-0BF0-45BF-9915-6B646D6129B1}" type="slidenum">
              <a:rPr lang="it-IT" altLang="it-IT"/>
              <a:pPr/>
              <a:t>‹N›</a:t>
            </a:fld>
            <a:endParaRPr lang="it-IT" altLang="it-IT"/>
          </a:p>
        </p:txBody>
      </p:sp>
    </p:spTree>
    <p:extLst>
      <p:ext uri="{BB962C8B-B14F-4D97-AF65-F5344CB8AC3E}">
        <p14:creationId xmlns:p14="http://schemas.microsoft.com/office/powerpoint/2010/main" val="4131135200"/>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905239" y="4536122"/>
            <a:ext cx="5832158" cy="535515"/>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905239" y="579016"/>
            <a:ext cx="5832158" cy="38881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905239" y="5071637"/>
            <a:ext cx="5832158" cy="76052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Segnaposto data 3">
            <a:extLst>
              <a:ext uri="{FF2B5EF4-FFF2-40B4-BE49-F238E27FC236}">
                <a16:creationId xmlns:a16="http://schemas.microsoft.com/office/drawing/2014/main" id="{547F7C8A-D82F-474E-858D-BA5B155FA089}"/>
              </a:ext>
            </a:extLst>
          </p:cNvPr>
          <p:cNvSpPr>
            <a:spLocks noGrp="1"/>
          </p:cNvSpPr>
          <p:nvPr>
            <p:ph type="dt" sz="half" idx="10"/>
          </p:nvPr>
        </p:nvSpPr>
        <p:spPr/>
        <p:txBody>
          <a:bodyPr/>
          <a:lstStyle>
            <a:lvl1pPr>
              <a:defRPr/>
            </a:lvl1pPr>
          </a:lstStyle>
          <a:p>
            <a:pPr>
              <a:defRPr/>
            </a:pPr>
            <a:fld id="{6A50B4C8-5A83-49FC-ACC6-2D42AC115901}" type="datetimeFigureOut">
              <a:rPr lang="it-IT"/>
              <a:pPr>
                <a:defRPr/>
              </a:pPr>
              <a:t>23/02/2021</a:t>
            </a:fld>
            <a:endParaRPr lang="it-IT"/>
          </a:p>
        </p:txBody>
      </p:sp>
      <p:sp>
        <p:nvSpPr>
          <p:cNvPr id="6" name="Segnaposto piè di pagina 4">
            <a:extLst>
              <a:ext uri="{FF2B5EF4-FFF2-40B4-BE49-F238E27FC236}">
                <a16:creationId xmlns:a16="http://schemas.microsoft.com/office/drawing/2014/main" id="{92259D38-2E95-4B01-832D-DF0F63BE2AAB}"/>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FE49E63-9FE0-48D0-837E-782B1F261856}"/>
              </a:ext>
            </a:extLst>
          </p:cNvPr>
          <p:cNvSpPr>
            <a:spLocks noGrp="1"/>
          </p:cNvSpPr>
          <p:nvPr>
            <p:ph type="sldNum" sz="quarter" idx="12"/>
          </p:nvPr>
        </p:nvSpPr>
        <p:spPr/>
        <p:txBody>
          <a:bodyPr/>
          <a:lstStyle>
            <a:lvl1pPr>
              <a:defRPr/>
            </a:lvl1pPr>
          </a:lstStyle>
          <a:p>
            <a:fld id="{7EE5AC3F-1030-43CA-917D-6CF61263C021}" type="slidenum">
              <a:rPr lang="it-IT" altLang="it-IT"/>
              <a:pPr/>
              <a:t>‹N›</a:t>
            </a:fld>
            <a:endParaRPr lang="it-IT" altLang="it-IT"/>
          </a:p>
        </p:txBody>
      </p:sp>
    </p:spTree>
    <p:extLst>
      <p:ext uri="{BB962C8B-B14F-4D97-AF65-F5344CB8AC3E}">
        <p14:creationId xmlns:p14="http://schemas.microsoft.com/office/powerpoint/2010/main" val="3635754321"/>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60E8DC37-754C-44C1-BB81-3667F1BD0FBD}"/>
              </a:ext>
            </a:extLst>
          </p:cNvPr>
          <p:cNvSpPr>
            <a:spLocks noGrp="1"/>
          </p:cNvSpPr>
          <p:nvPr>
            <p:ph type="title"/>
          </p:nvPr>
        </p:nvSpPr>
        <p:spPr bwMode="auto">
          <a:xfrm>
            <a:off x="485775" y="258763"/>
            <a:ext cx="874871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8DED19F4-A8EE-4166-B4AE-2994EE7EC431}"/>
              </a:ext>
            </a:extLst>
          </p:cNvPr>
          <p:cNvSpPr>
            <a:spLocks noGrp="1"/>
          </p:cNvSpPr>
          <p:nvPr>
            <p:ph type="body" idx="1"/>
          </p:nvPr>
        </p:nvSpPr>
        <p:spPr bwMode="auto">
          <a:xfrm>
            <a:off x="485775" y="1511300"/>
            <a:ext cx="8748713"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Fare clic per modificare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4F3199B6-B0D0-4284-99B4-B3F544F78832}"/>
              </a:ext>
            </a:extLst>
          </p:cNvPr>
          <p:cNvSpPr>
            <a:spLocks noGrp="1"/>
          </p:cNvSpPr>
          <p:nvPr>
            <p:ph type="dt" sz="half" idx="2"/>
          </p:nvPr>
        </p:nvSpPr>
        <p:spPr>
          <a:xfrm>
            <a:off x="485775" y="6005513"/>
            <a:ext cx="2268538" cy="346075"/>
          </a:xfrm>
          <a:prstGeom prst="rect">
            <a:avLst/>
          </a:prstGeom>
        </p:spPr>
        <p:txBody>
          <a:bodyPr vert="horz" lIns="91440" tIns="45720" rIns="91440" bIns="45720" rtlCol="0" anchor="ctr"/>
          <a:lstStyle>
            <a:lvl1pPr algn="l" eaLnBrk="1" hangingPunct="1">
              <a:defRPr sz="1200">
                <a:solidFill>
                  <a:schemeClr val="tx1">
                    <a:tint val="75000"/>
                  </a:schemeClr>
                </a:solidFill>
                <a:latin typeface="Calibri" pitchFamily="32" charset="0"/>
                <a:cs typeface="+mn-cs"/>
              </a:defRPr>
            </a:lvl1pPr>
          </a:lstStyle>
          <a:p>
            <a:pPr>
              <a:defRPr/>
            </a:pPr>
            <a:fld id="{622C8E04-13A1-40F7-BCF9-48B324F2DD4C}" type="datetimeFigureOut">
              <a:rPr lang="it-IT"/>
              <a:pPr>
                <a:defRPr/>
              </a:pPr>
              <a:t>23/02/2021</a:t>
            </a:fld>
            <a:endParaRPr lang="it-IT"/>
          </a:p>
        </p:txBody>
      </p:sp>
      <p:sp>
        <p:nvSpPr>
          <p:cNvPr id="5" name="Segnaposto piè di pagina 4">
            <a:extLst>
              <a:ext uri="{FF2B5EF4-FFF2-40B4-BE49-F238E27FC236}">
                <a16:creationId xmlns:a16="http://schemas.microsoft.com/office/drawing/2014/main" id="{B8B81175-97A1-4E88-8631-CF8A66740F72}"/>
              </a:ext>
            </a:extLst>
          </p:cNvPr>
          <p:cNvSpPr>
            <a:spLocks noGrp="1"/>
          </p:cNvSpPr>
          <p:nvPr>
            <p:ph type="ftr" sz="quarter" idx="3"/>
          </p:nvPr>
        </p:nvSpPr>
        <p:spPr>
          <a:xfrm>
            <a:off x="3321050" y="6005513"/>
            <a:ext cx="3078163" cy="346075"/>
          </a:xfrm>
          <a:prstGeom prst="rect">
            <a:avLst/>
          </a:prstGeom>
        </p:spPr>
        <p:txBody>
          <a:bodyPr vert="horz" lIns="91440" tIns="45720" rIns="91440" bIns="45720" rtlCol="0" anchor="ctr"/>
          <a:lstStyle>
            <a:lvl1pPr algn="ctr" eaLnBrk="1" hangingPunct="1">
              <a:defRPr sz="1200">
                <a:solidFill>
                  <a:schemeClr val="tx1">
                    <a:tint val="75000"/>
                  </a:schemeClr>
                </a:solidFill>
                <a:latin typeface="Calibri" pitchFamily="32" charset="0"/>
                <a:cs typeface="+mn-cs"/>
              </a:defRPr>
            </a:lvl1pPr>
          </a:lstStyle>
          <a:p>
            <a:pPr>
              <a:defRPr/>
            </a:pPr>
            <a:endParaRPr lang="it-IT"/>
          </a:p>
        </p:txBody>
      </p:sp>
      <p:sp>
        <p:nvSpPr>
          <p:cNvPr id="6" name="Segnaposto numero diapositiva 5">
            <a:extLst>
              <a:ext uri="{FF2B5EF4-FFF2-40B4-BE49-F238E27FC236}">
                <a16:creationId xmlns:a16="http://schemas.microsoft.com/office/drawing/2014/main" id="{56F5FFB2-3B1C-4E8B-817A-25529205272D}"/>
              </a:ext>
            </a:extLst>
          </p:cNvPr>
          <p:cNvSpPr>
            <a:spLocks noGrp="1"/>
          </p:cNvSpPr>
          <p:nvPr>
            <p:ph type="sldNum" sz="quarter" idx="4"/>
          </p:nvPr>
        </p:nvSpPr>
        <p:spPr>
          <a:xfrm>
            <a:off x="6965950" y="6005513"/>
            <a:ext cx="2268538" cy="3460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ea typeface="Arial Unicode MS" charset="-128"/>
              </a:defRPr>
            </a:lvl1pPr>
          </a:lstStyle>
          <a:p>
            <a:fld id="{122DFEFF-914D-4280-B91F-F895CDDE0250}" type="slidenum">
              <a:rPr lang="it-IT" altLang="it-IT"/>
              <a:pPr/>
              <a:t>‹N›</a:t>
            </a:fld>
            <a:endParaRPr lang="it-IT" altLang="it-IT"/>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uppo 1">
            <a:extLst>
              <a:ext uri="{FF2B5EF4-FFF2-40B4-BE49-F238E27FC236}">
                <a16:creationId xmlns:a16="http://schemas.microsoft.com/office/drawing/2014/main" id="{0B792384-225C-4538-9EE1-54FFB9977C65}"/>
              </a:ext>
            </a:extLst>
          </p:cNvPr>
          <p:cNvGrpSpPr>
            <a:grpSpLocks/>
          </p:cNvGrpSpPr>
          <p:nvPr/>
        </p:nvGrpSpPr>
        <p:grpSpPr bwMode="auto">
          <a:xfrm>
            <a:off x="-53975" y="-215900"/>
            <a:ext cx="9939338" cy="6831013"/>
            <a:chOff x="-86434" y="0"/>
            <a:chExt cx="9806581" cy="6756629"/>
          </a:xfrm>
        </p:grpSpPr>
        <p:sp>
          <p:nvSpPr>
            <p:cNvPr id="4101" name="Rettangolo 1">
              <a:extLst>
                <a:ext uri="{FF2B5EF4-FFF2-40B4-BE49-F238E27FC236}">
                  <a16:creationId xmlns:a16="http://schemas.microsoft.com/office/drawing/2014/main" id="{28E7CFC0-AD96-499A-A66F-40AE107135A7}"/>
                </a:ext>
              </a:extLst>
            </p:cNvPr>
            <p:cNvSpPr>
              <a:spLocks noChangeArrowheads="1"/>
            </p:cNvSpPr>
            <p:nvPr/>
          </p:nvSpPr>
          <p:spPr bwMode="auto">
            <a:xfrm>
              <a:off x="-86434" y="2909549"/>
              <a:ext cx="9749759" cy="3847080"/>
            </a:xfrm>
            <a:prstGeom prst="rect">
              <a:avLst/>
            </a:prstGeom>
            <a:solidFill>
              <a:srgbClr val="C00000"/>
            </a:solidFill>
            <a:ln w="9525">
              <a:solidFill>
                <a:srgbClr val="FF0000"/>
              </a:solidFill>
              <a:miter lim="800000"/>
              <a:headEnd/>
              <a:tailEnd/>
            </a:ln>
          </p:spPr>
          <p:txBody>
            <a:bodyPr/>
            <a:lstStyle/>
            <a:p>
              <a:pPr eaLnBrk="1" hangingPunct="1"/>
              <a:endParaRPr lang="it-IT" altLang="it-IT"/>
            </a:p>
          </p:txBody>
        </p:sp>
        <p:sp>
          <p:nvSpPr>
            <p:cNvPr id="2" name="Rettangolo 1">
              <a:extLst>
                <a:ext uri="{FF2B5EF4-FFF2-40B4-BE49-F238E27FC236}">
                  <a16:creationId xmlns:a16="http://schemas.microsoft.com/office/drawing/2014/main" id="{460C5D4F-1465-4E81-A3F0-8D4A2FB51BF3}"/>
                </a:ext>
              </a:extLst>
            </p:cNvPr>
            <p:cNvSpPr>
              <a:spLocks noChangeArrowheads="1"/>
            </p:cNvSpPr>
            <p:nvPr/>
          </p:nvSpPr>
          <p:spPr bwMode="auto">
            <a:xfrm>
              <a:off x="1279" y="0"/>
              <a:ext cx="9718868" cy="2879771"/>
            </a:xfrm>
            <a:prstGeom prst="rect">
              <a:avLst/>
            </a:prstGeom>
            <a:solidFill>
              <a:schemeClr val="bg1"/>
            </a:solidFill>
            <a:ln>
              <a:solidFill>
                <a:schemeClr val="bg1"/>
              </a:solidFill>
            </a:ln>
          </p:spPr>
          <p:txBody>
            <a:bodyPr/>
            <a:lstStyle/>
            <a:p>
              <a:pPr defTabSz="509322" eaLnBrk="1" hangingPunct="1">
                <a:defRPr/>
              </a:pPr>
              <a:endParaRPr lang="it-IT" altLang="it-IT">
                <a:latin typeface="Calibri" pitchFamily="32" charset="0"/>
                <a:ea typeface="+mn-ea"/>
              </a:endParaRPr>
            </a:p>
          </p:txBody>
        </p:sp>
      </p:grpSp>
      <p:sp>
        <p:nvSpPr>
          <p:cNvPr id="4099" name="Text Box 2">
            <a:extLst>
              <a:ext uri="{FF2B5EF4-FFF2-40B4-BE49-F238E27FC236}">
                <a16:creationId xmlns:a16="http://schemas.microsoft.com/office/drawing/2014/main" id="{43DAD4AC-46D4-41D2-9E29-A3BCBC1C32F8}"/>
              </a:ext>
            </a:extLst>
          </p:cNvPr>
          <p:cNvSpPr txBox="1">
            <a:spLocks noChangeArrowheads="1"/>
          </p:cNvSpPr>
          <p:nvPr/>
        </p:nvSpPr>
        <p:spPr bwMode="auto">
          <a:xfrm>
            <a:off x="949325" y="3455988"/>
            <a:ext cx="8015288" cy="204614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102032" tIns="53056" rIns="102032" bIns="53056">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MS PGothic" panose="020B0600070205080204" pitchFamily="34" charset="-128"/>
              </a:defRPr>
            </a:lvl9pPr>
          </a:lstStyle>
          <a:p>
            <a:pPr algn="ctr" eaLnBrk="1" hangingPunct="1"/>
            <a:r>
              <a:rPr lang="it-IT" altLang="it-IT" sz="4000" dirty="0" smtClean="0">
                <a:latin typeface="Lato Black" pitchFamily="34" charset="0"/>
              </a:rPr>
              <a:t>Commissione consiliare Casa</a:t>
            </a:r>
          </a:p>
          <a:p>
            <a:pPr algn="ctr" eaLnBrk="1" hangingPunct="1"/>
            <a:r>
              <a:rPr lang="it-IT" altLang="it-IT" sz="2800" dirty="0" smtClean="0">
                <a:latin typeface="Lato Black" pitchFamily="34" charset="0"/>
              </a:rPr>
              <a:t>Assessore Gabriele </a:t>
            </a:r>
            <a:r>
              <a:rPr lang="it-IT" altLang="it-IT" sz="2800" dirty="0" err="1" smtClean="0">
                <a:latin typeface="Lato Black" pitchFamily="34" charset="0"/>
              </a:rPr>
              <a:t>Rabaiotti</a:t>
            </a:r>
            <a:endParaRPr lang="it-IT" altLang="it-IT" sz="2800" dirty="0">
              <a:latin typeface="Lato Black" pitchFamily="34" charset="0"/>
            </a:endParaRPr>
          </a:p>
          <a:p>
            <a:pPr algn="ctr" eaLnBrk="1" hangingPunct="1"/>
            <a:endParaRPr lang="it-IT" altLang="it-IT" sz="4000" dirty="0">
              <a:latin typeface="Lato Black" pitchFamily="34" charset="0"/>
            </a:endParaRPr>
          </a:p>
          <a:p>
            <a:pPr algn="ctr" eaLnBrk="1" hangingPunct="1"/>
            <a:r>
              <a:rPr lang="it-IT" altLang="it-IT" dirty="0" smtClean="0">
                <a:latin typeface="Lato Black" pitchFamily="34" charset="0"/>
              </a:rPr>
              <a:t>23 febbraio 2021</a:t>
            </a:r>
            <a:endParaRPr lang="it-IT" altLang="it-IT" dirty="0">
              <a:latin typeface="Lato Medium" pitchFamily="34" charset="0"/>
            </a:endParaRPr>
          </a:p>
        </p:txBody>
      </p:sp>
      <p:pic>
        <p:nvPicPr>
          <p:cNvPr id="4100" name="Immagine 2">
            <a:extLst>
              <a:ext uri="{FF2B5EF4-FFF2-40B4-BE49-F238E27FC236}">
                <a16:creationId xmlns:a16="http://schemas.microsoft.com/office/drawing/2014/main" id="{A15FB23F-1019-4BE7-9C50-F06DDD566D2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87750" y="-946150"/>
            <a:ext cx="2544763"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06659BA9-D6A8-4162-8C91-38D01FFA6087}"/>
              </a:ext>
            </a:extLst>
          </p:cNvPr>
          <p:cNvSpPr txBox="1">
            <a:spLocks noChangeArrowheads="1"/>
          </p:cNvSpPr>
          <p:nvPr/>
        </p:nvSpPr>
        <p:spPr bwMode="auto">
          <a:xfrm>
            <a:off x="1260475" y="577850"/>
            <a:ext cx="7366000" cy="4016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0000" tIns="45000" rIns="90000" bIns="45000"/>
          <a:lstStyle>
            <a:lvl1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chemeClr val="tx1"/>
                </a:solidFill>
                <a:latin typeface="Calibri" panose="020F0502020204030204" pitchFamily="34" charset="0"/>
              </a:defRPr>
            </a:lvl1pPr>
            <a:lvl2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chemeClr val="tx1"/>
                </a:solidFill>
                <a:latin typeface="Calibri" panose="020F0502020204030204" pitchFamily="34" charset="0"/>
              </a:defRPr>
            </a:lvl2pPr>
            <a:lvl3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chemeClr val="tx1"/>
                </a:solidFill>
                <a:latin typeface="Calibri" panose="020F0502020204030204" pitchFamily="34" charset="0"/>
              </a:defRPr>
            </a:lvl3pPr>
            <a:lvl4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4pPr>
            <a:lvl5pPr>
              <a:spcBef>
                <a:spcPct val="20000"/>
              </a:spcBef>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5pPr>
            <a:lvl6pPr marL="2514600" indent="-228600" defTabSz="449263"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6pPr>
            <a:lvl7pPr marL="2971800" indent="-228600" defTabSz="449263"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7pPr>
            <a:lvl8pPr marL="3429000" indent="-228600" defTabSz="449263"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8pPr>
            <a:lvl9pPr marL="3886200" indent="-228600" defTabSz="449263" eaLnBrk="0" fontAlgn="base" hangingPunct="0">
              <a:spcBef>
                <a:spcPct val="20000"/>
              </a:spcBef>
              <a:spcAft>
                <a:spcPct val="0"/>
              </a:spcAft>
              <a:buFont typeface="Arial" panose="020B0604020202020204" pitchFamily="34" charset="0"/>
              <a:buChar cha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chemeClr val="tx1"/>
                </a:solidFill>
                <a:latin typeface="Calibri" panose="020F0502020204030204" pitchFamily="34" charset="0"/>
              </a:defRPr>
            </a:lvl9pPr>
          </a:lstStyle>
          <a:p>
            <a:pPr eaLnBrk="1" hangingPunct="1">
              <a:spcBef>
                <a:spcPct val="0"/>
              </a:spcBef>
              <a:buFontTx/>
              <a:buNone/>
              <a:defRPr/>
            </a:pPr>
            <a:endParaRPr lang="it-IT" altLang="it-IT" sz="2400">
              <a:solidFill>
                <a:srgbClr val="FF0000"/>
              </a:solidFill>
              <a:latin typeface="Frutiger 75 Black" panose="02000A03050000020004" pitchFamily="2" charset="0"/>
              <a:cs typeface="Arial Unicode MS" panose="020B0604020202020204" pitchFamily="34" charset="-128"/>
            </a:endParaRPr>
          </a:p>
        </p:txBody>
      </p:sp>
      <p:sp>
        <p:nvSpPr>
          <p:cNvPr id="2" name="CasellaDiTesto 1">
            <a:extLst>
              <a:ext uri="{FF2B5EF4-FFF2-40B4-BE49-F238E27FC236}">
                <a16:creationId xmlns:a16="http://schemas.microsoft.com/office/drawing/2014/main" id="{EEEC74B4-B12C-4C42-8B81-4DCCAC365C08}"/>
              </a:ext>
            </a:extLst>
          </p:cNvPr>
          <p:cNvSpPr txBox="1"/>
          <p:nvPr/>
        </p:nvSpPr>
        <p:spPr>
          <a:xfrm>
            <a:off x="899691" y="291062"/>
            <a:ext cx="7921625" cy="461962"/>
          </a:xfrm>
          <a:prstGeom prst="rect">
            <a:avLst/>
          </a:prstGeom>
          <a:noFill/>
          <a:ln>
            <a:solidFill>
              <a:schemeClr val="bg1"/>
            </a:solidFill>
          </a:ln>
        </p:spPr>
        <p:style>
          <a:lnRef idx="2">
            <a:schemeClr val="dk1"/>
          </a:lnRef>
          <a:fillRef idx="1">
            <a:schemeClr val="lt1"/>
          </a:fillRef>
          <a:effectRef idx="0">
            <a:schemeClr val="dk1"/>
          </a:effectRef>
          <a:fontRef idx="minor">
            <a:schemeClr val="dk1"/>
          </a:fontRef>
        </p:style>
        <p:txBody>
          <a:bodyPr>
            <a:spAutoFit/>
          </a:bodyPr>
          <a:lstStyle/>
          <a:p>
            <a:pPr algn="ctr" eaLnBrk="1" hangingPunct="1">
              <a:buClr>
                <a:srgbClr val="000000"/>
              </a:buClr>
              <a:buSzPct val="100000"/>
              <a:buFont typeface="Times New Roman" pitchFamily="18" charset="0"/>
              <a:buNone/>
              <a:defRPr/>
            </a:pPr>
            <a:r>
              <a:rPr lang="it-IT" sz="2400" dirty="0" smtClean="0">
                <a:solidFill>
                  <a:srgbClr val="C00000"/>
                </a:solidFill>
                <a:latin typeface="Lato Black"/>
              </a:rPr>
              <a:t>Lettera inviata agli inquilini</a:t>
            </a:r>
            <a:endParaRPr lang="it-IT" sz="2400" dirty="0">
              <a:solidFill>
                <a:srgbClr val="C00000"/>
              </a:solidFill>
              <a:latin typeface="Lato Black"/>
            </a:endParaRPr>
          </a:p>
        </p:txBody>
      </p:sp>
      <p:pic>
        <p:nvPicPr>
          <p:cNvPr id="6148" name="Immagine 7">
            <a:extLst>
              <a:ext uri="{FF2B5EF4-FFF2-40B4-BE49-F238E27FC236}">
                <a16:creationId xmlns:a16="http://schemas.microsoft.com/office/drawing/2014/main" id="{0C653D35-8676-4846-AF3C-9A28DF38AFD8}"/>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5375384"/>
            <a:ext cx="763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asellaDiTesto 2"/>
          <p:cNvSpPr txBox="1"/>
          <p:nvPr/>
        </p:nvSpPr>
        <p:spPr>
          <a:xfrm>
            <a:off x="7675960" y="927230"/>
            <a:ext cx="1145356" cy="400110"/>
          </a:xfrm>
          <a:prstGeom prst="rect">
            <a:avLst/>
          </a:prstGeom>
          <a:noFill/>
        </p:spPr>
        <p:txBody>
          <a:bodyPr wrap="square" rtlCol="0">
            <a:spAutoFit/>
          </a:bodyPr>
          <a:lstStyle/>
          <a:p>
            <a:r>
              <a:rPr lang="it-IT" sz="2000" dirty="0" smtClean="0">
                <a:solidFill>
                  <a:srgbClr val="C00000"/>
                </a:solidFill>
              </a:rPr>
              <a:t>Parte 1</a:t>
            </a:r>
            <a:endParaRPr lang="it-IT" dirty="0">
              <a:solidFill>
                <a:srgbClr val="FF0000"/>
              </a:solidFill>
            </a:endParaRPr>
          </a:p>
        </p:txBody>
      </p:sp>
      <p:graphicFrame>
        <p:nvGraphicFramePr>
          <p:cNvPr id="4" name="Tabella 3"/>
          <p:cNvGraphicFramePr>
            <a:graphicFrameLocks noGrp="1"/>
          </p:cNvGraphicFramePr>
          <p:nvPr>
            <p:extLst>
              <p:ext uri="{D42A27DB-BD31-4B8C-83A1-F6EECF244321}">
                <p14:modId xmlns:p14="http://schemas.microsoft.com/office/powerpoint/2010/main" val="2871879734"/>
              </p:ext>
            </p:extLst>
          </p:nvPr>
        </p:nvGraphicFramePr>
        <p:xfrm>
          <a:off x="1883092" y="3799254"/>
          <a:ext cx="6120765" cy="913257"/>
        </p:xfrm>
        <a:graphic>
          <a:graphicData uri="http://schemas.openxmlformats.org/drawingml/2006/table">
            <a:tbl>
              <a:tblPr firstRow="1" firstCol="1" bandRow="1">
                <a:tableStyleId>{5C22544A-7EE6-4342-B048-85BDC9FD1C3A}</a:tableStyleId>
              </a:tblPr>
              <a:tblGrid>
                <a:gridCol w="2365375">
                  <a:extLst>
                    <a:ext uri="{9D8B030D-6E8A-4147-A177-3AD203B41FA5}">
                      <a16:colId xmlns:a16="http://schemas.microsoft.com/office/drawing/2014/main" val="3688228235"/>
                    </a:ext>
                  </a:extLst>
                </a:gridCol>
                <a:gridCol w="1325245">
                  <a:extLst>
                    <a:ext uri="{9D8B030D-6E8A-4147-A177-3AD203B41FA5}">
                      <a16:colId xmlns:a16="http://schemas.microsoft.com/office/drawing/2014/main" val="1628484310"/>
                    </a:ext>
                  </a:extLst>
                </a:gridCol>
                <a:gridCol w="2430145">
                  <a:extLst>
                    <a:ext uri="{9D8B030D-6E8A-4147-A177-3AD203B41FA5}">
                      <a16:colId xmlns:a16="http://schemas.microsoft.com/office/drawing/2014/main" val="2868101437"/>
                    </a:ext>
                  </a:extLst>
                </a:gridCol>
              </a:tblGrid>
              <a:tr h="107950">
                <a:tc>
                  <a:txBody>
                    <a:bodyPr/>
                    <a:lstStyle/>
                    <a:p>
                      <a:pPr algn="just" eaLnBrk="0" hangingPunct="0">
                        <a:lnSpc>
                          <a:spcPct val="107000"/>
                        </a:lnSpc>
                        <a:spcAft>
                          <a:spcPts val="0"/>
                        </a:spcAft>
                      </a:pPr>
                      <a:r>
                        <a:rPr lang="it-IT" sz="1200" dirty="0">
                          <a:solidFill>
                            <a:schemeClr val="tx1"/>
                          </a:solidFill>
                          <a:effectLst/>
                          <a:highlight>
                            <a:srgbClr val="FFFF00"/>
                          </a:highligh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07000"/>
                        </a:lnSpc>
                        <a:spcAft>
                          <a:spcPts val="0"/>
                        </a:spcAft>
                      </a:pPr>
                      <a:r>
                        <a:rPr lang="it-IT" sz="1200" dirty="0">
                          <a:solidFill>
                            <a:schemeClr val="tx1"/>
                          </a:solidFill>
                          <a:effectLst/>
                          <a:highlight>
                            <a:srgbClr val="FFFF00"/>
                          </a:highligh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r">
                        <a:lnSpc>
                          <a:spcPct val="107000"/>
                        </a:lnSpc>
                        <a:spcAft>
                          <a:spcPts val="0"/>
                        </a:spcAft>
                      </a:pPr>
                      <a:r>
                        <a:rPr lang="it-IT" sz="1200" dirty="0">
                          <a:solidFill>
                            <a:schemeClr val="tx1"/>
                          </a:solidFill>
                          <a:effectLst/>
                        </a:rPr>
                        <a:t>Tabella 1</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309506399"/>
                  </a:ext>
                </a:extLst>
              </a:tr>
              <a:tr h="107950">
                <a:tc>
                  <a:txBody>
                    <a:bodyPr/>
                    <a:lstStyle/>
                    <a:p>
                      <a:pPr algn="just" eaLnBrk="0" hangingPunct="0">
                        <a:lnSpc>
                          <a:spcPct val="107000"/>
                        </a:lnSpc>
                        <a:spcAft>
                          <a:spcPts val="0"/>
                        </a:spcAft>
                      </a:pPr>
                      <a:r>
                        <a:rPr lang="it-IT" sz="1200" dirty="0">
                          <a:solidFill>
                            <a:schemeClr val="tx1"/>
                          </a:solidFill>
                          <a:effectLst/>
                        </a:rPr>
                        <a:t>Maturato al 31/12/2016</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nSpc>
                          <a:spcPct val="107000"/>
                        </a:lnSpc>
                        <a:spcAft>
                          <a:spcPts val="0"/>
                        </a:spcAft>
                      </a:pPr>
                      <a:r>
                        <a:rPr lang="it-IT" sz="1200" dirty="0">
                          <a:solidFill>
                            <a:schemeClr val="tx1"/>
                          </a:solidFill>
                          <a:effectLst/>
                        </a:rPr>
                        <a:t>2.359,85 €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tc>
                  <a:txBody>
                    <a:bodyPr/>
                    <a:lstStyle/>
                    <a:p>
                      <a:pPr>
                        <a:lnSpc>
                          <a:spcPct val="107000"/>
                        </a:lnSpc>
                        <a:spcAft>
                          <a:spcPts val="0"/>
                        </a:spcAft>
                      </a:pPr>
                      <a:r>
                        <a:rPr lang="it-IT" sz="1000" dirty="0">
                          <a:solidFill>
                            <a:schemeClr val="tx1"/>
                          </a:solidFill>
                          <a:effectLst/>
                        </a:rPr>
                        <a:t>oggetto di possibile Piano di rientro volontario</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lumMod val="50000"/>
                      </a:schemeClr>
                    </a:solidFill>
                  </a:tcPr>
                </a:tc>
                <a:extLst>
                  <a:ext uri="{0D108BD9-81ED-4DB2-BD59-A6C34878D82A}">
                    <a16:rowId xmlns:a16="http://schemas.microsoft.com/office/drawing/2014/main" val="1325899847"/>
                  </a:ext>
                </a:extLst>
              </a:tr>
              <a:tr h="112395">
                <a:tc>
                  <a:txBody>
                    <a:bodyPr/>
                    <a:lstStyle/>
                    <a:p>
                      <a:pPr algn="just" eaLnBrk="0" hangingPunct="0">
                        <a:lnSpc>
                          <a:spcPct val="107000"/>
                        </a:lnSpc>
                        <a:spcAft>
                          <a:spcPts val="0"/>
                        </a:spcAft>
                      </a:pPr>
                      <a:r>
                        <a:rPr lang="it-IT" sz="1200">
                          <a:solidFill>
                            <a:schemeClr val="tx1"/>
                          </a:solidFill>
                          <a:effectLst/>
                        </a:rPr>
                        <a:t>Maturato dal 2017 al 2019</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it-IT" sz="1200" dirty="0">
                          <a:solidFill>
                            <a:schemeClr val="tx1"/>
                          </a:solidFill>
                          <a:effectLst/>
                        </a:rPr>
                        <a:t>534,02 €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nSpc>
                          <a:spcPct val="107000"/>
                        </a:lnSpc>
                        <a:spcAft>
                          <a:spcPts val="0"/>
                        </a:spcAft>
                      </a:pPr>
                      <a:r>
                        <a:rPr lang="it-IT" sz="1200">
                          <a:solidFill>
                            <a:schemeClr val="tx1"/>
                          </a:solidFill>
                          <a:effectLst/>
                        </a:rPr>
                        <a:t> </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921457753"/>
                  </a:ext>
                </a:extLst>
              </a:tr>
              <a:tr h="112395">
                <a:tc>
                  <a:txBody>
                    <a:bodyPr/>
                    <a:lstStyle/>
                    <a:p>
                      <a:pPr algn="just" eaLnBrk="0" hangingPunct="0">
                        <a:lnSpc>
                          <a:spcPct val="107000"/>
                        </a:lnSpc>
                        <a:spcAft>
                          <a:spcPts val="0"/>
                        </a:spcAft>
                      </a:pPr>
                      <a:r>
                        <a:rPr lang="it-IT" sz="1200">
                          <a:solidFill>
                            <a:schemeClr val="tx1"/>
                          </a:solidFill>
                          <a:effectLst/>
                        </a:rPr>
                        <a:t>TOTALE</a:t>
                      </a:r>
                      <a:endParaRPr lang="it-IT" sz="110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eaLnBrk="0" hangingPunct="0">
                        <a:lnSpc>
                          <a:spcPct val="107000"/>
                        </a:lnSpc>
                        <a:spcAft>
                          <a:spcPts val="0"/>
                        </a:spcAft>
                      </a:pPr>
                      <a:r>
                        <a:rPr lang="it-IT" sz="1200" dirty="0">
                          <a:solidFill>
                            <a:schemeClr val="tx1"/>
                          </a:solidFill>
                          <a:effectLst/>
                        </a:rPr>
                        <a:t>2.893,87€</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tc>
                  <a:txBody>
                    <a:bodyPr/>
                    <a:lstStyle/>
                    <a:p>
                      <a:pPr algn="just" eaLnBrk="0" hangingPunct="0">
                        <a:lnSpc>
                          <a:spcPct val="107000"/>
                        </a:lnSpc>
                        <a:spcAft>
                          <a:spcPts val="0"/>
                        </a:spcAft>
                      </a:pPr>
                      <a:r>
                        <a:rPr lang="it-IT" sz="1200" dirty="0">
                          <a:solidFill>
                            <a:schemeClr val="tx1"/>
                          </a:solidFill>
                          <a:effectLst/>
                        </a:rPr>
                        <a:t> </a:t>
                      </a:r>
                      <a:endParaRPr lang="it-IT" sz="1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oFill/>
                  </a:tcPr>
                </a:tc>
                <a:extLst>
                  <a:ext uri="{0D108BD9-81ED-4DB2-BD59-A6C34878D82A}">
                    <a16:rowId xmlns:a16="http://schemas.microsoft.com/office/drawing/2014/main" val="2269634785"/>
                  </a:ext>
                </a:extLst>
              </a:tr>
            </a:tbl>
          </a:graphicData>
        </a:graphic>
      </p:graphicFrame>
      <p:sp>
        <p:nvSpPr>
          <p:cNvPr id="7" name="CasellaDiTesto 6"/>
          <p:cNvSpPr txBox="1"/>
          <p:nvPr/>
        </p:nvSpPr>
        <p:spPr>
          <a:xfrm>
            <a:off x="467643" y="988522"/>
            <a:ext cx="8928992" cy="2877711"/>
          </a:xfrm>
          <a:prstGeom prst="rect">
            <a:avLst/>
          </a:prstGeom>
          <a:noFill/>
        </p:spPr>
        <p:txBody>
          <a:bodyPr wrap="square" rtlCol="0">
            <a:spAutoFit/>
          </a:bodyPr>
          <a:lstStyle/>
          <a:p>
            <a:r>
              <a:rPr lang="it-IT" sz="1200" b="1" u="sng" dirty="0">
                <a:solidFill>
                  <a:schemeClr val="tx1"/>
                </a:solidFill>
              </a:rPr>
              <a:t>OGGETTO:</a:t>
            </a:r>
            <a:endParaRPr lang="it-IT" sz="1200" dirty="0">
              <a:solidFill>
                <a:schemeClr val="tx1"/>
              </a:solidFill>
            </a:endParaRPr>
          </a:p>
          <a:p>
            <a:r>
              <a:rPr lang="it-IT" sz="1200" b="1" dirty="0">
                <a:solidFill>
                  <a:schemeClr val="tx1"/>
                </a:solidFill>
              </a:rPr>
              <a:t> </a:t>
            </a:r>
            <a:endParaRPr lang="it-IT" sz="1200" dirty="0">
              <a:solidFill>
                <a:schemeClr val="tx1"/>
              </a:solidFill>
            </a:endParaRPr>
          </a:p>
          <a:p>
            <a:r>
              <a:rPr lang="it-IT" sz="1200" b="1" dirty="0">
                <a:solidFill>
                  <a:schemeClr val="tx1"/>
                </a:solidFill>
              </a:rPr>
              <a:t>Conguaglio canone 2016/2017/2018/2019</a:t>
            </a:r>
            <a:endParaRPr lang="it-IT" sz="1200" dirty="0">
              <a:solidFill>
                <a:schemeClr val="tx1"/>
              </a:solidFill>
            </a:endParaRPr>
          </a:p>
          <a:p>
            <a:r>
              <a:rPr lang="it-IT" sz="1200" b="1" dirty="0">
                <a:solidFill>
                  <a:schemeClr val="tx1"/>
                </a:solidFill>
              </a:rPr>
              <a:t>Conguaglio Oneri 2016/2017/2018</a:t>
            </a:r>
            <a:endParaRPr lang="it-IT" sz="1200" dirty="0">
              <a:solidFill>
                <a:schemeClr val="tx1"/>
              </a:solidFill>
            </a:endParaRPr>
          </a:p>
          <a:p>
            <a:r>
              <a:rPr lang="it-IT" sz="1200" b="1" dirty="0">
                <a:solidFill>
                  <a:schemeClr val="tx1"/>
                </a:solidFill>
              </a:rPr>
              <a:t>Interruzione dei termini di prescrizione</a:t>
            </a:r>
            <a:endParaRPr lang="it-IT" sz="1200" dirty="0">
              <a:solidFill>
                <a:schemeClr val="tx1"/>
              </a:solidFill>
            </a:endParaRPr>
          </a:p>
          <a:p>
            <a:r>
              <a:rPr lang="it-IT" sz="1200" b="1" dirty="0">
                <a:solidFill>
                  <a:schemeClr val="tx1"/>
                </a:solidFill>
              </a:rPr>
              <a:t>Manifestazione d'interesse alla rateizzazione straordinaria </a:t>
            </a:r>
            <a:r>
              <a:rPr lang="it-IT" sz="1000" b="1" u="sng" dirty="0" smtClean="0">
                <a:solidFill>
                  <a:schemeClr val="tx1"/>
                </a:solidFill>
              </a:rPr>
              <a:t> </a:t>
            </a:r>
            <a:endParaRPr lang="it-IT" sz="1000" dirty="0">
              <a:solidFill>
                <a:schemeClr val="tx1"/>
              </a:solidFill>
            </a:endParaRPr>
          </a:p>
          <a:p>
            <a:pPr algn="r"/>
            <a:r>
              <a:rPr lang="it-IT" sz="900" b="1" dirty="0">
                <a:solidFill>
                  <a:schemeClr val="tx1"/>
                </a:solidFill>
              </a:rPr>
              <a:t> </a:t>
            </a:r>
            <a:r>
              <a:rPr lang="it-IT" sz="900" b="1" dirty="0" smtClean="0">
                <a:solidFill>
                  <a:schemeClr val="tx1"/>
                </a:solidFill>
              </a:rPr>
              <a:t>Codice </a:t>
            </a:r>
            <a:r>
              <a:rPr lang="it-IT" sz="900" b="1" dirty="0">
                <a:solidFill>
                  <a:schemeClr val="tx1"/>
                </a:solidFill>
              </a:rPr>
              <a:t>Unita: </a:t>
            </a:r>
            <a:r>
              <a:rPr lang="it-IT" sz="900" b="1" dirty="0" smtClean="0">
                <a:solidFill>
                  <a:schemeClr val="tx1"/>
                </a:solidFill>
              </a:rPr>
              <a:t>XXXX </a:t>
            </a:r>
            <a:endParaRPr lang="it-IT" sz="900" dirty="0">
              <a:solidFill>
                <a:schemeClr val="tx1"/>
              </a:solidFill>
            </a:endParaRPr>
          </a:p>
          <a:p>
            <a:pPr algn="r"/>
            <a:r>
              <a:rPr lang="it-IT" sz="900" b="1" dirty="0">
                <a:solidFill>
                  <a:schemeClr val="tx1"/>
                </a:solidFill>
              </a:rPr>
              <a:t>IN VIA </a:t>
            </a:r>
            <a:r>
              <a:rPr lang="it-IT" sz="900" dirty="0" smtClean="0">
                <a:solidFill>
                  <a:schemeClr val="tx1"/>
                </a:solidFill>
              </a:rPr>
              <a:t>XXXX</a:t>
            </a:r>
            <a:r>
              <a:rPr lang="it-IT" sz="900" b="1" dirty="0" smtClean="0">
                <a:solidFill>
                  <a:schemeClr val="tx1"/>
                </a:solidFill>
              </a:rPr>
              <a:t>,Y  </a:t>
            </a:r>
            <a:r>
              <a:rPr lang="it-IT" sz="900" b="1" dirty="0">
                <a:solidFill>
                  <a:schemeClr val="tx1"/>
                </a:solidFill>
              </a:rPr>
              <a:t>INTERNO : 00  PIANO: Fuori terra  SCALA:0  , MILANO</a:t>
            </a:r>
            <a:endParaRPr lang="it-IT" sz="900" dirty="0">
              <a:solidFill>
                <a:schemeClr val="tx1"/>
              </a:solidFill>
            </a:endParaRPr>
          </a:p>
          <a:p>
            <a:pPr algn="r"/>
            <a:r>
              <a:rPr lang="it-IT" sz="900" b="1" dirty="0">
                <a:solidFill>
                  <a:schemeClr val="tx1"/>
                </a:solidFill>
              </a:rPr>
              <a:t>A \\\\\\\\\\\\\\\\\\\\\\\\\\\\\</a:t>
            </a:r>
            <a:endParaRPr lang="it-IT" sz="900" dirty="0">
              <a:solidFill>
                <a:schemeClr val="tx1"/>
              </a:solidFill>
            </a:endParaRPr>
          </a:p>
          <a:p>
            <a:r>
              <a:rPr lang="it-IT" sz="1000" dirty="0">
                <a:solidFill>
                  <a:schemeClr val="tx1"/>
                </a:solidFill>
              </a:rPr>
              <a:t> </a:t>
            </a:r>
            <a:endParaRPr lang="it-IT" sz="1200" dirty="0">
              <a:solidFill>
                <a:schemeClr val="tx1"/>
              </a:solidFill>
            </a:endParaRPr>
          </a:p>
          <a:p>
            <a:r>
              <a:rPr lang="it-IT" sz="1200" dirty="0">
                <a:solidFill>
                  <a:schemeClr val="tx1"/>
                </a:solidFill>
              </a:rPr>
              <a:t>Gentile Inquilino/Gentile Inquilina,</a:t>
            </a:r>
          </a:p>
          <a:p>
            <a:r>
              <a:rPr lang="it-IT" sz="1200" dirty="0">
                <a:solidFill>
                  <a:schemeClr val="tx1"/>
                </a:solidFill>
              </a:rPr>
              <a:t> </a:t>
            </a:r>
          </a:p>
          <a:p>
            <a:r>
              <a:rPr lang="it-IT" sz="1200" dirty="0">
                <a:solidFill>
                  <a:schemeClr val="tx1"/>
                </a:solidFill>
              </a:rPr>
              <a:t>La informiamo che sono stati calcolati i conguagli degli oneri accessori relativi agli anni 2016/2017/2018 e dei canoni di locazione relativi agli anni 2016/2017/2018/2019.</a:t>
            </a:r>
          </a:p>
          <a:p>
            <a:r>
              <a:rPr lang="it-IT" sz="1200" dirty="0">
                <a:solidFill>
                  <a:schemeClr val="tx1"/>
                </a:solidFill>
              </a:rPr>
              <a:t>Nel suo caso, la somma dei conguagli relativa a questi periodi registra </a:t>
            </a:r>
            <a:r>
              <a:rPr lang="it-IT" sz="1200" b="1" dirty="0">
                <a:solidFill>
                  <a:schemeClr val="tx1"/>
                </a:solidFill>
              </a:rPr>
              <a:t>un </a:t>
            </a:r>
            <a:r>
              <a:rPr lang="it-IT" sz="1200" b="1" dirty="0" smtClean="0">
                <a:solidFill>
                  <a:schemeClr val="tx1"/>
                </a:solidFill>
              </a:rPr>
              <a:t>credito </a:t>
            </a:r>
            <a:r>
              <a:rPr lang="it-IT" sz="1200" dirty="0" smtClean="0">
                <a:solidFill>
                  <a:schemeClr val="tx1"/>
                </a:solidFill>
              </a:rPr>
              <a:t>pari </a:t>
            </a:r>
            <a:r>
              <a:rPr lang="it-IT" sz="1200" dirty="0">
                <a:solidFill>
                  <a:schemeClr val="tx1"/>
                </a:solidFill>
              </a:rPr>
              <a:t>a </a:t>
            </a:r>
            <a:r>
              <a:rPr lang="it-IT" sz="1200" b="1" dirty="0">
                <a:solidFill>
                  <a:schemeClr val="tx1"/>
                </a:solidFill>
              </a:rPr>
              <a:t>euro -708,79 </a:t>
            </a:r>
            <a:r>
              <a:rPr lang="it-IT" sz="1200" dirty="0">
                <a:solidFill>
                  <a:schemeClr val="tx1"/>
                </a:solidFill>
              </a:rPr>
              <a:t>(per il dettaglio vedi Tabelle 2 e 3).</a:t>
            </a:r>
          </a:p>
          <a:p>
            <a:r>
              <a:rPr lang="it-IT" sz="1200" dirty="0" smtClean="0">
                <a:solidFill>
                  <a:schemeClr val="tx1"/>
                </a:solidFill>
              </a:rPr>
              <a:t>Poiché </a:t>
            </a:r>
            <a:r>
              <a:rPr lang="it-IT" sz="1200" dirty="0">
                <a:solidFill>
                  <a:schemeClr val="tx1"/>
                </a:solidFill>
              </a:rPr>
              <a:t>al 31/12/2019 risulta </a:t>
            </a:r>
            <a:r>
              <a:rPr lang="it-IT" sz="1200" b="1" dirty="0">
                <a:solidFill>
                  <a:schemeClr val="tx1"/>
                </a:solidFill>
              </a:rPr>
              <a:t>da Lei non pagato l'importo di euro 2.893,87</a:t>
            </a:r>
            <a:r>
              <a:rPr lang="it-IT" sz="1200" dirty="0">
                <a:solidFill>
                  <a:schemeClr val="tx1"/>
                </a:solidFill>
              </a:rPr>
              <a:t>, suddiviso come segue:</a:t>
            </a:r>
          </a:p>
        </p:txBody>
      </p:sp>
      <p:sp>
        <p:nvSpPr>
          <p:cNvPr id="9" name="CasellaDiTesto 8"/>
          <p:cNvSpPr txBox="1"/>
          <p:nvPr/>
        </p:nvSpPr>
        <p:spPr>
          <a:xfrm>
            <a:off x="467643" y="4752255"/>
            <a:ext cx="8928992" cy="954107"/>
          </a:xfrm>
          <a:prstGeom prst="rect">
            <a:avLst/>
          </a:prstGeom>
          <a:noFill/>
        </p:spPr>
        <p:txBody>
          <a:bodyPr wrap="square" rtlCol="0">
            <a:spAutoFit/>
          </a:bodyPr>
          <a:lstStyle/>
          <a:p>
            <a:r>
              <a:rPr lang="it-IT" sz="1200" dirty="0">
                <a:solidFill>
                  <a:schemeClr val="tx1"/>
                </a:solidFill>
              </a:rPr>
              <a:t>abbiamo provveduto </a:t>
            </a:r>
            <a:r>
              <a:rPr lang="it-IT" sz="1200" b="1" dirty="0">
                <a:solidFill>
                  <a:schemeClr val="tx1"/>
                </a:solidFill>
              </a:rPr>
              <a:t>a compensare parzialmente il debito con il credito maturato e soprariportato</a:t>
            </a:r>
            <a:r>
              <a:rPr lang="it-IT" sz="1200" dirty="0">
                <a:solidFill>
                  <a:schemeClr val="tx1"/>
                </a:solidFill>
              </a:rPr>
              <a:t>, rimanendo a suo carico un debito residuo pari a euro: </a:t>
            </a:r>
            <a:r>
              <a:rPr lang="it-IT" sz="1200" b="1" dirty="0">
                <a:solidFill>
                  <a:schemeClr val="tx1"/>
                </a:solidFill>
              </a:rPr>
              <a:t>2.185,08</a:t>
            </a:r>
            <a:r>
              <a:rPr lang="it-IT" sz="1200" dirty="0">
                <a:solidFill>
                  <a:schemeClr val="tx1"/>
                </a:solidFill>
              </a:rPr>
              <a:t>, al netto di eventuali importi già iscritti a ruolo o ingiunti</a:t>
            </a:r>
            <a:r>
              <a:rPr lang="it-IT" sz="1200" dirty="0" smtClean="0">
                <a:solidFill>
                  <a:schemeClr val="tx1"/>
                </a:solidFill>
              </a:rPr>
              <a:t>.</a:t>
            </a:r>
          </a:p>
          <a:p>
            <a:endParaRPr lang="it-IT" sz="800" dirty="0">
              <a:solidFill>
                <a:schemeClr val="tx1"/>
              </a:solidFill>
            </a:endParaRPr>
          </a:p>
          <a:p>
            <a:r>
              <a:rPr lang="it-IT" sz="800" dirty="0">
                <a:solidFill>
                  <a:schemeClr val="tx1"/>
                </a:solidFill>
              </a:rPr>
              <a:t>Restano in ogni caso salvi i diritti di maggior credito relativi ad eventuali ulteriori somme che dovessero risultare in favore del Comune di Milano all’esito della verifica della Sua posizione contabile (anche con riferimento agli oneri accessori dovuti per l’annualità 2019); ne consegue che l’omessa richiesta di tali importi, in questa sede, non ha alcun valore di rinuncia da parte nostra, riservandoci fin da ora di richiederli con successiva comunicazione. Ci riserviamo, altresì, di chiedere  il versamento degli interessi di mora,  fatto salvo, in ogni caso, il maggior danno.</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C17B456A-5FC4-4451-865C-61E95B09D7C6}" type="slidenum">
              <a:rPr lang="it-IT" altLang="it-IT" smtClean="0"/>
              <a:pPr/>
              <a:t>3</a:t>
            </a:fld>
            <a:endParaRPr lang="it-IT" altLang="it-IT"/>
          </a:p>
        </p:txBody>
      </p:sp>
      <p:sp>
        <p:nvSpPr>
          <p:cNvPr id="4" name="CasellaDiTesto 3"/>
          <p:cNvSpPr txBox="1"/>
          <p:nvPr/>
        </p:nvSpPr>
        <p:spPr>
          <a:xfrm>
            <a:off x="7884467" y="907806"/>
            <a:ext cx="1145356" cy="400110"/>
          </a:xfrm>
          <a:prstGeom prst="rect">
            <a:avLst/>
          </a:prstGeom>
          <a:noFill/>
        </p:spPr>
        <p:txBody>
          <a:bodyPr wrap="square" rtlCol="0">
            <a:spAutoFit/>
          </a:bodyPr>
          <a:lstStyle/>
          <a:p>
            <a:r>
              <a:rPr lang="it-IT" sz="2000" dirty="0" smtClean="0">
                <a:solidFill>
                  <a:srgbClr val="C00000"/>
                </a:solidFill>
              </a:rPr>
              <a:t>Parte 2</a:t>
            </a:r>
            <a:endParaRPr lang="it-IT" dirty="0">
              <a:solidFill>
                <a:srgbClr val="FF0000"/>
              </a:solidFill>
            </a:endParaRPr>
          </a:p>
        </p:txBody>
      </p:sp>
      <p:pic>
        <p:nvPicPr>
          <p:cNvPr id="5" name="Immagine 7">
            <a:extLst>
              <a:ext uri="{FF2B5EF4-FFF2-40B4-BE49-F238E27FC236}">
                <a16:creationId xmlns:a16="http://schemas.microsoft.com/office/drawing/2014/main" id="{0C653D35-8676-4846-AF3C-9A28DF38AF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603" y="5302393"/>
            <a:ext cx="763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5"/>
          <p:cNvSpPr/>
          <p:nvPr/>
        </p:nvSpPr>
        <p:spPr>
          <a:xfrm>
            <a:off x="683667" y="1646330"/>
            <a:ext cx="8550821" cy="3682355"/>
          </a:xfrm>
          <a:prstGeom prst="rect">
            <a:avLst/>
          </a:prstGeom>
        </p:spPr>
        <p:txBody>
          <a:bodyPr wrap="square">
            <a:spAutoFit/>
          </a:bodyPr>
          <a:lstStyle/>
          <a:p>
            <a:pPr algn="just">
              <a:lnSpc>
                <a:spcPct val="107000"/>
              </a:lnSpc>
              <a:spcAft>
                <a:spcPts val="0"/>
              </a:spcAft>
            </a:pPr>
            <a:r>
              <a:rPr lang="it-IT" sz="1400" b="1" cap="small" dirty="0">
                <a:solidFill>
                  <a:schemeClr val="tx1"/>
                </a:solidFill>
                <a:ea typeface="Calibri" panose="020F0502020204030204" pitchFamily="34" charset="0"/>
                <a:cs typeface="Arial" panose="020B0604020202020204" pitchFamily="34" charset="0"/>
              </a:rPr>
              <a:t>piano di rientro volontario</a:t>
            </a:r>
            <a:endParaRPr lang="it-IT" sz="14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dirty="0">
                <a:solidFill>
                  <a:schemeClr val="tx1"/>
                </a:solidFill>
                <a:ea typeface="Calibri" panose="020F0502020204030204" pitchFamily="34" charset="0"/>
                <a:cs typeface="Arial" panose="020B0604020202020204" pitchFamily="34" charset="0"/>
              </a:rPr>
              <a:t>La Informiamo che  è possibile manifestare l'interesse per la rateizzazione straordinaria del debito maturato al 31/12/2016 (riga grigia della Tabella 1). Con la delibera del Consiglio Comunale n. 36/2020, infatti, sono stati riaperti i termini per la presentazione  della</a:t>
            </a:r>
            <a:r>
              <a:rPr lang="it-IT" sz="1200" b="1" dirty="0">
                <a:solidFill>
                  <a:schemeClr val="tx1"/>
                </a:solidFill>
                <a:ea typeface="Calibri" panose="020F0502020204030204" pitchFamily="34" charset="0"/>
                <a:cs typeface="Arial" panose="020B0604020202020204" pitchFamily="34" charset="0"/>
              </a:rPr>
              <a:t>  manifestazione di interesse alla rateizzazione straordinaria del debito </a:t>
            </a:r>
            <a:r>
              <a:rPr lang="it-IT" sz="1200" dirty="0">
                <a:solidFill>
                  <a:schemeClr val="tx1"/>
                </a:solidFill>
                <a:ea typeface="Calibri" panose="020F0502020204030204" pitchFamily="34" charset="0"/>
                <a:cs typeface="Arial" panose="020B0604020202020204" pitchFamily="34" charset="0"/>
              </a:rPr>
              <a:t>e sono state introdotte alcune modifiche che favoriscono l’accesso ai piani di rientro straordinari. Può presentare la manifestazione utilizzando il modulo allegato.</a:t>
            </a:r>
            <a:endParaRPr lang="it-IT" sz="12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dirty="0">
                <a:solidFill>
                  <a:schemeClr val="tx1"/>
                </a:solidFill>
                <a:ea typeface="Calibri" panose="020F0502020204030204" pitchFamily="34" charset="0"/>
                <a:cs typeface="Arial" panose="020B0604020202020204" pitchFamily="34" charset="0"/>
              </a:rPr>
              <a:t>Successivamente su questa parte del debito è possibile che lei esprima osservazioni, contestazioni e richieste di ricalcolo, comunicandolo direttamente a MM. In questo modo potremo arrivare ad una nuova definizione del debito in via transattiva secondo quanto previsto dalla delibera di Giunta Comunale 1362/2018 e successivi accordi sindacali richiamati dalla delibera del Consiglio Comunale n. 36/2020.</a:t>
            </a:r>
            <a:endParaRPr lang="it-IT" sz="12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dirty="0">
                <a:solidFill>
                  <a:schemeClr val="tx1"/>
                </a:solidFill>
                <a:ea typeface="Calibri" panose="020F0502020204030204" pitchFamily="34" charset="0"/>
                <a:cs typeface="Arial" panose="020B0604020202020204" pitchFamily="34" charset="0"/>
              </a:rPr>
              <a:t> </a:t>
            </a:r>
            <a:endParaRPr lang="it-IT" sz="12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b="1" dirty="0">
                <a:solidFill>
                  <a:schemeClr val="tx1"/>
                </a:solidFill>
                <a:ea typeface="Calibri" panose="020F0502020204030204" pitchFamily="34" charset="0"/>
                <a:cs typeface="Arial" panose="020B0604020202020204" pitchFamily="34" charset="0"/>
              </a:rPr>
              <a:t>Precisiamo, in ogni caso,</a:t>
            </a:r>
            <a:r>
              <a:rPr lang="it-IT" sz="1200" dirty="0">
                <a:solidFill>
                  <a:schemeClr val="tx1"/>
                </a:solidFill>
                <a:ea typeface="Calibri" panose="020F0502020204030204" pitchFamily="34" charset="0"/>
                <a:cs typeface="Arial" panose="020B0604020202020204" pitchFamily="34" charset="0"/>
              </a:rPr>
              <a:t> </a:t>
            </a:r>
            <a:r>
              <a:rPr lang="it-IT" sz="1200" b="1" dirty="0">
                <a:solidFill>
                  <a:schemeClr val="tx1"/>
                </a:solidFill>
                <a:ea typeface="Calibri" panose="020F0502020204030204" pitchFamily="34" charset="0"/>
                <a:cs typeface="Arial" panose="020B0604020202020204" pitchFamily="34" charset="0"/>
              </a:rPr>
              <a:t>che la presente costituisce, ad ogni effetto di legge, atto di costituzione in mora e come tale interruttivo dei termini di prescrizione ai sensi dell’art. 2943 C.C.</a:t>
            </a:r>
            <a:endParaRPr lang="it-IT" sz="12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dirty="0">
                <a:solidFill>
                  <a:schemeClr val="tx1"/>
                </a:solidFill>
                <a:ea typeface="Calibri" panose="020F0502020204030204" pitchFamily="34" charset="0"/>
                <a:cs typeface="Arial" panose="020B0604020202020204" pitchFamily="34" charset="0"/>
              </a:rPr>
              <a:t> </a:t>
            </a:r>
            <a:endParaRPr lang="it-IT" sz="1200" dirty="0">
              <a:solidFill>
                <a:schemeClr val="tx1"/>
              </a:solidFill>
              <a:ea typeface="Calibri" panose="020F0502020204030204" pitchFamily="34" charset="0"/>
              <a:cs typeface="Times New Roman" panose="02020603050405020304" pitchFamily="18" charset="0"/>
            </a:endParaRPr>
          </a:p>
          <a:p>
            <a:pPr algn="just">
              <a:lnSpc>
                <a:spcPct val="107000"/>
              </a:lnSpc>
              <a:spcAft>
                <a:spcPts val="0"/>
              </a:spcAft>
            </a:pPr>
            <a:r>
              <a:rPr lang="it-IT" sz="1200" dirty="0">
                <a:solidFill>
                  <a:schemeClr val="tx1"/>
                </a:solidFill>
                <a:ea typeface="Calibri" panose="020F0502020204030204" pitchFamily="34" charset="0"/>
                <a:cs typeface="Arial" panose="020B0604020202020204" pitchFamily="34" charset="0"/>
              </a:rPr>
              <a:t>Per ottenere maggiori informazioni relative alla rateizzazione del debito e alla possibile definizione in via transattiva , potrà chiamare il numero verde 800.013.191 che le fisserà un appuntamento con un operatore di MM.</a:t>
            </a:r>
            <a:endParaRPr lang="it-IT" sz="1200" dirty="0">
              <a:solidFill>
                <a:schemeClr val="tx1"/>
              </a:solidFill>
              <a:ea typeface="Calibri" panose="020F0502020204030204" pitchFamily="34" charset="0"/>
              <a:cs typeface="Times New Roman" panose="02020603050405020304" pitchFamily="18" charset="0"/>
            </a:endParaRPr>
          </a:p>
          <a:p>
            <a:pPr indent="449580" algn="just">
              <a:lnSpc>
                <a:spcPct val="107000"/>
              </a:lnSpc>
              <a:spcAft>
                <a:spcPts val="0"/>
              </a:spcAft>
            </a:pPr>
            <a:r>
              <a:rPr lang="it-IT" sz="1200" spc="-5"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endParaRPr lang="it-IT" sz="1200" dirty="0">
              <a:solidFill>
                <a:schemeClr val="tx1"/>
              </a:solidFill>
              <a:ea typeface="Calibri" panose="020F0502020204030204" pitchFamily="34" charset="0"/>
              <a:cs typeface="Times New Roman" panose="02020603050405020304" pitchFamily="18" charset="0"/>
            </a:endParaRPr>
          </a:p>
          <a:p>
            <a:pPr indent="449580" algn="just">
              <a:lnSpc>
                <a:spcPct val="107000"/>
              </a:lnSpc>
              <a:spcAft>
                <a:spcPts val="0"/>
              </a:spcAft>
            </a:pPr>
            <a:r>
              <a:rPr lang="it-IT" sz="1200" spc="-5"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endParaRPr lang="it-IT" sz="1200" dirty="0">
              <a:solidFill>
                <a:schemeClr val="tx1"/>
              </a:solidFill>
              <a:ea typeface="Calibri" panose="020F0502020204030204" pitchFamily="34" charset="0"/>
              <a:cs typeface="Times New Roman" panose="02020603050405020304" pitchFamily="18" charset="0"/>
            </a:endParaRPr>
          </a:p>
          <a:p>
            <a:pPr algn="r">
              <a:lnSpc>
                <a:spcPct val="107000"/>
              </a:lnSpc>
              <a:spcAft>
                <a:spcPts val="0"/>
              </a:spcAft>
            </a:pPr>
            <a:r>
              <a:rPr lang="it-IT" sz="1200" dirty="0">
                <a:solidFill>
                  <a:schemeClr val="tx1"/>
                </a:solidFill>
                <a:latin typeface="Arial" panose="020B0604020202020204" pitchFamily="34" charset="0"/>
                <a:ea typeface="Calibri" panose="020F0502020204030204" pitchFamily="34" charset="0"/>
                <a:cs typeface="Times New Roman" panose="02020603050405020304" pitchFamily="18" charset="0"/>
              </a:rPr>
              <a:t>Cordiali saluti</a:t>
            </a:r>
            <a:endParaRPr lang="it-IT" sz="1200" dirty="0">
              <a:solidFill>
                <a:schemeClr val="tx1"/>
              </a:solidFil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88699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12"/>
          </p:nvPr>
        </p:nvSpPr>
        <p:spPr/>
        <p:txBody>
          <a:bodyPr/>
          <a:lstStyle/>
          <a:p>
            <a:fld id="{C17B456A-5FC4-4451-865C-61E95B09D7C6}" type="slidenum">
              <a:rPr lang="it-IT" altLang="it-IT" smtClean="0"/>
              <a:pPr/>
              <a:t>4</a:t>
            </a:fld>
            <a:endParaRPr lang="it-IT" altLang="it-IT"/>
          </a:p>
        </p:txBody>
      </p:sp>
      <p:sp>
        <p:nvSpPr>
          <p:cNvPr id="4" name="CasellaDiTesto 3"/>
          <p:cNvSpPr txBox="1"/>
          <p:nvPr/>
        </p:nvSpPr>
        <p:spPr>
          <a:xfrm>
            <a:off x="8388523" y="532181"/>
            <a:ext cx="1145356" cy="400110"/>
          </a:xfrm>
          <a:prstGeom prst="rect">
            <a:avLst/>
          </a:prstGeom>
          <a:noFill/>
        </p:spPr>
        <p:txBody>
          <a:bodyPr wrap="square" rtlCol="0">
            <a:spAutoFit/>
          </a:bodyPr>
          <a:lstStyle/>
          <a:p>
            <a:r>
              <a:rPr lang="it-IT" sz="2000" dirty="0" smtClean="0">
                <a:solidFill>
                  <a:srgbClr val="C00000"/>
                </a:solidFill>
              </a:rPr>
              <a:t>Parte 3</a:t>
            </a:r>
            <a:endParaRPr lang="it-IT" dirty="0">
              <a:solidFill>
                <a:srgbClr val="FF0000"/>
              </a:solidFill>
            </a:endParaRPr>
          </a:p>
        </p:txBody>
      </p:sp>
      <p:pic>
        <p:nvPicPr>
          <p:cNvPr id="5" name="Immagine 7">
            <a:extLst>
              <a:ext uri="{FF2B5EF4-FFF2-40B4-BE49-F238E27FC236}">
                <a16:creationId xmlns:a16="http://schemas.microsoft.com/office/drawing/2014/main" id="{0C653D35-8676-4846-AF3C-9A28DF38AFD8}"/>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7603" y="5302393"/>
            <a:ext cx="7635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CasellaDiTesto 5"/>
          <p:cNvSpPr txBox="1"/>
          <p:nvPr/>
        </p:nvSpPr>
        <p:spPr>
          <a:xfrm>
            <a:off x="498176" y="962253"/>
            <a:ext cx="5256584" cy="261610"/>
          </a:xfrm>
          <a:prstGeom prst="rect">
            <a:avLst/>
          </a:prstGeom>
          <a:noFill/>
        </p:spPr>
        <p:txBody>
          <a:bodyPr wrap="square" rtlCol="0">
            <a:spAutoFit/>
          </a:bodyPr>
          <a:lstStyle/>
          <a:p>
            <a:r>
              <a:rPr lang="it-IT" sz="1100" dirty="0" smtClean="0">
                <a:solidFill>
                  <a:schemeClr val="tx1"/>
                </a:solidFill>
              </a:rPr>
              <a:t>  Conguaglio </a:t>
            </a:r>
            <a:r>
              <a:rPr lang="it-IT" sz="1100" b="1" dirty="0">
                <a:solidFill>
                  <a:schemeClr val="tx1"/>
                </a:solidFill>
              </a:rPr>
              <a:t>canone 2016/2017/2018/2019</a:t>
            </a:r>
            <a:r>
              <a:rPr lang="it-IT" sz="1100" dirty="0">
                <a:solidFill>
                  <a:schemeClr val="tx1"/>
                </a:solidFill>
              </a:rPr>
              <a:t> </a:t>
            </a:r>
          </a:p>
        </p:txBody>
      </p:sp>
      <p:graphicFrame>
        <p:nvGraphicFramePr>
          <p:cNvPr id="7" name="Tabella 6"/>
          <p:cNvGraphicFramePr>
            <a:graphicFrameLocks noGrp="1"/>
          </p:cNvGraphicFramePr>
          <p:nvPr>
            <p:extLst>
              <p:ext uri="{D42A27DB-BD31-4B8C-83A1-F6EECF244321}">
                <p14:modId xmlns:p14="http://schemas.microsoft.com/office/powerpoint/2010/main" val="3061188810"/>
              </p:ext>
            </p:extLst>
          </p:nvPr>
        </p:nvGraphicFramePr>
        <p:xfrm>
          <a:off x="611659" y="1223863"/>
          <a:ext cx="8748714" cy="1662219"/>
        </p:xfrm>
        <a:graphic>
          <a:graphicData uri="http://schemas.openxmlformats.org/drawingml/2006/table">
            <a:tbl>
              <a:tblPr firstRow="1" firstCol="1" bandRow="1">
                <a:tableStyleId>{5C22544A-7EE6-4342-B048-85BDC9FD1C3A}</a:tableStyleId>
              </a:tblPr>
              <a:tblGrid>
                <a:gridCol w="1789987">
                  <a:extLst>
                    <a:ext uri="{9D8B030D-6E8A-4147-A177-3AD203B41FA5}">
                      <a16:colId xmlns:a16="http://schemas.microsoft.com/office/drawing/2014/main" val="4160474912"/>
                    </a:ext>
                  </a:extLst>
                </a:gridCol>
                <a:gridCol w="780385">
                  <a:extLst>
                    <a:ext uri="{9D8B030D-6E8A-4147-A177-3AD203B41FA5}">
                      <a16:colId xmlns:a16="http://schemas.microsoft.com/office/drawing/2014/main" val="3810685630"/>
                    </a:ext>
                  </a:extLst>
                </a:gridCol>
                <a:gridCol w="2405896">
                  <a:extLst>
                    <a:ext uri="{9D8B030D-6E8A-4147-A177-3AD203B41FA5}">
                      <a16:colId xmlns:a16="http://schemas.microsoft.com/office/drawing/2014/main" val="1621108442"/>
                    </a:ext>
                  </a:extLst>
                </a:gridCol>
                <a:gridCol w="1177577">
                  <a:extLst>
                    <a:ext uri="{9D8B030D-6E8A-4147-A177-3AD203B41FA5}">
                      <a16:colId xmlns:a16="http://schemas.microsoft.com/office/drawing/2014/main" val="1107416643"/>
                    </a:ext>
                  </a:extLst>
                </a:gridCol>
                <a:gridCol w="1342053">
                  <a:extLst>
                    <a:ext uri="{9D8B030D-6E8A-4147-A177-3AD203B41FA5}">
                      <a16:colId xmlns:a16="http://schemas.microsoft.com/office/drawing/2014/main" val="4103538328"/>
                    </a:ext>
                  </a:extLst>
                </a:gridCol>
                <a:gridCol w="1252816">
                  <a:extLst>
                    <a:ext uri="{9D8B030D-6E8A-4147-A177-3AD203B41FA5}">
                      <a16:colId xmlns:a16="http://schemas.microsoft.com/office/drawing/2014/main" val="3609654361"/>
                    </a:ext>
                  </a:extLst>
                </a:gridCol>
              </a:tblGrid>
              <a:tr h="328719">
                <a:tc>
                  <a:txBody>
                    <a:bodyPr/>
                    <a:lstStyle/>
                    <a:p>
                      <a:pPr algn="just">
                        <a:lnSpc>
                          <a:spcPct val="107000"/>
                        </a:lnSpc>
                        <a:spcAft>
                          <a:spcPts val="0"/>
                        </a:spcAft>
                      </a:pPr>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gridSpan="2">
                  <a:txBody>
                    <a:bodyPr/>
                    <a:lstStyle/>
                    <a:p>
                      <a:pPr algn="r">
                        <a:lnSpc>
                          <a:spcPct val="107000"/>
                        </a:lnSpc>
                        <a:spcAft>
                          <a:spcPts val="0"/>
                        </a:spcAft>
                      </a:pPr>
                      <a:r>
                        <a:rPr lang="it-IT" sz="1100">
                          <a:effectLst/>
                        </a:rPr>
                        <a:t>Tabella 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hMerge="1">
                  <a:txBody>
                    <a:bodyPr/>
                    <a:lstStyle/>
                    <a:p>
                      <a:endParaRPr lang="it-IT"/>
                    </a:p>
                  </a:txBody>
                  <a:tcPr/>
                </a:tc>
                <a:extLst>
                  <a:ext uri="{0D108BD9-81ED-4DB2-BD59-A6C34878D82A}">
                    <a16:rowId xmlns:a16="http://schemas.microsoft.com/office/drawing/2014/main" val="1346965751"/>
                  </a:ext>
                </a:extLst>
              </a:tr>
              <a:tr h="190500">
                <a:tc>
                  <a:txBody>
                    <a:bodyPr/>
                    <a:lstStyle/>
                    <a:p>
                      <a:pPr algn="just">
                        <a:lnSpc>
                          <a:spcPct val="107000"/>
                        </a:lnSpc>
                        <a:spcAft>
                          <a:spcPts val="0"/>
                        </a:spcAft>
                      </a:pPr>
                      <a:r>
                        <a:rPr lang="it-IT" sz="900">
                          <a:effectLst/>
                        </a:rPr>
                        <a:t>voce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Classe</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provenienza calcolo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Importo emesso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Importo dovuto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just">
                        <a:lnSpc>
                          <a:spcPct val="107000"/>
                        </a:lnSpc>
                        <a:spcAft>
                          <a:spcPts val="0"/>
                        </a:spcAft>
                      </a:pPr>
                      <a:r>
                        <a:rPr lang="it-IT" sz="900">
                          <a:effectLst/>
                        </a:rPr>
                        <a:t>conguaglio</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val="871454396"/>
                  </a:ext>
                </a:extLst>
              </a:tr>
              <a:tr h="190500">
                <a:tc>
                  <a:txBody>
                    <a:bodyPr/>
                    <a:lstStyle/>
                    <a:p>
                      <a:pPr>
                        <a:lnSpc>
                          <a:spcPct val="107000"/>
                        </a:lnSpc>
                        <a:spcAft>
                          <a:spcPts val="0"/>
                        </a:spcAft>
                      </a:pPr>
                      <a:r>
                        <a:rPr lang="it-IT" sz="900">
                          <a:effectLst/>
                        </a:rPr>
                        <a:t>Canone 2016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2015 anno 2016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642,48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240,00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-402,48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99046270"/>
                  </a:ext>
                </a:extLst>
              </a:tr>
              <a:tr h="190500">
                <a:tc>
                  <a:txBody>
                    <a:bodyPr/>
                    <a:lstStyle/>
                    <a:p>
                      <a:pPr>
                        <a:lnSpc>
                          <a:spcPct val="107000"/>
                        </a:lnSpc>
                        <a:spcAft>
                          <a:spcPts val="0"/>
                        </a:spcAft>
                      </a:pPr>
                      <a:r>
                        <a:rPr lang="it-IT" sz="900" dirty="0">
                          <a:effectLst/>
                        </a:rPr>
                        <a:t>Contributo Calore 2016</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2015 anno 2016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-113,52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-227,09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-113,57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246116645"/>
                  </a:ext>
                </a:extLst>
              </a:tr>
              <a:tr h="190500">
                <a:tc>
                  <a:txBody>
                    <a:bodyPr/>
                    <a:lstStyle/>
                    <a:p>
                      <a:pPr>
                        <a:lnSpc>
                          <a:spcPct val="107000"/>
                        </a:lnSpc>
                        <a:spcAft>
                          <a:spcPts val="0"/>
                        </a:spcAft>
                      </a:pPr>
                      <a:r>
                        <a:rPr lang="it-IT" sz="900">
                          <a:effectLst/>
                        </a:rPr>
                        <a:t>Canone 2017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2015 aggiornato istat 2017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240,00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240,00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  0,00</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945405635"/>
                  </a:ext>
                </a:extLst>
              </a:tr>
              <a:tr h="190500">
                <a:tc>
                  <a:txBody>
                    <a:bodyPr/>
                    <a:lstStyle/>
                    <a:p>
                      <a:pPr>
                        <a:lnSpc>
                          <a:spcPct val="107000"/>
                        </a:lnSpc>
                        <a:spcAft>
                          <a:spcPts val="0"/>
                        </a:spcAft>
                      </a:pPr>
                      <a:r>
                        <a:rPr lang="it-IT" sz="900" dirty="0">
                          <a:effectLst/>
                        </a:rPr>
                        <a:t>Contributo Calore 2017</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A1</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2015 aggiornato istat 2017</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-227,04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-227,09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  0,05</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3198942962"/>
                  </a:ext>
                </a:extLst>
              </a:tr>
              <a:tr h="190500">
                <a:tc>
                  <a:txBody>
                    <a:bodyPr/>
                    <a:lstStyle/>
                    <a:p>
                      <a:pPr>
                        <a:lnSpc>
                          <a:spcPct val="107000"/>
                        </a:lnSpc>
                        <a:spcAft>
                          <a:spcPts val="0"/>
                        </a:spcAft>
                      </a:pPr>
                      <a:r>
                        <a:rPr lang="it-IT" sz="900">
                          <a:effectLst/>
                        </a:rPr>
                        <a:t>Canone 2018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2017 Anno 2018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601,68</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601,72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  0,04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4067892225"/>
                  </a:ext>
                </a:extLst>
              </a:tr>
              <a:tr h="190500">
                <a:tc>
                  <a:txBody>
                    <a:bodyPr/>
                    <a:lstStyle/>
                    <a:p>
                      <a:pPr>
                        <a:lnSpc>
                          <a:spcPct val="107000"/>
                        </a:lnSpc>
                        <a:spcAft>
                          <a:spcPts val="0"/>
                        </a:spcAft>
                      </a:pPr>
                      <a:r>
                        <a:rPr lang="it-IT" sz="900" dirty="0">
                          <a:effectLst/>
                        </a:rPr>
                        <a:t>Canone 2019</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A2</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nSpc>
                          <a:spcPct val="107000"/>
                        </a:lnSpc>
                        <a:spcAft>
                          <a:spcPts val="0"/>
                        </a:spcAft>
                      </a:pPr>
                      <a:r>
                        <a:rPr lang="it-IT" sz="900">
                          <a:effectLst/>
                        </a:rPr>
                        <a:t>Au 2017 aggiornato istat 2019</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609,84</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a:effectLst/>
                        </a:rPr>
                        <a:t>609,86</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tc>
                  <a:txBody>
                    <a:bodyPr/>
                    <a:lstStyle/>
                    <a:p>
                      <a:pPr algn="ctr">
                        <a:lnSpc>
                          <a:spcPct val="107000"/>
                        </a:lnSpc>
                        <a:spcAft>
                          <a:spcPts val="0"/>
                        </a:spcAft>
                      </a:pPr>
                      <a:r>
                        <a:rPr lang="it-IT" sz="900" dirty="0">
                          <a:effectLst/>
                        </a:rPr>
                        <a:t>  0,02</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b"/>
                </a:tc>
                <a:extLst>
                  <a:ext uri="{0D108BD9-81ED-4DB2-BD59-A6C34878D82A}">
                    <a16:rowId xmlns:a16="http://schemas.microsoft.com/office/drawing/2014/main" val="992063137"/>
                  </a:ext>
                </a:extLst>
              </a:tr>
            </a:tbl>
          </a:graphicData>
        </a:graphic>
      </p:graphicFrame>
      <p:sp>
        <p:nvSpPr>
          <p:cNvPr id="8" name="CasellaDiTesto 7"/>
          <p:cNvSpPr txBox="1"/>
          <p:nvPr/>
        </p:nvSpPr>
        <p:spPr>
          <a:xfrm>
            <a:off x="620193" y="3377709"/>
            <a:ext cx="8740180" cy="430887"/>
          </a:xfrm>
          <a:prstGeom prst="rect">
            <a:avLst/>
          </a:prstGeom>
          <a:noFill/>
        </p:spPr>
        <p:txBody>
          <a:bodyPr wrap="square" rtlCol="0">
            <a:spAutoFit/>
          </a:bodyPr>
          <a:lstStyle/>
          <a:p>
            <a:r>
              <a:rPr lang="it-IT" sz="1100" dirty="0">
                <a:solidFill>
                  <a:schemeClr val="tx1"/>
                </a:solidFill>
              </a:rPr>
              <a:t>Conguaglio </a:t>
            </a:r>
            <a:r>
              <a:rPr lang="it-IT" sz="1100" b="1" dirty="0">
                <a:solidFill>
                  <a:schemeClr val="tx1"/>
                </a:solidFill>
              </a:rPr>
              <a:t>Oneri 2016/2017/2018</a:t>
            </a:r>
            <a:r>
              <a:rPr lang="it-IT" sz="1100" dirty="0">
                <a:solidFill>
                  <a:schemeClr val="tx1"/>
                </a:solidFill>
              </a:rPr>
              <a:t> (Il dettaglio delle singole voci assunte a base dei calcoli indicati nella seguente tabella oneri verrà fornito con successiva comunicazione)</a:t>
            </a:r>
            <a:endParaRPr lang="it-IT" sz="1100" dirty="0">
              <a:solidFill>
                <a:schemeClr val="tx1"/>
              </a:solidFill>
            </a:endParaRPr>
          </a:p>
        </p:txBody>
      </p:sp>
      <p:graphicFrame>
        <p:nvGraphicFramePr>
          <p:cNvPr id="9" name="Tabella 8"/>
          <p:cNvGraphicFramePr>
            <a:graphicFrameLocks noGrp="1"/>
          </p:cNvGraphicFramePr>
          <p:nvPr>
            <p:extLst>
              <p:ext uri="{D42A27DB-BD31-4B8C-83A1-F6EECF244321}">
                <p14:modId xmlns:p14="http://schemas.microsoft.com/office/powerpoint/2010/main" val="3488767484"/>
              </p:ext>
            </p:extLst>
          </p:nvPr>
        </p:nvGraphicFramePr>
        <p:xfrm>
          <a:off x="592967" y="3808596"/>
          <a:ext cx="8750524" cy="1654488"/>
        </p:xfrm>
        <a:graphic>
          <a:graphicData uri="http://schemas.openxmlformats.org/drawingml/2006/table">
            <a:tbl>
              <a:tblPr firstRow="1" firstCol="1" bandRow="1">
                <a:tableStyleId>{5C22544A-7EE6-4342-B048-85BDC9FD1C3A}</a:tableStyleId>
              </a:tblPr>
              <a:tblGrid>
                <a:gridCol w="724527">
                  <a:extLst>
                    <a:ext uri="{9D8B030D-6E8A-4147-A177-3AD203B41FA5}">
                      <a16:colId xmlns:a16="http://schemas.microsoft.com/office/drawing/2014/main" val="2360550463"/>
                    </a:ext>
                  </a:extLst>
                </a:gridCol>
                <a:gridCol w="688754">
                  <a:extLst>
                    <a:ext uri="{9D8B030D-6E8A-4147-A177-3AD203B41FA5}">
                      <a16:colId xmlns:a16="http://schemas.microsoft.com/office/drawing/2014/main" val="4107854292"/>
                    </a:ext>
                  </a:extLst>
                </a:gridCol>
                <a:gridCol w="772533">
                  <a:extLst>
                    <a:ext uri="{9D8B030D-6E8A-4147-A177-3AD203B41FA5}">
                      <a16:colId xmlns:a16="http://schemas.microsoft.com/office/drawing/2014/main" val="351968485"/>
                    </a:ext>
                  </a:extLst>
                </a:gridCol>
                <a:gridCol w="691644">
                  <a:extLst>
                    <a:ext uri="{9D8B030D-6E8A-4147-A177-3AD203B41FA5}">
                      <a16:colId xmlns:a16="http://schemas.microsoft.com/office/drawing/2014/main" val="3377896168"/>
                    </a:ext>
                  </a:extLst>
                </a:gridCol>
                <a:gridCol w="881596">
                  <a:extLst>
                    <a:ext uri="{9D8B030D-6E8A-4147-A177-3AD203B41FA5}">
                      <a16:colId xmlns:a16="http://schemas.microsoft.com/office/drawing/2014/main" val="3770390145"/>
                    </a:ext>
                  </a:extLst>
                </a:gridCol>
                <a:gridCol w="881596">
                  <a:extLst>
                    <a:ext uri="{9D8B030D-6E8A-4147-A177-3AD203B41FA5}">
                      <a16:colId xmlns:a16="http://schemas.microsoft.com/office/drawing/2014/main" val="2464448709"/>
                    </a:ext>
                  </a:extLst>
                </a:gridCol>
                <a:gridCol w="881596">
                  <a:extLst>
                    <a:ext uri="{9D8B030D-6E8A-4147-A177-3AD203B41FA5}">
                      <a16:colId xmlns:a16="http://schemas.microsoft.com/office/drawing/2014/main" val="4248689534"/>
                    </a:ext>
                  </a:extLst>
                </a:gridCol>
                <a:gridCol w="786166">
                  <a:extLst>
                    <a:ext uri="{9D8B030D-6E8A-4147-A177-3AD203B41FA5}">
                      <a16:colId xmlns:a16="http://schemas.microsoft.com/office/drawing/2014/main" val="4142001376"/>
                    </a:ext>
                  </a:extLst>
                </a:gridCol>
                <a:gridCol w="773442">
                  <a:extLst>
                    <a:ext uri="{9D8B030D-6E8A-4147-A177-3AD203B41FA5}">
                      <a16:colId xmlns:a16="http://schemas.microsoft.com/office/drawing/2014/main" val="2726747107"/>
                    </a:ext>
                  </a:extLst>
                </a:gridCol>
                <a:gridCol w="787074">
                  <a:extLst>
                    <a:ext uri="{9D8B030D-6E8A-4147-A177-3AD203B41FA5}">
                      <a16:colId xmlns:a16="http://schemas.microsoft.com/office/drawing/2014/main" val="2602078122"/>
                    </a:ext>
                  </a:extLst>
                </a:gridCol>
                <a:gridCol w="881596">
                  <a:extLst>
                    <a:ext uri="{9D8B030D-6E8A-4147-A177-3AD203B41FA5}">
                      <a16:colId xmlns:a16="http://schemas.microsoft.com/office/drawing/2014/main" val="1314149194"/>
                    </a:ext>
                  </a:extLst>
                </a:gridCol>
              </a:tblGrid>
              <a:tr h="288031">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800" spc="-5" dirty="0">
                          <a:effectLst/>
                        </a:rPr>
                        <a:t> </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algn="r" eaLnBrk="0" hangingPunct="0">
                        <a:lnSpc>
                          <a:spcPct val="107000"/>
                        </a:lnSpc>
                        <a:spcAft>
                          <a:spcPts val="0"/>
                        </a:spcAft>
                      </a:pPr>
                      <a:r>
                        <a:rPr lang="it-IT" sz="1100" dirty="0">
                          <a:effectLst/>
                        </a:rPr>
                        <a:t>Tabella 3</a:t>
                      </a:r>
                      <a:endParaRPr lang="it-I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it-IT"/>
                    </a:p>
                  </a:txBody>
                  <a:tcPr/>
                </a:tc>
                <a:extLst>
                  <a:ext uri="{0D108BD9-81ED-4DB2-BD59-A6C34878D82A}">
                    <a16:rowId xmlns:a16="http://schemas.microsoft.com/office/drawing/2014/main" val="2485006151"/>
                  </a:ext>
                </a:extLst>
              </a:tr>
              <a:tr h="372700">
                <a:tc>
                  <a:txBody>
                    <a:bodyPr/>
                    <a:lstStyle/>
                    <a:p>
                      <a:pPr algn="just" eaLnBrk="0" hangingPunct="0">
                        <a:lnSpc>
                          <a:spcPct val="107000"/>
                        </a:lnSpc>
                        <a:spcAft>
                          <a:spcPts val="0"/>
                        </a:spcAft>
                      </a:pPr>
                      <a:r>
                        <a:rPr lang="it-IT" sz="800" spc="-5">
                          <a:effectLst/>
                        </a:rPr>
                        <a:t> </a:t>
                      </a:r>
                      <a:endParaRPr lang="it-IT"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3">
                  <a:txBody>
                    <a:bodyPr/>
                    <a:lstStyle/>
                    <a:p>
                      <a:pPr algn="ctr" eaLnBrk="0" hangingPunct="0">
                        <a:lnSpc>
                          <a:spcPct val="107000"/>
                        </a:lnSpc>
                        <a:spcAft>
                          <a:spcPts val="0"/>
                        </a:spcAft>
                      </a:pPr>
                      <a:r>
                        <a:rPr lang="it-IT" sz="900" spc="-5" dirty="0">
                          <a:effectLst/>
                        </a:rPr>
                        <a:t>Servizi</a:t>
                      </a:r>
                      <a:endParaRPr lang="it-IT" sz="900" dirty="0">
                        <a:effectLst/>
                      </a:endParaRPr>
                    </a:p>
                    <a:p>
                      <a:pPr algn="ctr" eaLnBrk="0" hangingPunct="0">
                        <a:lnSpc>
                          <a:spcPct val="107000"/>
                        </a:lnSpc>
                        <a:spcAft>
                          <a:spcPts val="0"/>
                        </a:spcAft>
                      </a:pPr>
                      <a:r>
                        <a:rPr lang="it-IT" sz="900" spc="-5" dirty="0">
                          <a:effectLst/>
                        </a:rPr>
                        <a:t> </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gridSpan="3">
                  <a:txBody>
                    <a:bodyPr/>
                    <a:lstStyle/>
                    <a:p>
                      <a:pPr algn="ctr" eaLnBrk="0" hangingPunct="0">
                        <a:lnSpc>
                          <a:spcPct val="107000"/>
                        </a:lnSpc>
                        <a:spcAft>
                          <a:spcPts val="0"/>
                        </a:spcAft>
                      </a:pPr>
                      <a:r>
                        <a:rPr lang="it-IT" sz="900" spc="-5" dirty="0">
                          <a:effectLst/>
                        </a:rPr>
                        <a:t>Riscaldamento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gridSpan="3">
                  <a:txBody>
                    <a:bodyPr/>
                    <a:lstStyle/>
                    <a:p>
                      <a:pPr algn="ctr" eaLnBrk="0" hangingPunct="0">
                        <a:lnSpc>
                          <a:spcPct val="107000"/>
                        </a:lnSpc>
                        <a:spcAft>
                          <a:spcPts val="0"/>
                        </a:spcAft>
                      </a:pPr>
                      <a:r>
                        <a:rPr lang="it-IT" sz="900" spc="-5" dirty="0">
                          <a:effectLst/>
                        </a:rPr>
                        <a:t>Ascensore</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it-IT"/>
                    </a:p>
                  </a:txBody>
                  <a:tcPr/>
                </a:tc>
                <a:tc hMerge="1">
                  <a:txBody>
                    <a:bodyPr/>
                    <a:lstStyle/>
                    <a:p>
                      <a:endParaRPr lang="it-IT"/>
                    </a:p>
                  </a:txBody>
                  <a:tcPr/>
                </a:tc>
                <a:tc>
                  <a:txBody>
                    <a:bodyPr/>
                    <a:lstStyle/>
                    <a:p>
                      <a:pPr algn="just" eaLnBrk="0" hangingPunct="0">
                        <a:lnSpc>
                          <a:spcPct val="107000"/>
                        </a:lnSpc>
                        <a:spcAft>
                          <a:spcPts val="0"/>
                        </a:spcAft>
                      </a:pPr>
                      <a:r>
                        <a:rPr lang="it-IT" sz="900" spc="-5">
                          <a:effectLst/>
                        </a:rPr>
                        <a:t>TOT</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46482405"/>
                  </a:ext>
                </a:extLst>
              </a:tr>
              <a:tr h="496879">
                <a:tc>
                  <a:txBody>
                    <a:bodyPr/>
                    <a:lstStyle/>
                    <a:p>
                      <a:pPr algn="just" eaLnBrk="0" hangingPunct="0">
                        <a:lnSpc>
                          <a:spcPct val="107000"/>
                        </a:lnSpc>
                        <a:spcAft>
                          <a:spcPts val="0"/>
                        </a:spcAft>
                      </a:pPr>
                      <a:r>
                        <a:rPr lang="it-IT" sz="900" spc="-5" dirty="0">
                          <a:effectLst/>
                        </a:rPr>
                        <a:t> </a:t>
                      </a:r>
                      <a:endParaRPr lang="it-IT" sz="900" dirty="0">
                        <a:effectLst/>
                      </a:endParaRPr>
                    </a:p>
                    <a:p>
                      <a:pPr algn="just" eaLnBrk="0" hangingPunct="0">
                        <a:lnSpc>
                          <a:spcPct val="107000"/>
                        </a:lnSpc>
                        <a:spcAft>
                          <a:spcPts val="0"/>
                        </a:spcAft>
                      </a:pPr>
                      <a:r>
                        <a:rPr lang="it-IT" sz="900" spc="-5" dirty="0">
                          <a:effectLst/>
                        </a:rPr>
                        <a:t> </a:t>
                      </a:r>
                      <a:endParaRPr lang="it-IT" sz="900" dirty="0">
                        <a:effectLst/>
                      </a:endParaRPr>
                    </a:p>
                    <a:p>
                      <a:pPr algn="just" eaLnBrk="0" hangingPunct="0">
                        <a:lnSpc>
                          <a:spcPct val="107000"/>
                        </a:lnSpc>
                        <a:spcAft>
                          <a:spcPts val="0"/>
                        </a:spcAft>
                      </a:pPr>
                      <a:r>
                        <a:rPr lang="it-IT" sz="900" spc="-5" dirty="0">
                          <a:effectLst/>
                        </a:rPr>
                        <a:t>voce</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a:effectLst/>
                        </a:rPr>
                        <a:t>ONERI SERVIZI</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a:effectLst/>
                        </a:rPr>
                        <a:t>EMESSO SERVIZI</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a:effectLst/>
                        </a:rPr>
                        <a:t>CONGUAGLIO SERVIZI</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dirty="0">
                          <a:effectLst/>
                        </a:rPr>
                        <a:t>ONERI RISCALDAMENTO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dirty="0">
                          <a:effectLst/>
                        </a:rPr>
                        <a:t>EMESSO RISCALDAMENTO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dirty="0">
                          <a:effectLst/>
                        </a:rPr>
                        <a:t>CONGUAGLIO RISCALDAMENTO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dirty="0">
                          <a:effectLst/>
                        </a:rPr>
                        <a:t>ONERI ascensore</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a:effectLst/>
                        </a:rPr>
                        <a:t>EMESSO ascensore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a:effectLst/>
                        </a:rPr>
                        <a:t>CONGUAGLIO ascensore</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eaLnBrk="0" hangingPunct="0">
                        <a:lnSpc>
                          <a:spcPct val="107000"/>
                        </a:lnSpc>
                        <a:spcAft>
                          <a:spcPts val="0"/>
                        </a:spcAft>
                      </a:pPr>
                      <a:r>
                        <a:rPr lang="it-IT" sz="900" spc="-5" dirty="0">
                          <a:effectLst/>
                        </a:rPr>
                        <a:t>totale </a:t>
                      </a:r>
                      <a:r>
                        <a:rPr lang="it-IT" sz="900" spc="-5" dirty="0" smtClean="0">
                          <a:effectLst/>
                        </a:rPr>
                        <a:t>conguagli </a:t>
                      </a:r>
                      <a:r>
                        <a:rPr lang="it-IT" sz="900" spc="-5" dirty="0">
                          <a:effectLst/>
                        </a:rPr>
                        <a:t>anno</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57091735"/>
                  </a:ext>
                </a:extLst>
              </a:tr>
              <a:tr h="165626">
                <a:tc>
                  <a:txBody>
                    <a:bodyPr/>
                    <a:lstStyle/>
                    <a:p>
                      <a:pPr algn="r" eaLnBrk="0" hangingPunct="0">
                        <a:lnSpc>
                          <a:spcPct val="107000"/>
                        </a:lnSpc>
                        <a:spcAft>
                          <a:spcPts val="0"/>
                        </a:spcAft>
                      </a:pPr>
                      <a:r>
                        <a:rPr lang="it-IT" sz="900" spc="-5" dirty="0">
                          <a:effectLst/>
                        </a:rPr>
                        <a:t>Oneri 2016</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650,83</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679,20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- 28,37</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427,69</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619,44</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-191,75</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0,00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dirty="0">
                          <a:effectLst/>
                        </a:rPr>
                        <a:t>  0,00</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0,00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-220,12</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11579617"/>
                  </a:ext>
                </a:extLst>
              </a:tr>
              <a:tr h="165626">
                <a:tc>
                  <a:txBody>
                    <a:bodyPr/>
                    <a:lstStyle/>
                    <a:p>
                      <a:pPr algn="r" eaLnBrk="0" hangingPunct="0">
                        <a:lnSpc>
                          <a:spcPct val="107000"/>
                        </a:lnSpc>
                        <a:spcAft>
                          <a:spcPts val="0"/>
                        </a:spcAft>
                      </a:pPr>
                      <a:r>
                        <a:rPr lang="it-IT" sz="900" spc="-5" dirty="0" smtClean="0">
                          <a:effectLst/>
                        </a:rPr>
                        <a:t>Oneri </a:t>
                      </a:r>
                      <a:r>
                        <a:rPr lang="it-IT" sz="900" spc="-5" dirty="0">
                          <a:effectLst/>
                        </a:rPr>
                        <a:t>2017</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453,92</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513,00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- 59,08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460,46</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449,28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11,18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0,00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dirty="0">
                          <a:effectLst/>
                        </a:rPr>
                        <a:t>  0,00</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dirty="0">
                          <a:effectLst/>
                        </a:rPr>
                        <a:t>  0,00</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- 47,90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1621412"/>
                  </a:ext>
                </a:extLst>
              </a:tr>
              <a:tr h="165626">
                <a:tc>
                  <a:txBody>
                    <a:bodyPr/>
                    <a:lstStyle/>
                    <a:p>
                      <a:pPr algn="r" eaLnBrk="0" hangingPunct="0">
                        <a:lnSpc>
                          <a:spcPct val="107000"/>
                        </a:lnSpc>
                        <a:spcAft>
                          <a:spcPts val="0"/>
                        </a:spcAft>
                      </a:pPr>
                      <a:r>
                        <a:rPr lang="it-IT" sz="900" spc="-5" dirty="0">
                          <a:effectLst/>
                        </a:rPr>
                        <a:t>Oneri 2018</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541,17</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647,28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-106,11</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576,66</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395,28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181,38</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0,00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a:effectLst/>
                        </a:rPr>
                        <a:t>  0,00</a:t>
                      </a:r>
                      <a:endParaRPr lang="it-IT" sz="9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dirty="0">
                          <a:effectLst/>
                        </a:rPr>
                        <a:t>  0,00</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eaLnBrk="0" hangingPunct="0">
                        <a:lnSpc>
                          <a:spcPct val="107000"/>
                        </a:lnSpc>
                        <a:spcAft>
                          <a:spcPts val="0"/>
                        </a:spcAft>
                      </a:pPr>
                      <a:r>
                        <a:rPr lang="it-IT" sz="900" spc="-5" dirty="0">
                          <a:effectLst/>
                        </a:rPr>
                        <a:t>75,27</a:t>
                      </a:r>
                      <a:endParaRPr lang="it-IT" sz="9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8361321"/>
                  </a:ext>
                </a:extLst>
              </a:tr>
            </a:tbl>
          </a:graphicData>
        </a:graphic>
      </p:graphicFrame>
      <p:sp>
        <p:nvSpPr>
          <p:cNvPr id="11" name="CasellaDiTesto 10"/>
          <p:cNvSpPr txBox="1"/>
          <p:nvPr/>
        </p:nvSpPr>
        <p:spPr>
          <a:xfrm>
            <a:off x="592967" y="5442096"/>
            <a:ext cx="6394203" cy="261610"/>
          </a:xfrm>
          <a:prstGeom prst="rect">
            <a:avLst/>
          </a:prstGeom>
          <a:noFill/>
        </p:spPr>
        <p:txBody>
          <a:bodyPr wrap="square" rtlCol="0">
            <a:spAutoFit/>
          </a:bodyPr>
          <a:lstStyle/>
          <a:p>
            <a:r>
              <a:rPr lang="it-IT" sz="1100" i="1" dirty="0">
                <a:solidFill>
                  <a:schemeClr val="tx1"/>
                </a:solidFill>
              </a:rPr>
              <a:t>N.B. si ricorda che i numeri precedenti con il segno – indicano un credito a suo favore</a:t>
            </a:r>
            <a:endParaRPr lang="it-IT" sz="1100" dirty="0">
              <a:solidFill>
                <a:schemeClr val="tx1"/>
              </a:solidFill>
            </a:endParaRPr>
          </a:p>
        </p:txBody>
      </p:sp>
    </p:spTree>
    <p:extLst>
      <p:ext uri="{BB962C8B-B14F-4D97-AF65-F5344CB8AC3E}">
        <p14:creationId xmlns:p14="http://schemas.microsoft.com/office/powerpoint/2010/main" val="203483654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393</TotalTime>
  <Words>543</Words>
  <Application>Microsoft Office PowerPoint</Application>
  <PresentationFormat>Personalizzato</PresentationFormat>
  <Paragraphs>166</Paragraphs>
  <Slides>4</Slides>
  <Notes>2</Notes>
  <HiddenSlides>0</HiddenSlides>
  <MMClips>0</MMClips>
  <ScaleCrop>false</ScaleCrop>
  <HeadingPairs>
    <vt:vector size="6" baseType="variant">
      <vt:variant>
        <vt:lpstr>Caratteri utilizzati</vt:lpstr>
      </vt:variant>
      <vt:variant>
        <vt:i4>9</vt:i4>
      </vt:variant>
      <vt:variant>
        <vt:lpstr>Tema</vt:lpstr>
      </vt:variant>
      <vt:variant>
        <vt:i4>1</vt:i4>
      </vt:variant>
      <vt:variant>
        <vt:lpstr>Titoli diapositive</vt:lpstr>
      </vt:variant>
      <vt:variant>
        <vt:i4>4</vt:i4>
      </vt:variant>
    </vt:vector>
  </HeadingPairs>
  <TitlesOfParts>
    <vt:vector size="14" baseType="lpstr">
      <vt:lpstr>MS PGothic</vt:lpstr>
      <vt:lpstr>MS PGothic</vt:lpstr>
      <vt:lpstr>Arial</vt:lpstr>
      <vt:lpstr>Arial Unicode MS</vt:lpstr>
      <vt:lpstr>Calibri</vt:lpstr>
      <vt:lpstr>Frutiger 75 Black</vt:lpstr>
      <vt:lpstr>Lato Black</vt:lpstr>
      <vt:lpstr>Lato Medium</vt:lpstr>
      <vt:lpstr>Times New Roman</vt:lpstr>
      <vt:lpstr>Tema di Office</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Fabio Famoso</dc:creator>
  <cp:lastModifiedBy>Nicoletta Curti</cp:lastModifiedBy>
  <cp:revision>262</cp:revision>
  <cp:lastPrinted>2020-01-27T18:13:29Z</cp:lastPrinted>
  <dcterms:created xsi:type="dcterms:W3CDTF">2015-12-16T11:13:48Z</dcterms:created>
  <dcterms:modified xsi:type="dcterms:W3CDTF">2021-02-23T11:29:56Z</dcterms:modified>
</cp:coreProperties>
</file>