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1"/>
  </p:notesMasterIdLst>
  <p:sldIdLst>
    <p:sldId id="256" r:id="rId5"/>
    <p:sldId id="319" r:id="rId6"/>
    <p:sldId id="280" r:id="rId7"/>
    <p:sldId id="332" r:id="rId8"/>
    <p:sldId id="334" r:id="rId9"/>
    <p:sldId id="263" r:id="rId10"/>
    <p:sldId id="336" r:id="rId11"/>
    <p:sldId id="335" r:id="rId12"/>
    <p:sldId id="265" r:id="rId13"/>
    <p:sldId id="326" r:id="rId14"/>
    <p:sldId id="317" r:id="rId15"/>
    <p:sldId id="337" r:id="rId16"/>
    <p:sldId id="331" r:id="rId17"/>
    <p:sldId id="329" r:id="rId18"/>
    <p:sldId id="314" r:id="rId19"/>
    <p:sldId id="33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Zuccaro" initials="GZ" lastIdx="1" clrIdx="0">
    <p:extLst>
      <p:ext uri="{19B8F6BF-5375-455C-9EA6-DF929625EA0E}">
        <p15:presenceInfo xmlns:p15="http://schemas.microsoft.com/office/powerpoint/2012/main" xmlns="" userId="S-1-5-21-2274584167-2293729857-2979955608-12471" providerId="AD"/>
      </p:ext>
    </p:extLst>
  </p:cmAuthor>
  <p:cmAuthor id="2" name="Maria Luigia Innocenzi" initials="MLI" lastIdx="2" clrIdx="1">
    <p:extLst>
      <p:ext uri="{19B8F6BF-5375-455C-9EA6-DF929625EA0E}">
        <p15:presenceInfo xmlns:p15="http://schemas.microsoft.com/office/powerpoint/2012/main" xmlns="" userId="S::ml.innocenzi@mmspa.eu::780a9f60-3efa-4b70-9804-7a6baa0e91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E4E1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60909-38A0-429A-B1EE-683CC9449ED5}" v="849" dt="2021-05-10T11:12:03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11.png"/><Relationship Id="rId1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7CDCA-547E-417D-929A-0B746439BF19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50EA6019-1FEA-4C5E-A9B6-1E967A88F5B1}">
      <dgm:prSet phldrT="[Testo]"/>
      <dgm:spPr/>
      <dgm:t>
        <a:bodyPr/>
        <a:lstStyle/>
        <a:p>
          <a:r>
            <a:rPr lang="it-IT" b="1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198.826</a:t>
          </a:r>
          <a:endParaRPr lang="it-IT" dirty="0"/>
        </a:p>
      </dgm:t>
    </dgm:pt>
    <dgm:pt modelId="{BCF2DBB8-0614-499C-A04C-2294A98FB833}" type="parTrans" cxnId="{B8F2EDC1-DF30-4947-AD6C-FF4548B78580}">
      <dgm:prSet/>
      <dgm:spPr/>
      <dgm:t>
        <a:bodyPr/>
        <a:lstStyle/>
        <a:p>
          <a:endParaRPr lang="it-IT"/>
        </a:p>
      </dgm:t>
    </dgm:pt>
    <dgm:pt modelId="{A1924777-44E2-49EE-9523-78694F752AF2}" type="sibTrans" cxnId="{B8F2EDC1-DF30-4947-AD6C-FF4548B78580}">
      <dgm:prSet/>
      <dgm:spPr/>
      <dgm:t>
        <a:bodyPr/>
        <a:lstStyle/>
        <a:p>
          <a:endParaRPr lang="it-IT"/>
        </a:p>
      </dgm:t>
    </dgm:pt>
    <dgm:pt modelId="{27403CE5-9348-4E37-A959-EB147A7BDC6F}">
      <dgm:prSet phldrT="[Testo]"/>
      <dgm:spPr/>
      <dgm:t>
        <a:bodyPr/>
        <a:lstStyle/>
        <a:p>
          <a:r>
            <a:rPr lang="it-IT" b="1" i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CONTATTI TRAMITE CALL CENTER (-4%), PARI A CIRCA IL 77% DEL TOTALE DEI CONTATTI</a:t>
          </a:r>
          <a:endParaRPr lang="it-IT" dirty="0"/>
        </a:p>
      </dgm:t>
    </dgm:pt>
    <dgm:pt modelId="{FEA14724-6EB7-45DF-9F31-CCE93443300D}" type="parTrans" cxnId="{DC3BEFC5-EFC9-4155-B95E-1EC150FA0B5E}">
      <dgm:prSet/>
      <dgm:spPr/>
      <dgm:t>
        <a:bodyPr/>
        <a:lstStyle/>
        <a:p>
          <a:endParaRPr lang="it-IT"/>
        </a:p>
      </dgm:t>
    </dgm:pt>
    <dgm:pt modelId="{15999439-96E0-43E2-A4AF-698A9F606180}" type="sibTrans" cxnId="{DC3BEFC5-EFC9-4155-B95E-1EC150FA0B5E}">
      <dgm:prSet/>
      <dgm:spPr/>
      <dgm:t>
        <a:bodyPr/>
        <a:lstStyle/>
        <a:p>
          <a:endParaRPr lang="it-IT"/>
        </a:p>
      </dgm:t>
    </dgm:pt>
    <dgm:pt modelId="{9236A3CB-EC74-498D-8FB9-9A6583E47F37}">
      <dgm:prSet phldrT="[Testo]"/>
      <dgm:spPr/>
      <dgm:t>
        <a:bodyPr/>
        <a:lstStyle/>
        <a:p>
          <a:r>
            <a:rPr lang="it-IT" b="1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24.759</a:t>
          </a:r>
          <a:endParaRPr lang="it-IT" b="1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277BFFA0-B552-4919-A247-A146657D53A4}" type="parTrans" cxnId="{DFE0DB6E-EE35-4D6B-8982-238DC71EA5CC}">
      <dgm:prSet/>
      <dgm:spPr/>
      <dgm:t>
        <a:bodyPr/>
        <a:lstStyle/>
        <a:p>
          <a:endParaRPr lang="it-IT"/>
        </a:p>
      </dgm:t>
    </dgm:pt>
    <dgm:pt modelId="{40FA9E09-BCDA-4DF6-A475-51A9004C73B0}" type="sibTrans" cxnId="{DFE0DB6E-EE35-4D6B-8982-238DC71EA5CC}">
      <dgm:prSet/>
      <dgm:spPr/>
      <dgm:t>
        <a:bodyPr/>
        <a:lstStyle/>
        <a:p>
          <a:endParaRPr lang="it-IT"/>
        </a:p>
      </dgm:t>
    </dgm:pt>
    <dgm:pt modelId="{FD8F652B-0B0D-4B8D-855E-91903DF715EE}">
      <dgm:prSet phldrT="[Testo]"/>
      <dgm:spPr/>
      <dgm:t>
        <a:bodyPr/>
        <a:lstStyle/>
        <a:p>
          <a:r>
            <a:rPr lang="it-IT" b="1" i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APPUNTAMENTI GESTITI DALLE SEDI TERRITORIALI (+ 24%) </a:t>
          </a:r>
          <a:r>
            <a:rPr lang="it-IT" b="1" i="1" dirty="0" err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DI</a:t>
          </a:r>
          <a:r>
            <a:rPr lang="it-IT" b="1" i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 CUI IL 63% GESTITI IN FORMA VIRTUALE ED IL 37% AGLI SPORTELLI DELLE SEDI TERRITORIALI</a:t>
          </a:r>
          <a:endParaRPr lang="it-IT" dirty="0"/>
        </a:p>
      </dgm:t>
    </dgm:pt>
    <dgm:pt modelId="{A4A3999A-6513-49F4-BF2D-FD699599E463}" type="parTrans" cxnId="{F8AF64BC-4CEA-4606-9F89-05AC4ECA3701}">
      <dgm:prSet/>
      <dgm:spPr/>
      <dgm:t>
        <a:bodyPr/>
        <a:lstStyle/>
        <a:p>
          <a:endParaRPr lang="it-IT"/>
        </a:p>
      </dgm:t>
    </dgm:pt>
    <dgm:pt modelId="{963FF345-8DE0-4C60-A1EA-EC5430B241CA}" type="sibTrans" cxnId="{F8AF64BC-4CEA-4606-9F89-05AC4ECA3701}">
      <dgm:prSet/>
      <dgm:spPr/>
      <dgm:t>
        <a:bodyPr/>
        <a:lstStyle/>
        <a:p>
          <a:endParaRPr lang="it-IT"/>
        </a:p>
      </dgm:t>
    </dgm:pt>
    <dgm:pt modelId="{1128F4B8-1EA7-4F99-AB52-6CB430F89ED8}">
      <dgm:prSet phldrT="[Testo]"/>
      <dgm:spPr/>
      <dgm:t>
        <a:bodyPr/>
        <a:lstStyle/>
        <a:p>
          <a:r>
            <a:rPr lang="it-IT" b="1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35.765</a:t>
          </a:r>
          <a:endParaRPr lang="it-IT" dirty="0"/>
        </a:p>
      </dgm:t>
    </dgm:pt>
    <dgm:pt modelId="{4C14D7AC-4115-4ED7-A184-B1FDCA3FFE29}" type="parTrans" cxnId="{5C039B3A-F4B4-4ACC-8AD2-B687F9F07863}">
      <dgm:prSet/>
      <dgm:spPr/>
      <dgm:t>
        <a:bodyPr/>
        <a:lstStyle/>
        <a:p>
          <a:endParaRPr lang="it-IT"/>
        </a:p>
      </dgm:t>
    </dgm:pt>
    <dgm:pt modelId="{CBBF590B-F3A0-40A0-8FA4-8A859D6DBE61}" type="sibTrans" cxnId="{5C039B3A-F4B4-4ACC-8AD2-B687F9F07863}">
      <dgm:prSet/>
      <dgm:spPr/>
      <dgm:t>
        <a:bodyPr/>
        <a:lstStyle/>
        <a:p>
          <a:endParaRPr lang="it-IT"/>
        </a:p>
      </dgm:t>
    </dgm:pt>
    <dgm:pt modelId="{E478ECD6-3686-4A8D-94FB-4881A63F1ACF}">
      <dgm:prSet phldrT="[Testo]"/>
      <dgm:spPr/>
      <dgm:t>
        <a:bodyPr/>
        <a:lstStyle/>
        <a:p>
          <a:r>
            <a:rPr lang="it-IT" b="1" i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CONTATTI TRAMITE POSTA ORDINARIA E RACCOMANDATA (- 63%) PARI A CIRCA IL 14 %</a:t>
          </a:r>
          <a:endParaRPr lang="it-IT" dirty="0"/>
        </a:p>
      </dgm:t>
    </dgm:pt>
    <dgm:pt modelId="{D2DB8C43-122B-4824-9945-AEEE9732FBCF}" type="parTrans" cxnId="{7BA8593F-15FE-4F97-BF10-99777ED2143D}">
      <dgm:prSet/>
      <dgm:spPr/>
      <dgm:t>
        <a:bodyPr/>
        <a:lstStyle/>
        <a:p>
          <a:endParaRPr lang="it-IT"/>
        </a:p>
      </dgm:t>
    </dgm:pt>
    <dgm:pt modelId="{D60AA062-3E33-4BB2-9209-C717A36E0470}" type="sibTrans" cxnId="{7BA8593F-15FE-4F97-BF10-99777ED2143D}">
      <dgm:prSet/>
      <dgm:spPr/>
      <dgm:t>
        <a:bodyPr/>
        <a:lstStyle/>
        <a:p>
          <a:endParaRPr lang="it-IT"/>
        </a:p>
      </dgm:t>
    </dgm:pt>
    <dgm:pt modelId="{07E6631A-C166-4651-BD60-ECFB6FBFFE3B}" type="pres">
      <dgm:prSet presAssocID="{C7B7CDCA-547E-417D-929A-0B746439BF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5870D3-B60B-4BE4-85BE-489700FB13B0}" type="pres">
      <dgm:prSet presAssocID="{50EA6019-1FEA-4C5E-A9B6-1E967A88F5B1}" presName="linNode" presStyleCnt="0"/>
      <dgm:spPr/>
    </dgm:pt>
    <dgm:pt modelId="{0F639A54-B3CE-4BF2-A3A5-CC754AFB989F}" type="pres">
      <dgm:prSet presAssocID="{50EA6019-1FEA-4C5E-A9B6-1E967A88F5B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AD05E6-E0A2-4230-BE3D-3C5D41E4B8BC}" type="pres">
      <dgm:prSet presAssocID="{50EA6019-1FEA-4C5E-A9B6-1E967A88F5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6E7673-2D1E-4D5F-A7AA-AC0F433F762A}" type="pres">
      <dgm:prSet presAssocID="{A1924777-44E2-49EE-9523-78694F752AF2}" presName="sp" presStyleCnt="0"/>
      <dgm:spPr/>
    </dgm:pt>
    <dgm:pt modelId="{39F2DA10-F6D6-431F-A488-D37E88993EE8}" type="pres">
      <dgm:prSet presAssocID="{9236A3CB-EC74-498D-8FB9-9A6583E47F37}" presName="linNode" presStyleCnt="0"/>
      <dgm:spPr/>
    </dgm:pt>
    <dgm:pt modelId="{4C091FEC-2DC9-46D6-BC8E-47D070EAE2AC}" type="pres">
      <dgm:prSet presAssocID="{9236A3CB-EC74-498D-8FB9-9A6583E47F3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EB4DBA-AF57-49D3-9F3E-18B24FA94844}" type="pres">
      <dgm:prSet presAssocID="{9236A3CB-EC74-498D-8FB9-9A6583E47F3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6BD377-D24B-4ED3-88ED-BCD5A9451128}" type="pres">
      <dgm:prSet presAssocID="{40FA9E09-BCDA-4DF6-A475-51A9004C73B0}" presName="sp" presStyleCnt="0"/>
      <dgm:spPr/>
    </dgm:pt>
    <dgm:pt modelId="{7A7FC63B-B41B-4FF2-BCD7-A15F1034A543}" type="pres">
      <dgm:prSet presAssocID="{1128F4B8-1EA7-4F99-AB52-6CB430F89ED8}" presName="linNode" presStyleCnt="0"/>
      <dgm:spPr/>
    </dgm:pt>
    <dgm:pt modelId="{078D2989-43ED-42A6-B512-A1769E15DCD3}" type="pres">
      <dgm:prSet presAssocID="{1128F4B8-1EA7-4F99-AB52-6CB430F89ED8}" presName="parentText" presStyleLbl="node1" presStyleIdx="2" presStyleCnt="3" custLinFactNeighborX="131" custLinFactNeighborY="265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797AD5-C7BB-4055-A86C-9BC3F106B878}" type="pres">
      <dgm:prSet presAssocID="{1128F4B8-1EA7-4F99-AB52-6CB430F89ED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F2EDC1-DF30-4947-AD6C-FF4548B78580}" srcId="{C7B7CDCA-547E-417D-929A-0B746439BF19}" destId="{50EA6019-1FEA-4C5E-A9B6-1E967A88F5B1}" srcOrd="0" destOrd="0" parTransId="{BCF2DBB8-0614-499C-A04C-2294A98FB833}" sibTransId="{A1924777-44E2-49EE-9523-78694F752AF2}"/>
    <dgm:cxn modelId="{DC3BEFC5-EFC9-4155-B95E-1EC150FA0B5E}" srcId="{50EA6019-1FEA-4C5E-A9B6-1E967A88F5B1}" destId="{27403CE5-9348-4E37-A959-EB147A7BDC6F}" srcOrd="0" destOrd="0" parTransId="{FEA14724-6EB7-45DF-9F31-CCE93443300D}" sibTransId="{15999439-96E0-43E2-A4AF-698A9F606180}"/>
    <dgm:cxn modelId="{50B68DAF-C419-44C4-8975-C191FFC2466B}" type="presOf" srcId="{C7B7CDCA-547E-417D-929A-0B746439BF19}" destId="{07E6631A-C166-4651-BD60-ECFB6FBFFE3B}" srcOrd="0" destOrd="0" presId="urn:microsoft.com/office/officeart/2005/8/layout/vList5"/>
    <dgm:cxn modelId="{B6A5FB33-C53F-4CF3-9016-D4A740BEE7F9}" type="presOf" srcId="{1128F4B8-1EA7-4F99-AB52-6CB430F89ED8}" destId="{078D2989-43ED-42A6-B512-A1769E15DCD3}" srcOrd="0" destOrd="0" presId="urn:microsoft.com/office/officeart/2005/8/layout/vList5"/>
    <dgm:cxn modelId="{7A068170-3528-478D-B507-63E5515837C0}" type="presOf" srcId="{E478ECD6-3686-4A8D-94FB-4881A63F1ACF}" destId="{82797AD5-C7BB-4055-A86C-9BC3F106B878}" srcOrd="0" destOrd="0" presId="urn:microsoft.com/office/officeart/2005/8/layout/vList5"/>
    <dgm:cxn modelId="{A44AE3D6-94BC-42F2-909C-A95583561860}" type="presOf" srcId="{FD8F652B-0B0D-4B8D-855E-91903DF715EE}" destId="{2CEB4DBA-AF57-49D3-9F3E-18B24FA94844}" srcOrd="0" destOrd="0" presId="urn:microsoft.com/office/officeart/2005/8/layout/vList5"/>
    <dgm:cxn modelId="{7BA8593F-15FE-4F97-BF10-99777ED2143D}" srcId="{1128F4B8-1EA7-4F99-AB52-6CB430F89ED8}" destId="{E478ECD6-3686-4A8D-94FB-4881A63F1ACF}" srcOrd="0" destOrd="0" parTransId="{D2DB8C43-122B-4824-9945-AEEE9732FBCF}" sibTransId="{D60AA062-3E33-4BB2-9209-C717A36E0470}"/>
    <dgm:cxn modelId="{ED33D0BC-CA5E-4428-875E-21BE5D8B9C1E}" type="presOf" srcId="{50EA6019-1FEA-4C5E-A9B6-1E967A88F5B1}" destId="{0F639A54-B3CE-4BF2-A3A5-CC754AFB989F}" srcOrd="0" destOrd="0" presId="urn:microsoft.com/office/officeart/2005/8/layout/vList5"/>
    <dgm:cxn modelId="{676F7938-1D1C-4238-913B-E0C22EFDE9DA}" type="presOf" srcId="{27403CE5-9348-4E37-A959-EB147A7BDC6F}" destId="{C6AD05E6-E0A2-4230-BE3D-3C5D41E4B8BC}" srcOrd="0" destOrd="0" presId="urn:microsoft.com/office/officeart/2005/8/layout/vList5"/>
    <dgm:cxn modelId="{DB2C1EF0-D891-498A-AE89-2AE5FFFE417B}" type="presOf" srcId="{9236A3CB-EC74-498D-8FB9-9A6583E47F37}" destId="{4C091FEC-2DC9-46D6-BC8E-47D070EAE2AC}" srcOrd="0" destOrd="0" presId="urn:microsoft.com/office/officeart/2005/8/layout/vList5"/>
    <dgm:cxn modelId="{DFE0DB6E-EE35-4D6B-8982-238DC71EA5CC}" srcId="{C7B7CDCA-547E-417D-929A-0B746439BF19}" destId="{9236A3CB-EC74-498D-8FB9-9A6583E47F37}" srcOrd="1" destOrd="0" parTransId="{277BFFA0-B552-4919-A247-A146657D53A4}" sibTransId="{40FA9E09-BCDA-4DF6-A475-51A9004C73B0}"/>
    <dgm:cxn modelId="{F8AF64BC-4CEA-4606-9F89-05AC4ECA3701}" srcId="{9236A3CB-EC74-498D-8FB9-9A6583E47F37}" destId="{FD8F652B-0B0D-4B8D-855E-91903DF715EE}" srcOrd="0" destOrd="0" parTransId="{A4A3999A-6513-49F4-BF2D-FD699599E463}" sibTransId="{963FF345-8DE0-4C60-A1EA-EC5430B241CA}"/>
    <dgm:cxn modelId="{5C039B3A-F4B4-4ACC-8AD2-B687F9F07863}" srcId="{C7B7CDCA-547E-417D-929A-0B746439BF19}" destId="{1128F4B8-1EA7-4F99-AB52-6CB430F89ED8}" srcOrd="2" destOrd="0" parTransId="{4C14D7AC-4115-4ED7-A184-B1FDCA3FFE29}" sibTransId="{CBBF590B-F3A0-40A0-8FA4-8A859D6DBE61}"/>
    <dgm:cxn modelId="{B18183C5-45B4-48C9-A0DF-1248BA780817}" type="presParOf" srcId="{07E6631A-C166-4651-BD60-ECFB6FBFFE3B}" destId="{1A5870D3-B60B-4BE4-85BE-489700FB13B0}" srcOrd="0" destOrd="0" presId="urn:microsoft.com/office/officeart/2005/8/layout/vList5"/>
    <dgm:cxn modelId="{B67D5B4F-787D-4FB9-82A6-5414431C194C}" type="presParOf" srcId="{1A5870D3-B60B-4BE4-85BE-489700FB13B0}" destId="{0F639A54-B3CE-4BF2-A3A5-CC754AFB989F}" srcOrd="0" destOrd="0" presId="urn:microsoft.com/office/officeart/2005/8/layout/vList5"/>
    <dgm:cxn modelId="{32B5A6ED-2A15-4D2A-9D54-9ECE5E67BA7E}" type="presParOf" srcId="{1A5870D3-B60B-4BE4-85BE-489700FB13B0}" destId="{C6AD05E6-E0A2-4230-BE3D-3C5D41E4B8BC}" srcOrd="1" destOrd="0" presId="urn:microsoft.com/office/officeart/2005/8/layout/vList5"/>
    <dgm:cxn modelId="{9C2D33B3-A7D5-4FED-9CFF-0273A91BE70E}" type="presParOf" srcId="{07E6631A-C166-4651-BD60-ECFB6FBFFE3B}" destId="{A16E7673-2D1E-4D5F-A7AA-AC0F433F762A}" srcOrd="1" destOrd="0" presId="urn:microsoft.com/office/officeart/2005/8/layout/vList5"/>
    <dgm:cxn modelId="{8DACACBB-2F3F-4B29-9D18-690BEE173003}" type="presParOf" srcId="{07E6631A-C166-4651-BD60-ECFB6FBFFE3B}" destId="{39F2DA10-F6D6-431F-A488-D37E88993EE8}" srcOrd="2" destOrd="0" presId="urn:microsoft.com/office/officeart/2005/8/layout/vList5"/>
    <dgm:cxn modelId="{3CD16B70-0D90-4B32-9742-E7962B0DAACE}" type="presParOf" srcId="{39F2DA10-F6D6-431F-A488-D37E88993EE8}" destId="{4C091FEC-2DC9-46D6-BC8E-47D070EAE2AC}" srcOrd="0" destOrd="0" presId="urn:microsoft.com/office/officeart/2005/8/layout/vList5"/>
    <dgm:cxn modelId="{05CA58E6-8E2B-4EC4-AD0F-257FA49A58E2}" type="presParOf" srcId="{39F2DA10-F6D6-431F-A488-D37E88993EE8}" destId="{2CEB4DBA-AF57-49D3-9F3E-18B24FA94844}" srcOrd="1" destOrd="0" presId="urn:microsoft.com/office/officeart/2005/8/layout/vList5"/>
    <dgm:cxn modelId="{8FD5F75D-2BA5-48C4-94E8-F2E4E9C066D9}" type="presParOf" srcId="{07E6631A-C166-4651-BD60-ECFB6FBFFE3B}" destId="{C26BD377-D24B-4ED3-88ED-BCD5A9451128}" srcOrd="3" destOrd="0" presId="urn:microsoft.com/office/officeart/2005/8/layout/vList5"/>
    <dgm:cxn modelId="{C34E56AE-D574-4594-98BE-D00CAA56D1A6}" type="presParOf" srcId="{07E6631A-C166-4651-BD60-ECFB6FBFFE3B}" destId="{7A7FC63B-B41B-4FF2-BCD7-A15F1034A543}" srcOrd="4" destOrd="0" presId="urn:microsoft.com/office/officeart/2005/8/layout/vList5"/>
    <dgm:cxn modelId="{278F41B0-3031-4232-81A0-A2323343C1E6}" type="presParOf" srcId="{7A7FC63B-B41B-4FF2-BCD7-A15F1034A543}" destId="{078D2989-43ED-42A6-B512-A1769E15DCD3}" srcOrd="0" destOrd="0" presId="urn:microsoft.com/office/officeart/2005/8/layout/vList5"/>
    <dgm:cxn modelId="{AE708719-7E45-462B-B1F6-FC03DABA4514}" type="presParOf" srcId="{7A7FC63B-B41B-4FF2-BCD7-A15F1034A543}" destId="{82797AD5-C7BB-4055-A86C-9BC3F106B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712-5655-4584-B21F-DC576E33FAA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B45BA0-E7BB-4ECC-B0B1-9BAA64910F4A}">
      <dgm:prSet phldrT="[Testo]"/>
      <dgm:spPr/>
      <dgm:t>
        <a:bodyPr/>
        <a:lstStyle/>
        <a:p>
          <a:r>
            <a:rPr lang="it-IT" dirty="0" err="1"/>
            <a:t>Touchpoint</a:t>
          </a:r>
          <a:r>
            <a:rPr lang="it-IT" dirty="0"/>
            <a:t> fisici</a:t>
          </a:r>
        </a:p>
      </dgm:t>
    </dgm:pt>
    <dgm:pt modelId="{5DFAB1B5-E404-42E0-B403-F29A43887208}" type="parTrans" cxnId="{7E265AE5-E1AA-4E20-96E3-EF9C0BDBB454}">
      <dgm:prSet/>
      <dgm:spPr/>
      <dgm:t>
        <a:bodyPr/>
        <a:lstStyle/>
        <a:p>
          <a:endParaRPr lang="it-IT"/>
        </a:p>
      </dgm:t>
    </dgm:pt>
    <dgm:pt modelId="{A93E904E-E9F4-4A87-BFCF-115793559F28}" type="sibTrans" cxnId="{7E265AE5-E1AA-4E20-96E3-EF9C0BDBB454}">
      <dgm:prSet/>
      <dgm:spPr/>
      <dgm:t>
        <a:bodyPr/>
        <a:lstStyle/>
        <a:p>
          <a:endParaRPr lang="it-IT"/>
        </a:p>
      </dgm:t>
    </dgm:pt>
    <dgm:pt modelId="{3DB92ACA-AD67-4266-9307-4C81F1A5766D}">
      <dgm:prSet phldrT="[Testo]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it-IT" dirty="0"/>
            <a:t>* Sportello (ST, GUD, GUM)</a:t>
          </a:r>
        </a:p>
      </dgm:t>
    </dgm:pt>
    <dgm:pt modelId="{370CC270-E33C-4AD0-A165-62B9A3403990}" type="parTrans" cxnId="{8FB2B420-FAD4-48D7-B665-BC00BB0545A1}">
      <dgm:prSet/>
      <dgm:spPr/>
      <dgm:t>
        <a:bodyPr/>
        <a:lstStyle/>
        <a:p>
          <a:endParaRPr lang="it-IT"/>
        </a:p>
      </dgm:t>
    </dgm:pt>
    <dgm:pt modelId="{4AAE3A15-2900-43AA-AFE7-16A404C9E8EE}" type="sibTrans" cxnId="{8FB2B420-FAD4-48D7-B665-BC00BB0545A1}">
      <dgm:prSet/>
      <dgm:spPr/>
      <dgm:t>
        <a:bodyPr/>
        <a:lstStyle/>
        <a:p>
          <a:endParaRPr lang="it-IT"/>
        </a:p>
      </dgm:t>
    </dgm:pt>
    <dgm:pt modelId="{DAEF41FB-D5A7-4D8A-98C3-BF3AC1210DDB}">
      <dgm:prSet phldrT="[Testo]"/>
      <dgm:spPr/>
      <dgm:t>
        <a:bodyPr/>
        <a:lstStyle/>
        <a:p>
          <a:r>
            <a:rPr lang="it-IT" dirty="0" err="1"/>
            <a:t>Touchpoint</a:t>
          </a:r>
          <a:r>
            <a:rPr lang="it-IT" dirty="0"/>
            <a:t> digitali</a:t>
          </a:r>
        </a:p>
      </dgm:t>
    </dgm:pt>
    <dgm:pt modelId="{E8ECC77B-5408-4B6A-93E5-D6EA052BEA17}" type="parTrans" cxnId="{E5CA33E7-3402-4E92-9A93-41133D1FAE49}">
      <dgm:prSet/>
      <dgm:spPr/>
      <dgm:t>
        <a:bodyPr/>
        <a:lstStyle/>
        <a:p>
          <a:endParaRPr lang="it-IT"/>
        </a:p>
      </dgm:t>
    </dgm:pt>
    <dgm:pt modelId="{7D0D86D9-C68A-4FC7-8891-30EC26B5A4F1}" type="sibTrans" cxnId="{E5CA33E7-3402-4E92-9A93-41133D1FAE49}">
      <dgm:prSet/>
      <dgm:spPr/>
      <dgm:t>
        <a:bodyPr/>
        <a:lstStyle/>
        <a:p>
          <a:endParaRPr lang="it-IT"/>
        </a:p>
      </dgm:t>
    </dgm:pt>
    <dgm:pt modelId="{5D45A6AB-4EB4-414B-AF73-F1086BDD02E3}">
      <dgm:prSet phldrT="[Testo]"/>
      <dgm:spPr/>
      <dgm:t>
        <a:bodyPr/>
        <a:lstStyle/>
        <a:p>
          <a:pPr>
            <a:buNone/>
          </a:pPr>
          <a:r>
            <a:rPr lang="it-IT" dirty="0"/>
            <a:t>* Servizi telefonici (Numero Verde, rilievi </a:t>
          </a:r>
          <a:r>
            <a:rPr lang="it-IT" dirty="0" err="1"/>
            <a:t>customer</a:t>
          </a:r>
          <a:r>
            <a:rPr lang="it-IT" dirty="0"/>
            <a:t> </a:t>
          </a:r>
          <a:r>
            <a:rPr lang="it-IT" dirty="0" err="1"/>
            <a:t>satisfaction</a:t>
          </a:r>
          <a:r>
            <a:rPr lang="it-IT" dirty="0"/>
            <a:t>)</a:t>
          </a:r>
        </a:p>
      </dgm:t>
    </dgm:pt>
    <dgm:pt modelId="{0F867F37-CC44-4CCF-B7FE-B313A9AF8F5C}" type="parTrans" cxnId="{2C9D27A5-A2DF-4664-883A-6BD8B79A2232}">
      <dgm:prSet/>
      <dgm:spPr/>
      <dgm:t>
        <a:bodyPr/>
        <a:lstStyle/>
        <a:p>
          <a:endParaRPr lang="it-IT"/>
        </a:p>
      </dgm:t>
    </dgm:pt>
    <dgm:pt modelId="{883CAAF8-F77E-4898-866B-063D6BEDF247}" type="sibTrans" cxnId="{2C9D27A5-A2DF-4664-883A-6BD8B79A2232}">
      <dgm:prSet/>
      <dgm:spPr/>
      <dgm:t>
        <a:bodyPr/>
        <a:lstStyle/>
        <a:p>
          <a:endParaRPr lang="it-IT"/>
        </a:p>
      </dgm:t>
    </dgm:pt>
    <dgm:pt modelId="{A99D98CE-9F51-4002-B112-CF895249250B}">
      <dgm:prSet phldrT="[Testo]"/>
      <dgm:spPr/>
      <dgm:t>
        <a:bodyPr/>
        <a:lstStyle/>
        <a:p>
          <a:r>
            <a:rPr lang="it-IT" dirty="0"/>
            <a:t>* Sito Web</a:t>
          </a:r>
        </a:p>
      </dgm:t>
    </dgm:pt>
    <dgm:pt modelId="{A7A8008B-EB60-417D-92FE-226E204A1F2D}" type="parTrans" cxnId="{96400E24-C26A-4BDA-82A3-BF7D3FAF5D50}">
      <dgm:prSet/>
      <dgm:spPr/>
      <dgm:t>
        <a:bodyPr/>
        <a:lstStyle/>
        <a:p>
          <a:endParaRPr lang="it-IT"/>
        </a:p>
      </dgm:t>
    </dgm:pt>
    <dgm:pt modelId="{780EF1BB-A0E6-4E4B-A2B9-D94DC986A650}" type="sibTrans" cxnId="{96400E24-C26A-4BDA-82A3-BF7D3FAF5D50}">
      <dgm:prSet/>
      <dgm:spPr/>
      <dgm:t>
        <a:bodyPr/>
        <a:lstStyle/>
        <a:p>
          <a:endParaRPr lang="it-IT"/>
        </a:p>
      </dgm:t>
    </dgm:pt>
    <dgm:pt modelId="{6430D6F6-1F28-4744-951A-C2407DDF7B26}">
      <dgm:prSet phldrT="[Testo]"/>
      <dgm:spPr/>
      <dgm:t>
        <a:bodyPr/>
        <a:lstStyle/>
        <a:p>
          <a:r>
            <a:rPr lang="it-IT" b="1" dirty="0">
              <a:solidFill>
                <a:schemeClr val="accent1"/>
              </a:solidFill>
            </a:rPr>
            <a:t>* Portale Inquilini ERP</a:t>
          </a:r>
        </a:p>
        <a:p>
          <a:r>
            <a:rPr lang="it-IT" b="1" dirty="0">
              <a:solidFill>
                <a:schemeClr val="accent1"/>
              </a:solidFill>
            </a:rPr>
            <a:t>* App Mobile</a:t>
          </a:r>
        </a:p>
      </dgm:t>
    </dgm:pt>
    <dgm:pt modelId="{6B0FBCBB-C7CF-4664-9B0D-B3B68945E657}" type="parTrans" cxnId="{6B013BBF-D0C1-4690-B265-8073646800DE}">
      <dgm:prSet/>
      <dgm:spPr/>
      <dgm:t>
        <a:bodyPr/>
        <a:lstStyle/>
        <a:p>
          <a:endParaRPr lang="it-IT"/>
        </a:p>
      </dgm:t>
    </dgm:pt>
    <dgm:pt modelId="{D9E8C7F7-E5BF-4DE3-B841-60E3D318B7AA}" type="sibTrans" cxnId="{6B013BBF-D0C1-4690-B265-8073646800DE}">
      <dgm:prSet/>
      <dgm:spPr/>
      <dgm:t>
        <a:bodyPr/>
        <a:lstStyle/>
        <a:p>
          <a:endParaRPr lang="it-IT"/>
        </a:p>
      </dgm:t>
    </dgm:pt>
    <dgm:pt modelId="{570E28C3-A38C-481E-B6A7-9537CF14DF78}">
      <dgm:prSet phldrT="[Testo]"/>
      <dgm:spPr/>
      <dgm:t>
        <a:bodyPr/>
        <a:lstStyle/>
        <a:p>
          <a:r>
            <a:rPr lang="it-IT" dirty="0"/>
            <a:t>* E-Mail</a:t>
          </a:r>
        </a:p>
      </dgm:t>
    </dgm:pt>
    <dgm:pt modelId="{F3D9F2AB-5F49-40AE-A743-C610439010DE}" type="parTrans" cxnId="{2F3B5F0B-E2D7-4B32-A728-D56F1FDACF5B}">
      <dgm:prSet/>
      <dgm:spPr/>
      <dgm:t>
        <a:bodyPr/>
        <a:lstStyle/>
        <a:p>
          <a:endParaRPr lang="it-IT"/>
        </a:p>
      </dgm:t>
    </dgm:pt>
    <dgm:pt modelId="{2011C3E5-7AA4-490F-8080-94005F9968BC}" type="sibTrans" cxnId="{2F3B5F0B-E2D7-4B32-A728-D56F1FDACF5B}">
      <dgm:prSet/>
      <dgm:spPr/>
      <dgm:t>
        <a:bodyPr/>
        <a:lstStyle/>
        <a:p>
          <a:endParaRPr lang="it-IT"/>
        </a:p>
      </dgm:t>
    </dgm:pt>
    <dgm:pt modelId="{724DCB67-2A9C-4C91-978F-EACA18A1B7D0}">
      <dgm:prSet phldrT="[Testo]"/>
      <dgm:spPr/>
      <dgm:t>
        <a:bodyPr/>
        <a:lstStyle/>
        <a:p>
          <a:pPr>
            <a:buNone/>
          </a:pPr>
          <a:r>
            <a:rPr lang="it-IT"/>
            <a:t>* </a:t>
          </a:r>
          <a:r>
            <a:rPr lang="it-IT" dirty="0"/>
            <a:t>Postalizzazioni</a:t>
          </a:r>
        </a:p>
      </dgm:t>
    </dgm:pt>
    <dgm:pt modelId="{E95EAA81-6832-488B-94C3-E48529C4F608}" type="parTrans" cxnId="{7F9BD1C1-5A48-4483-B305-7138E778AEF8}">
      <dgm:prSet/>
      <dgm:spPr/>
      <dgm:t>
        <a:bodyPr/>
        <a:lstStyle/>
        <a:p>
          <a:endParaRPr lang="it-IT"/>
        </a:p>
      </dgm:t>
    </dgm:pt>
    <dgm:pt modelId="{0A77EBFA-78BD-49E2-A7B7-EC6A79E8BC8C}" type="sibTrans" cxnId="{7F9BD1C1-5A48-4483-B305-7138E778AEF8}">
      <dgm:prSet/>
      <dgm:spPr/>
      <dgm:t>
        <a:bodyPr/>
        <a:lstStyle/>
        <a:p>
          <a:endParaRPr lang="it-IT"/>
        </a:p>
      </dgm:t>
    </dgm:pt>
    <dgm:pt modelId="{855BCE00-1DCF-445F-8A2A-DC458CB178D4}">
      <dgm:prSet phldrT="[Testo]"/>
      <dgm:spPr/>
      <dgm:t>
        <a:bodyPr/>
        <a:lstStyle/>
        <a:p>
          <a:pPr>
            <a:buNone/>
          </a:pPr>
          <a:r>
            <a:rPr lang="it-IT" dirty="0"/>
            <a:t>* Operatori (Addetti tecnici, sicurezza e Custodi)</a:t>
          </a:r>
        </a:p>
      </dgm:t>
    </dgm:pt>
    <dgm:pt modelId="{896D34E1-89BD-41D0-85F6-C80AD58CBB1D}" type="parTrans" cxnId="{26427119-0085-4C10-95ED-794F3B616F5F}">
      <dgm:prSet/>
      <dgm:spPr/>
      <dgm:t>
        <a:bodyPr/>
        <a:lstStyle/>
        <a:p>
          <a:endParaRPr lang="it-IT"/>
        </a:p>
      </dgm:t>
    </dgm:pt>
    <dgm:pt modelId="{F5B1CD7A-6F66-403C-880B-CB09AF11A7C9}" type="sibTrans" cxnId="{26427119-0085-4C10-95ED-794F3B616F5F}">
      <dgm:prSet/>
      <dgm:spPr/>
      <dgm:t>
        <a:bodyPr/>
        <a:lstStyle/>
        <a:p>
          <a:endParaRPr lang="it-IT"/>
        </a:p>
      </dgm:t>
    </dgm:pt>
    <dgm:pt modelId="{4F40C395-CAB1-4D41-A05D-2F169070443D}" type="pres">
      <dgm:prSet presAssocID="{DCA6C712-5655-4584-B21F-DC576E33FAA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BB390A7-B89F-4A38-BA12-808421B4795E}" type="pres">
      <dgm:prSet presAssocID="{66B45BA0-E7BB-4ECC-B0B1-9BAA64910F4A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854E8A-876C-49D9-A165-27DCDE30B7AC}" type="pres">
      <dgm:prSet presAssocID="{66B45BA0-E7BB-4ECC-B0B1-9BAA64910F4A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8770AD-17FB-4031-8740-2AD5E7AC9BCD}" type="pres">
      <dgm:prSet presAssocID="{DAEF41FB-D5A7-4D8A-98C3-BF3AC1210DDB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5C645D-848D-459E-A02C-2408BC91E350}" type="pres">
      <dgm:prSet presAssocID="{DAEF41FB-D5A7-4D8A-98C3-BF3AC1210DDB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013BBF-D0C1-4690-B265-8073646800DE}" srcId="{DAEF41FB-D5A7-4D8A-98C3-BF3AC1210DDB}" destId="{6430D6F6-1F28-4744-951A-C2407DDF7B26}" srcOrd="2" destOrd="0" parTransId="{6B0FBCBB-C7CF-4664-9B0D-B3B68945E657}" sibTransId="{D9E8C7F7-E5BF-4DE3-B841-60E3D318B7AA}"/>
    <dgm:cxn modelId="{5300EF38-8551-4AAC-9BF2-13F1CBA52CDE}" type="presOf" srcId="{6430D6F6-1F28-4744-951A-C2407DDF7B26}" destId="{D65C645D-848D-459E-A02C-2408BC91E350}" srcOrd="0" destOrd="2" presId="urn:microsoft.com/office/officeart/2009/3/layout/IncreasingArrowsProcess"/>
    <dgm:cxn modelId="{2F3B5F0B-E2D7-4B32-A728-D56F1FDACF5B}" srcId="{DAEF41FB-D5A7-4D8A-98C3-BF3AC1210DDB}" destId="{570E28C3-A38C-481E-B6A7-9537CF14DF78}" srcOrd="0" destOrd="0" parTransId="{F3D9F2AB-5F49-40AE-A743-C610439010DE}" sibTransId="{2011C3E5-7AA4-490F-8080-94005F9968BC}"/>
    <dgm:cxn modelId="{B94A9132-657C-4C8B-83FE-B29D12855DDF}" type="presOf" srcId="{66B45BA0-E7BB-4ECC-B0B1-9BAA64910F4A}" destId="{6BB390A7-B89F-4A38-BA12-808421B4795E}" srcOrd="0" destOrd="0" presId="urn:microsoft.com/office/officeart/2009/3/layout/IncreasingArrowsProcess"/>
    <dgm:cxn modelId="{43ECFCD7-6B4B-4EF2-BAB9-59F044C9D1CE}" type="presOf" srcId="{855BCE00-1DCF-445F-8A2A-DC458CB178D4}" destId="{19854E8A-876C-49D9-A165-27DCDE30B7AC}" srcOrd="0" destOrd="1" presId="urn:microsoft.com/office/officeart/2009/3/layout/IncreasingArrowsProcess"/>
    <dgm:cxn modelId="{26427119-0085-4C10-95ED-794F3B616F5F}" srcId="{66B45BA0-E7BB-4ECC-B0B1-9BAA64910F4A}" destId="{855BCE00-1DCF-445F-8A2A-DC458CB178D4}" srcOrd="1" destOrd="0" parTransId="{896D34E1-89BD-41D0-85F6-C80AD58CBB1D}" sibTransId="{F5B1CD7A-6F66-403C-880B-CB09AF11A7C9}"/>
    <dgm:cxn modelId="{2C9D27A5-A2DF-4664-883A-6BD8B79A2232}" srcId="{66B45BA0-E7BB-4ECC-B0B1-9BAA64910F4A}" destId="{5D45A6AB-4EB4-414B-AF73-F1086BDD02E3}" srcOrd="3" destOrd="0" parTransId="{0F867F37-CC44-4CCF-B7FE-B313A9AF8F5C}" sibTransId="{883CAAF8-F77E-4898-866B-063D6BEDF247}"/>
    <dgm:cxn modelId="{8FB2B420-FAD4-48D7-B665-BC00BB0545A1}" srcId="{66B45BA0-E7BB-4ECC-B0B1-9BAA64910F4A}" destId="{3DB92ACA-AD67-4266-9307-4C81F1A5766D}" srcOrd="0" destOrd="0" parTransId="{370CC270-E33C-4AD0-A165-62B9A3403990}" sibTransId="{4AAE3A15-2900-43AA-AFE7-16A404C9E8EE}"/>
    <dgm:cxn modelId="{7F9BD1C1-5A48-4483-B305-7138E778AEF8}" srcId="{66B45BA0-E7BB-4ECC-B0B1-9BAA64910F4A}" destId="{724DCB67-2A9C-4C91-978F-EACA18A1B7D0}" srcOrd="2" destOrd="0" parTransId="{E95EAA81-6832-488B-94C3-E48529C4F608}" sibTransId="{0A77EBFA-78BD-49E2-A7B7-EC6A79E8BC8C}"/>
    <dgm:cxn modelId="{C61D2CB6-3A90-476E-8857-AB21C5C17AA2}" type="presOf" srcId="{5D45A6AB-4EB4-414B-AF73-F1086BDD02E3}" destId="{19854E8A-876C-49D9-A165-27DCDE30B7AC}" srcOrd="0" destOrd="3" presId="urn:microsoft.com/office/officeart/2009/3/layout/IncreasingArrowsProcess"/>
    <dgm:cxn modelId="{7E265AE5-E1AA-4E20-96E3-EF9C0BDBB454}" srcId="{DCA6C712-5655-4584-B21F-DC576E33FAA3}" destId="{66B45BA0-E7BB-4ECC-B0B1-9BAA64910F4A}" srcOrd="0" destOrd="0" parTransId="{5DFAB1B5-E404-42E0-B403-F29A43887208}" sibTransId="{A93E904E-E9F4-4A87-BFCF-115793559F28}"/>
    <dgm:cxn modelId="{96400E24-C26A-4BDA-82A3-BF7D3FAF5D50}" srcId="{DAEF41FB-D5A7-4D8A-98C3-BF3AC1210DDB}" destId="{A99D98CE-9F51-4002-B112-CF895249250B}" srcOrd="1" destOrd="0" parTransId="{A7A8008B-EB60-417D-92FE-226E204A1F2D}" sibTransId="{780EF1BB-A0E6-4E4B-A2B9-D94DC986A650}"/>
    <dgm:cxn modelId="{85351726-7EF9-4980-9FDF-C370D6014F2F}" type="presOf" srcId="{570E28C3-A38C-481E-B6A7-9537CF14DF78}" destId="{D65C645D-848D-459E-A02C-2408BC91E350}" srcOrd="0" destOrd="0" presId="urn:microsoft.com/office/officeart/2009/3/layout/IncreasingArrowsProcess"/>
    <dgm:cxn modelId="{3F4C4B19-611F-49CA-A72C-51A3EDC787FD}" type="presOf" srcId="{DAEF41FB-D5A7-4D8A-98C3-BF3AC1210DDB}" destId="{9D8770AD-17FB-4031-8740-2AD5E7AC9BCD}" srcOrd="0" destOrd="0" presId="urn:microsoft.com/office/officeart/2009/3/layout/IncreasingArrowsProcess"/>
    <dgm:cxn modelId="{E5CA33E7-3402-4E92-9A93-41133D1FAE49}" srcId="{DCA6C712-5655-4584-B21F-DC576E33FAA3}" destId="{DAEF41FB-D5A7-4D8A-98C3-BF3AC1210DDB}" srcOrd="1" destOrd="0" parTransId="{E8ECC77B-5408-4B6A-93E5-D6EA052BEA17}" sibTransId="{7D0D86D9-C68A-4FC7-8891-30EC26B5A4F1}"/>
    <dgm:cxn modelId="{0AC78103-4655-428F-93ED-F943757B79AF}" type="presOf" srcId="{DCA6C712-5655-4584-B21F-DC576E33FAA3}" destId="{4F40C395-CAB1-4D41-A05D-2F169070443D}" srcOrd="0" destOrd="0" presId="urn:microsoft.com/office/officeart/2009/3/layout/IncreasingArrowsProcess"/>
    <dgm:cxn modelId="{AA68C820-9E29-49CC-909A-9443E578F9A8}" type="presOf" srcId="{3DB92ACA-AD67-4266-9307-4C81F1A5766D}" destId="{19854E8A-876C-49D9-A165-27DCDE30B7AC}" srcOrd="0" destOrd="0" presId="urn:microsoft.com/office/officeart/2009/3/layout/IncreasingArrowsProcess"/>
    <dgm:cxn modelId="{E755E635-4238-4A2B-B9E7-0FF0951F22BD}" type="presOf" srcId="{724DCB67-2A9C-4C91-978F-EACA18A1B7D0}" destId="{19854E8A-876C-49D9-A165-27DCDE30B7AC}" srcOrd="0" destOrd="2" presId="urn:microsoft.com/office/officeart/2009/3/layout/IncreasingArrowsProcess"/>
    <dgm:cxn modelId="{37F4F0AE-66BE-4283-8944-EE41A614CF9E}" type="presOf" srcId="{A99D98CE-9F51-4002-B112-CF895249250B}" destId="{D65C645D-848D-459E-A02C-2408BC91E350}" srcOrd="0" destOrd="1" presId="urn:microsoft.com/office/officeart/2009/3/layout/IncreasingArrowsProcess"/>
    <dgm:cxn modelId="{052EBB9C-0AA4-4E80-AD91-C45C6A70E69C}" type="presParOf" srcId="{4F40C395-CAB1-4D41-A05D-2F169070443D}" destId="{6BB390A7-B89F-4A38-BA12-808421B4795E}" srcOrd="0" destOrd="0" presId="urn:microsoft.com/office/officeart/2009/3/layout/IncreasingArrowsProcess"/>
    <dgm:cxn modelId="{0E5FE436-AC35-4D82-B413-5CE7EC60059A}" type="presParOf" srcId="{4F40C395-CAB1-4D41-A05D-2F169070443D}" destId="{19854E8A-876C-49D9-A165-27DCDE30B7AC}" srcOrd="1" destOrd="0" presId="urn:microsoft.com/office/officeart/2009/3/layout/IncreasingArrowsProcess"/>
    <dgm:cxn modelId="{16826F37-9EE8-4D18-811B-746996833C40}" type="presParOf" srcId="{4F40C395-CAB1-4D41-A05D-2F169070443D}" destId="{9D8770AD-17FB-4031-8740-2AD5E7AC9BCD}" srcOrd="2" destOrd="0" presId="urn:microsoft.com/office/officeart/2009/3/layout/IncreasingArrowsProcess"/>
    <dgm:cxn modelId="{046AB8A7-8FF9-4D87-9304-B415282B7E79}" type="presParOf" srcId="{4F40C395-CAB1-4D41-A05D-2F169070443D}" destId="{D65C645D-848D-459E-A02C-2408BC91E350}" srcOrd="3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B97B6-418D-4EED-BB81-2D908C864D5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534E749-7C21-4269-A4CE-B3ACBEF58491}">
      <dgm:prSet phldrT="[Testo]"/>
      <dgm:spPr/>
      <dgm:t>
        <a:bodyPr/>
        <a:lstStyle/>
        <a:p>
          <a:r>
            <a:rPr lang="it-IT" dirty="0"/>
            <a:t>Inquilini</a:t>
          </a:r>
        </a:p>
      </dgm:t>
    </dgm:pt>
    <dgm:pt modelId="{1CF349A8-E475-42D4-8F2F-05E15D7C659C}" type="parTrans" cxnId="{64BEAF35-58BF-4CF9-BBE5-26DA2B2F4352}">
      <dgm:prSet/>
      <dgm:spPr/>
      <dgm:t>
        <a:bodyPr/>
        <a:lstStyle/>
        <a:p>
          <a:endParaRPr lang="it-IT"/>
        </a:p>
      </dgm:t>
    </dgm:pt>
    <dgm:pt modelId="{6A4DA352-0E76-4DD0-9F24-366042FF510B}" type="sibTrans" cxnId="{64BEAF35-58BF-4CF9-BBE5-26DA2B2F4352}">
      <dgm:prSet/>
      <dgm:spPr>
        <a:blipFill rotWithShape="1">
          <a:blip xmlns:r="http://schemas.openxmlformats.org/officeDocument/2006/relationships" r:embed="rId1">
            <a:alphaModFix/>
          </a:blip>
          <a:srcRect/>
          <a:stretch>
            <a:fillRect t="-12000" b="-12000"/>
          </a:stretch>
        </a:blipFill>
      </dgm:spPr>
      <dgm:t>
        <a:bodyPr/>
        <a:lstStyle/>
        <a:p>
          <a:endParaRPr lang="it-IT"/>
        </a:p>
      </dgm:t>
    </dgm:pt>
    <dgm:pt modelId="{1B550F97-C415-4E97-AEAB-592176EC8DC6}">
      <dgm:prSet phldrT="[Testo]"/>
      <dgm:spPr/>
      <dgm:t>
        <a:bodyPr/>
        <a:lstStyle/>
        <a:p>
          <a:r>
            <a:rPr lang="it-IT" dirty="0"/>
            <a:t>Operatori CC</a:t>
          </a:r>
        </a:p>
      </dgm:t>
    </dgm:pt>
    <dgm:pt modelId="{92D830AA-6EE8-4D61-BB71-ADB19828EDC7}" type="parTrans" cxnId="{26B6B4F4-4A8F-4402-AA32-ECEA291677DF}">
      <dgm:prSet/>
      <dgm:spPr/>
      <dgm:t>
        <a:bodyPr/>
        <a:lstStyle/>
        <a:p>
          <a:endParaRPr lang="it-IT"/>
        </a:p>
      </dgm:t>
    </dgm:pt>
    <dgm:pt modelId="{CC892628-F04D-4D11-B167-BEA36271A682}" type="sibTrans" cxnId="{26B6B4F4-4A8F-4402-AA32-ECEA291677DF}">
      <dgm:prSet/>
      <dgm:spPr>
        <a:blipFill rotWithShape="1">
          <a:blip xmlns:r="http://schemas.openxmlformats.org/officeDocument/2006/relationships" r:embed="rId2">
            <a:alphaModFix/>
          </a:blip>
          <a:srcRect/>
          <a:stretch>
            <a:fillRect t="-12000" b="-12000"/>
          </a:stretch>
        </a:blipFill>
      </dgm:spPr>
      <dgm:t>
        <a:bodyPr/>
        <a:lstStyle/>
        <a:p>
          <a:endParaRPr lang="it-IT"/>
        </a:p>
      </dgm:t>
    </dgm:pt>
    <dgm:pt modelId="{BC38E169-360B-4CD3-981B-6AD66221046D}">
      <dgm:prSet phldrT="[Testo]"/>
      <dgm:spPr/>
      <dgm:t>
        <a:bodyPr/>
        <a:lstStyle/>
        <a:p>
          <a:r>
            <a:rPr lang="it-IT" dirty="0"/>
            <a:t>Operatori MM</a:t>
          </a:r>
        </a:p>
      </dgm:t>
    </dgm:pt>
    <dgm:pt modelId="{B4E889F5-CD62-44D6-997A-BC067A8ACA80}" type="parTrans" cxnId="{C8EB7E82-AFE7-41E1-8A18-3356AC475E23}">
      <dgm:prSet/>
      <dgm:spPr/>
      <dgm:t>
        <a:bodyPr/>
        <a:lstStyle/>
        <a:p>
          <a:endParaRPr lang="it-IT"/>
        </a:p>
      </dgm:t>
    </dgm:pt>
    <dgm:pt modelId="{0D37B3BE-8952-4DF4-9C94-0AB7B84B177C}" type="sibTrans" cxnId="{C8EB7E82-AFE7-41E1-8A18-3356AC475E23}">
      <dgm:prSet/>
      <dgm:spPr>
        <a:blipFill rotWithShape="1">
          <a:blip xmlns:r="http://schemas.openxmlformats.org/officeDocument/2006/relationships" r:embed="rId2">
            <a:alphaModFix/>
          </a:blip>
          <a:srcRect/>
          <a:stretch>
            <a:fillRect t="-12000" b="-12000"/>
          </a:stretch>
        </a:blipFill>
      </dgm:spPr>
      <dgm:t>
        <a:bodyPr/>
        <a:lstStyle/>
        <a:p>
          <a:endParaRPr lang="it-IT"/>
        </a:p>
      </dgm:t>
    </dgm:pt>
    <dgm:pt modelId="{B712289E-C38E-4C80-B97A-48047BA30AA5}">
      <dgm:prSet phldrT="[Testo]"/>
      <dgm:spPr/>
      <dgm:t>
        <a:bodyPr/>
        <a:lstStyle/>
        <a:p>
          <a:r>
            <a:rPr lang="it-IT" dirty="0"/>
            <a:t>Operatori </a:t>
          </a:r>
          <a:r>
            <a:rPr lang="it-IT" dirty="0" err="1"/>
            <a:t>CdM</a:t>
          </a:r>
          <a:endParaRPr lang="it-IT" dirty="0"/>
        </a:p>
      </dgm:t>
    </dgm:pt>
    <dgm:pt modelId="{7DC474EA-F354-49FF-892E-0BA91356A8C0}" type="parTrans" cxnId="{D250F928-4015-4932-B68D-07E2E3E8901C}">
      <dgm:prSet/>
      <dgm:spPr/>
      <dgm:t>
        <a:bodyPr/>
        <a:lstStyle/>
        <a:p>
          <a:endParaRPr lang="it-IT"/>
        </a:p>
      </dgm:t>
    </dgm:pt>
    <dgm:pt modelId="{FE25CDD0-CD60-4F3D-AC2E-1D00B6BF35D3}" type="sibTrans" cxnId="{D250F928-4015-4932-B68D-07E2E3E8901C}">
      <dgm:prSet/>
      <dgm:spPr>
        <a:blipFill rotWithShape="1">
          <a:blip xmlns:r="http://schemas.openxmlformats.org/officeDocument/2006/relationships" r:embed="rId3">
            <a:alphaModFix/>
          </a:blip>
          <a:srcRect/>
          <a:stretch>
            <a:fillRect t="-12000" b="-12000"/>
          </a:stretch>
        </a:blipFill>
      </dgm:spPr>
      <dgm:t>
        <a:bodyPr/>
        <a:lstStyle/>
        <a:p>
          <a:endParaRPr lang="it-IT"/>
        </a:p>
      </dgm:t>
    </dgm:pt>
    <dgm:pt modelId="{22895C5E-763D-4A88-B596-9FDB224D4B4E}">
      <dgm:prSet phldrT="[Testo]"/>
      <dgm:spPr/>
      <dgm:t>
        <a:bodyPr/>
        <a:lstStyle/>
        <a:p>
          <a:r>
            <a:rPr lang="it-IT" dirty="0"/>
            <a:t>Comitati</a:t>
          </a:r>
        </a:p>
      </dgm:t>
    </dgm:pt>
    <dgm:pt modelId="{4AB4F5C0-C1D7-4179-AD93-089CFD72F8D2}" type="parTrans" cxnId="{73D5A436-662C-44C9-8E24-3B3F04E8C716}">
      <dgm:prSet/>
      <dgm:spPr/>
      <dgm:t>
        <a:bodyPr/>
        <a:lstStyle/>
        <a:p>
          <a:endParaRPr lang="it-IT"/>
        </a:p>
      </dgm:t>
    </dgm:pt>
    <dgm:pt modelId="{FF2D16D9-54E3-44E9-86C8-08BD5A476F62}" type="sibTrans" cxnId="{73D5A436-662C-44C9-8E24-3B3F04E8C716}">
      <dgm:prSet/>
      <dgm:spPr>
        <a:blipFill rotWithShape="1">
          <a:blip xmlns:r="http://schemas.openxmlformats.org/officeDocument/2006/relationships" r:embed="rId4">
            <a:alphaModFix/>
          </a:blip>
          <a:srcRect/>
          <a:stretch>
            <a:fillRect t="-12000" b="-12000"/>
          </a:stretch>
        </a:blipFill>
      </dgm:spPr>
      <dgm:t>
        <a:bodyPr/>
        <a:lstStyle/>
        <a:p>
          <a:endParaRPr lang="it-IT"/>
        </a:p>
      </dgm:t>
    </dgm:pt>
    <dgm:pt modelId="{551E175F-699E-4B23-8E5F-2D033295F260}" type="pres">
      <dgm:prSet presAssocID="{8D4B97B6-418D-4EED-BB81-2D908C864D5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E7178AF9-6BBE-4278-B25E-53ECB90B8024}" type="pres">
      <dgm:prSet presAssocID="{1534E749-7C21-4269-A4CE-B3ACBEF58491}" presName="text1" presStyleCnt="0"/>
      <dgm:spPr/>
    </dgm:pt>
    <dgm:pt modelId="{EF512589-B96E-422D-A1CC-BB774C36C602}" type="pres">
      <dgm:prSet presAssocID="{1534E749-7C21-4269-A4CE-B3ACBEF58491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B6AFE4-0515-4156-9858-1A915E96924A}" type="pres">
      <dgm:prSet presAssocID="{1534E749-7C21-4269-A4CE-B3ACBEF58491}" presName="textaccent1" presStyleCnt="0"/>
      <dgm:spPr/>
    </dgm:pt>
    <dgm:pt modelId="{67C680F5-0007-46EE-9371-8C07EC95F85F}" type="pres">
      <dgm:prSet presAssocID="{1534E749-7C21-4269-A4CE-B3ACBEF58491}" presName="accentRepeatNode" presStyleLbl="solidAlignAcc1" presStyleIdx="0" presStyleCnt="10"/>
      <dgm:spPr/>
    </dgm:pt>
    <dgm:pt modelId="{ED48A74D-B475-41CF-AF29-5B18E6A8C967}" type="pres">
      <dgm:prSet presAssocID="{6A4DA352-0E76-4DD0-9F24-366042FF510B}" presName="image1" presStyleCnt="0"/>
      <dgm:spPr/>
    </dgm:pt>
    <dgm:pt modelId="{CD784C41-BAE6-445C-9A8A-B39F4B02903D}" type="pres">
      <dgm:prSet presAssocID="{6A4DA352-0E76-4DD0-9F24-366042FF510B}" presName="imageRepeatNode" presStyleLbl="alignAcc1" presStyleIdx="0" presStyleCnt="5"/>
      <dgm:spPr/>
      <dgm:t>
        <a:bodyPr/>
        <a:lstStyle/>
        <a:p>
          <a:endParaRPr lang="it-IT"/>
        </a:p>
      </dgm:t>
    </dgm:pt>
    <dgm:pt modelId="{8D1402B9-69EC-4368-ADA9-D6EC7EB0D6B5}" type="pres">
      <dgm:prSet presAssocID="{6A4DA352-0E76-4DD0-9F24-366042FF510B}" presName="imageaccent1" presStyleCnt="0"/>
      <dgm:spPr/>
    </dgm:pt>
    <dgm:pt modelId="{692E05EE-AAA4-42CF-981F-38E49352A31A}" type="pres">
      <dgm:prSet presAssocID="{6A4DA352-0E76-4DD0-9F24-366042FF510B}" presName="accentRepeatNode" presStyleLbl="solidAlignAcc1" presStyleIdx="1" presStyleCnt="10"/>
      <dgm:spPr/>
    </dgm:pt>
    <dgm:pt modelId="{E93E261C-2DEE-4121-B519-2F1478EA10CA}" type="pres">
      <dgm:prSet presAssocID="{1B550F97-C415-4E97-AEAB-592176EC8DC6}" presName="text2" presStyleCnt="0"/>
      <dgm:spPr/>
    </dgm:pt>
    <dgm:pt modelId="{8811AD30-7CD7-43C8-B781-B8F55CF93D85}" type="pres">
      <dgm:prSet presAssocID="{1B550F97-C415-4E97-AEAB-592176EC8DC6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5F387A-9B2B-4EA5-B2A1-9982EEED6B93}" type="pres">
      <dgm:prSet presAssocID="{1B550F97-C415-4E97-AEAB-592176EC8DC6}" presName="textaccent2" presStyleCnt="0"/>
      <dgm:spPr/>
    </dgm:pt>
    <dgm:pt modelId="{B7EFD88B-5C41-4E9A-AAAC-74119F982DA5}" type="pres">
      <dgm:prSet presAssocID="{1B550F97-C415-4E97-AEAB-592176EC8DC6}" presName="accentRepeatNode" presStyleLbl="solidAlignAcc1" presStyleIdx="2" presStyleCnt="10"/>
      <dgm:spPr/>
    </dgm:pt>
    <dgm:pt modelId="{E52C75AC-A6F2-409B-B79D-6BDBC7753436}" type="pres">
      <dgm:prSet presAssocID="{CC892628-F04D-4D11-B167-BEA36271A682}" presName="image2" presStyleCnt="0"/>
      <dgm:spPr/>
    </dgm:pt>
    <dgm:pt modelId="{FFB04614-662A-4E3D-87A0-830AD5286BC0}" type="pres">
      <dgm:prSet presAssocID="{CC892628-F04D-4D11-B167-BEA36271A682}" presName="imageRepeatNode" presStyleLbl="alignAcc1" presStyleIdx="1" presStyleCnt="5"/>
      <dgm:spPr/>
      <dgm:t>
        <a:bodyPr/>
        <a:lstStyle/>
        <a:p>
          <a:endParaRPr lang="it-IT"/>
        </a:p>
      </dgm:t>
    </dgm:pt>
    <dgm:pt modelId="{A2E95BFE-511A-4559-9E79-37CC3EC18765}" type="pres">
      <dgm:prSet presAssocID="{CC892628-F04D-4D11-B167-BEA36271A682}" presName="imageaccent2" presStyleCnt="0"/>
      <dgm:spPr/>
    </dgm:pt>
    <dgm:pt modelId="{28524EB0-B2C5-43D7-B1E5-3169A17BFA57}" type="pres">
      <dgm:prSet presAssocID="{CC892628-F04D-4D11-B167-BEA36271A682}" presName="accentRepeatNode" presStyleLbl="solidAlignAcc1" presStyleIdx="3" presStyleCnt="10"/>
      <dgm:spPr/>
    </dgm:pt>
    <dgm:pt modelId="{E0BAFAFC-4164-47C1-A0EC-E2D3EDC68C40}" type="pres">
      <dgm:prSet presAssocID="{BC38E169-360B-4CD3-981B-6AD66221046D}" presName="text3" presStyleCnt="0"/>
      <dgm:spPr/>
    </dgm:pt>
    <dgm:pt modelId="{D7FED8D3-9130-4CAC-9108-C32B2EA1FE94}" type="pres">
      <dgm:prSet presAssocID="{BC38E169-360B-4CD3-981B-6AD66221046D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F3A6B5-F3A6-4F33-91D1-A4D0A078740C}" type="pres">
      <dgm:prSet presAssocID="{BC38E169-360B-4CD3-981B-6AD66221046D}" presName="textaccent3" presStyleCnt="0"/>
      <dgm:spPr/>
    </dgm:pt>
    <dgm:pt modelId="{1F4D8E9B-94C3-4858-BF0C-A7DF58AF7880}" type="pres">
      <dgm:prSet presAssocID="{BC38E169-360B-4CD3-981B-6AD66221046D}" presName="accentRepeatNode" presStyleLbl="solidAlignAcc1" presStyleIdx="4" presStyleCnt="10"/>
      <dgm:spPr/>
    </dgm:pt>
    <dgm:pt modelId="{D34C4AFD-DD8C-4B9E-A516-4FA430940A0E}" type="pres">
      <dgm:prSet presAssocID="{0D37B3BE-8952-4DF4-9C94-0AB7B84B177C}" presName="image3" presStyleCnt="0"/>
      <dgm:spPr/>
    </dgm:pt>
    <dgm:pt modelId="{ABCCA8DA-ADC6-4159-99EA-9EA10D8210FA}" type="pres">
      <dgm:prSet presAssocID="{0D37B3BE-8952-4DF4-9C94-0AB7B84B177C}" presName="imageRepeatNode" presStyleLbl="alignAcc1" presStyleIdx="2" presStyleCnt="5"/>
      <dgm:spPr/>
      <dgm:t>
        <a:bodyPr/>
        <a:lstStyle/>
        <a:p>
          <a:endParaRPr lang="it-IT"/>
        </a:p>
      </dgm:t>
    </dgm:pt>
    <dgm:pt modelId="{5CE0A992-8D8A-4C77-B119-F1A15DE8EEE0}" type="pres">
      <dgm:prSet presAssocID="{0D37B3BE-8952-4DF4-9C94-0AB7B84B177C}" presName="imageaccent3" presStyleCnt="0"/>
      <dgm:spPr/>
    </dgm:pt>
    <dgm:pt modelId="{74C2C901-C13B-4740-B92C-DEF718F2A843}" type="pres">
      <dgm:prSet presAssocID="{0D37B3BE-8952-4DF4-9C94-0AB7B84B177C}" presName="accentRepeatNode" presStyleLbl="solidAlignAcc1" presStyleIdx="5" presStyleCnt="10"/>
      <dgm:spPr/>
    </dgm:pt>
    <dgm:pt modelId="{5E770013-7BCF-41FC-89F9-4A7DC8EBC9EF}" type="pres">
      <dgm:prSet presAssocID="{B712289E-C38E-4C80-B97A-48047BA30AA5}" presName="text4" presStyleCnt="0"/>
      <dgm:spPr/>
    </dgm:pt>
    <dgm:pt modelId="{8B84A085-0625-4E87-9ABE-BE829C2D1E20}" type="pres">
      <dgm:prSet presAssocID="{B712289E-C38E-4C80-B97A-48047BA30AA5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AE2254-A8C4-4C25-A6DA-E200D3609E06}" type="pres">
      <dgm:prSet presAssocID="{B712289E-C38E-4C80-B97A-48047BA30AA5}" presName="textaccent4" presStyleCnt="0"/>
      <dgm:spPr/>
    </dgm:pt>
    <dgm:pt modelId="{4D6AE9DA-44CA-48EA-AF3A-59AD121B7D86}" type="pres">
      <dgm:prSet presAssocID="{B712289E-C38E-4C80-B97A-48047BA30AA5}" presName="accentRepeatNode" presStyleLbl="solidAlignAcc1" presStyleIdx="6" presStyleCnt="10"/>
      <dgm:spPr/>
    </dgm:pt>
    <dgm:pt modelId="{6028E4CE-BC27-4485-BD52-7716C2D312AD}" type="pres">
      <dgm:prSet presAssocID="{FE25CDD0-CD60-4F3D-AC2E-1D00B6BF35D3}" presName="image4" presStyleCnt="0"/>
      <dgm:spPr/>
    </dgm:pt>
    <dgm:pt modelId="{DA9A93BB-0CA1-4E12-B6D0-23B1E36FBC56}" type="pres">
      <dgm:prSet presAssocID="{FE25CDD0-CD60-4F3D-AC2E-1D00B6BF35D3}" presName="imageRepeatNode" presStyleLbl="alignAcc1" presStyleIdx="3" presStyleCnt="5"/>
      <dgm:spPr/>
      <dgm:t>
        <a:bodyPr/>
        <a:lstStyle/>
        <a:p>
          <a:endParaRPr lang="it-IT"/>
        </a:p>
      </dgm:t>
    </dgm:pt>
    <dgm:pt modelId="{4F254EBB-04B7-45FA-9A56-273A55F10273}" type="pres">
      <dgm:prSet presAssocID="{FE25CDD0-CD60-4F3D-AC2E-1D00B6BF35D3}" presName="imageaccent4" presStyleCnt="0"/>
      <dgm:spPr/>
    </dgm:pt>
    <dgm:pt modelId="{09CE853C-3723-48D7-9F15-394B88E7FD93}" type="pres">
      <dgm:prSet presAssocID="{FE25CDD0-CD60-4F3D-AC2E-1D00B6BF35D3}" presName="accentRepeatNode" presStyleLbl="solidAlignAcc1" presStyleIdx="7" presStyleCnt="10"/>
      <dgm:spPr/>
    </dgm:pt>
    <dgm:pt modelId="{4644BC23-8EE3-482F-BC94-608534CDA5A9}" type="pres">
      <dgm:prSet presAssocID="{22895C5E-763D-4A88-B596-9FDB224D4B4E}" presName="text5" presStyleCnt="0"/>
      <dgm:spPr/>
    </dgm:pt>
    <dgm:pt modelId="{46C50EF7-F249-4170-9F25-81DCCB842EEE}" type="pres">
      <dgm:prSet presAssocID="{22895C5E-763D-4A88-B596-9FDB224D4B4E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76C783-6BA0-4698-8BFE-D8965B6EB5C8}" type="pres">
      <dgm:prSet presAssocID="{22895C5E-763D-4A88-B596-9FDB224D4B4E}" presName="textaccent5" presStyleCnt="0"/>
      <dgm:spPr/>
    </dgm:pt>
    <dgm:pt modelId="{1D8FC5FB-CF73-4C59-B597-56D8EDC0E2E2}" type="pres">
      <dgm:prSet presAssocID="{22895C5E-763D-4A88-B596-9FDB224D4B4E}" presName="accentRepeatNode" presStyleLbl="solidAlignAcc1" presStyleIdx="8" presStyleCnt="10"/>
      <dgm:spPr/>
    </dgm:pt>
    <dgm:pt modelId="{23E655F0-7946-487D-85A8-CCCC6C15FC36}" type="pres">
      <dgm:prSet presAssocID="{FF2D16D9-54E3-44E9-86C8-08BD5A476F62}" presName="image5" presStyleCnt="0"/>
      <dgm:spPr/>
    </dgm:pt>
    <dgm:pt modelId="{F9EA20C9-F46E-4BE8-BB98-F66E222FD4E0}" type="pres">
      <dgm:prSet presAssocID="{FF2D16D9-54E3-44E9-86C8-08BD5A476F62}" presName="imageRepeatNode" presStyleLbl="alignAcc1" presStyleIdx="4" presStyleCnt="5"/>
      <dgm:spPr/>
      <dgm:t>
        <a:bodyPr/>
        <a:lstStyle/>
        <a:p>
          <a:endParaRPr lang="it-IT"/>
        </a:p>
      </dgm:t>
    </dgm:pt>
    <dgm:pt modelId="{2F232023-AC1D-4895-8491-CBE90C46E7A0}" type="pres">
      <dgm:prSet presAssocID="{FF2D16D9-54E3-44E9-86C8-08BD5A476F62}" presName="imageaccent5" presStyleCnt="0"/>
      <dgm:spPr/>
    </dgm:pt>
    <dgm:pt modelId="{301A0924-B8EA-400C-B977-A02C430B521D}" type="pres">
      <dgm:prSet presAssocID="{FF2D16D9-54E3-44E9-86C8-08BD5A476F62}" presName="accentRepeatNode" presStyleLbl="solidAlignAcc1" presStyleIdx="9" presStyleCnt="10"/>
      <dgm:spPr/>
    </dgm:pt>
  </dgm:ptLst>
  <dgm:cxnLst>
    <dgm:cxn modelId="{D250F928-4015-4932-B68D-07E2E3E8901C}" srcId="{8D4B97B6-418D-4EED-BB81-2D908C864D53}" destId="{B712289E-C38E-4C80-B97A-48047BA30AA5}" srcOrd="3" destOrd="0" parTransId="{7DC474EA-F354-49FF-892E-0BA91356A8C0}" sibTransId="{FE25CDD0-CD60-4F3D-AC2E-1D00B6BF35D3}"/>
    <dgm:cxn modelId="{F0035859-D70C-4039-9680-62BBDBDF2E2F}" type="presOf" srcId="{22895C5E-763D-4A88-B596-9FDB224D4B4E}" destId="{46C50EF7-F249-4170-9F25-81DCCB842EEE}" srcOrd="0" destOrd="0" presId="urn:microsoft.com/office/officeart/2008/layout/HexagonCluster"/>
    <dgm:cxn modelId="{7D9C106E-193A-424C-B682-FB0600CBC478}" type="presOf" srcId="{1B550F97-C415-4E97-AEAB-592176EC8DC6}" destId="{8811AD30-7CD7-43C8-B781-B8F55CF93D85}" srcOrd="0" destOrd="0" presId="urn:microsoft.com/office/officeart/2008/layout/HexagonCluster"/>
    <dgm:cxn modelId="{00D352AD-7047-4C87-B10C-6D403A9A6922}" type="presOf" srcId="{0D37B3BE-8952-4DF4-9C94-0AB7B84B177C}" destId="{ABCCA8DA-ADC6-4159-99EA-9EA10D8210FA}" srcOrd="0" destOrd="0" presId="urn:microsoft.com/office/officeart/2008/layout/HexagonCluster"/>
    <dgm:cxn modelId="{FBEB8F9F-F9A9-405A-A51B-46B2F7B33A5F}" type="presOf" srcId="{FF2D16D9-54E3-44E9-86C8-08BD5A476F62}" destId="{F9EA20C9-F46E-4BE8-BB98-F66E222FD4E0}" srcOrd="0" destOrd="0" presId="urn:microsoft.com/office/officeart/2008/layout/HexagonCluster"/>
    <dgm:cxn modelId="{8F5BC4B8-C25F-4AC7-92D8-BEBF5B866DA6}" type="presOf" srcId="{CC892628-F04D-4D11-B167-BEA36271A682}" destId="{FFB04614-662A-4E3D-87A0-830AD5286BC0}" srcOrd="0" destOrd="0" presId="urn:microsoft.com/office/officeart/2008/layout/HexagonCluster"/>
    <dgm:cxn modelId="{961295A8-9993-4ED4-AD8C-80A729D57081}" type="presOf" srcId="{6A4DA352-0E76-4DD0-9F24-366042FF510B}" destId="{CD784C41-BAE6-445C-9A8A-B39F4B02903D}" srcOrd="0" destOrd="0" presId="urn:microsoft.com/office/officeart/2008/layout/HexagonCluster"/>
    <dgm:cxn modelId="{DB51B8E9-BFF6-4617-917E-2E34B61D4A3B}" type="presOf" srcId="{1534E749-7C21-4269-A4CE-B3ACBEF58491}" destId="{EF512589-B96E-422D-A1CC-BB774C36C602}" srcOrd="0" destOrd="0" presId="urn:microsoft.com/office/officeart/2008/layout/HexagonCluster"/>
    <dgm:cxn modelId="{B1C537F9-5392-4CE3-874C-BBF92797FCD6}" type="presOf" srcId="{FE25CDD0-CD60-4F3D-AC2E-1D00B6BF35D3}" destId="{DA9A93BB-0CA1-4E12-B6D0-23B1E36FBC56}" srcOrd="0" destOrd="0" presId="urn:microsoft.com/office/officeart/2008/layout/HexagonCluster"/>
    <dgm:cxn modelId="{26B6B4F4-4A8F-4402-AA32-ECEA291677DF}" srcId="{8D4B97B6-418D-4EED-BB81-2D908C864D53}" destId="{1B550F97-C415-4E97-AEAB-592176EC8DC6}" srcOrd="1" destOrd="0" parTransId="{92D830AA-6EE8-4D61-BB71-ADB19828EDC7}" sibTransId="{CC892628-F04D-4D11-B167-BEA36271A682}"/>
    <dgm:cxn modelId="{64BEAF35-58BF-4CF9-BBE5-26DA2B2F4352}" srcId="{8D4B97B6-418D-4EED-BB81-2D908C864D53}" destId="{1534E749-7C21-4269-A4CE-B3ACBEF58491}" srcOrd="0" destOrd="0" parTransId="{1CF349A8-E475-42D4-8F2F-05E15D7C659C}" sibTransId="{6A4DA352-0E76-4DD0-9F24-366042FF510B}"/>
    <dgm:cxn modelId="{FF290CCB-D5C2-4833-A05D-9A2B45BF8049}" type="presOf" srcId="{B712289E-C38E-4C80-B97A-48047BA30AA5}" destId="{8B84A085-0625-4E87-9ABE-BE829C2D1E20}" srcOrd="0" destOrd="0" presId="urn:microsoft.com/office/officeart/2008/layout/HexagonCluster"/>
    <dgm:cxn modelId="{C8EB7E82-AFE7-41E1-8A18-3356AC475E23}" srcId="{8D4B97B6-418D-4EED-BB81-2D908C864D53}" destId="{BC38E169-360B-4CD3-981B-6AD66221046D}" srcOrd="2" destOrd="0" parTransId="{B4E889F5-CD62-44D6-997A-BC067A8ACA80}" sibTransId="{0D37B3BE-8952-4DF4-9C94-0AB7B84B177C}"/>
    <dgm:cxn modelId="{E4A09E84-D934-4130-A56C-9510F5980424}" type="presOf" srcId="{BC38E169-360B-4CD3-981B-6AD66221046D}" destId="{D7FED8D3-9130-4CAC-9108-C32B2EA1FE94}" srcOrd="0" destOrd="0" presId="urn:microsoft.com/office/officeart/2008/layout/HexagonCluster"/>
    <dgm:cxn modelId="{73D5A436-662C-44C9-8E24-3B3F04E8C716}" srcId="{8D4B97B6-418D-4EED-BB81-2D908C864D53}" destId="{22895C5E-763D-4A88-B596-9FDB224D4B4E}" srcOrd="4" destOrd="0" parTransId="{4AB4F5C0-C1D7-4179-AD93-089CFD72F8D2}" sibTransId="{FF2D16D9-54E3-44E9-86C8-08BD5A476F62}"/>
    <dgm:cxn modelId="{7406D96F-DE48-45EE-98CF-83A8B4985135}" type="presOf" srcId="{8D4B97B6-418D-4EED-BB81-2D908C864D53}" destId="{551E175F-699E-4B23-8E5F-2D033295F260}" srcOrd="0" destOrd="0" presId="urn:microsoft.com/office/officeart/2008/layout/HexagonCluster"/>
    <dgm:cxn modelId="{A8848ED2-9D73-4BA6-84E6-07935D540D74}" type="presParOf" srcId="{551E175F-699E-4B23-8E5F-2D033295F260}" destId="{E7178AF9-6BBE-4278-B25E-53ECB90B8024}" srcOrd="0" destOrd="0" presId="urn:microsoft.com/office/officeart/2008/layout/HexagonCluster"/>
    <dgm:cxn modelId="{5028FBD8-ABB3-47A7-8319-55A5236BA962}" type="presParOf" srcId="{E7178AF9-6BBE-4278-B25E-53ECB90B8024}" destId="{EF512589-B96E-422D-A1CC-BB774C36C602}" srcOrd="0" destOrd="0" presId="urn:microsoft.com/office/officeart/2008/layout/HexagonCluster"/>
    <dgm:cxn modelId="{91B41567-1686-4B8D-B818-C308F52B1A04}" type="presParOf" srcId="{551E175F-699E-4B23-8E5F-2D033295F260}" destId="{89B6AFE4-0515-4156-9858-1A915E96924A}" srcOrd="1" destOrd="0" presId="urn:microsoft.com/office/officeart/2008/layout/HexagonCluster"/>
    <dgm:cxn modelId="{5BD3FF15-EBED-492F-B913-94BF858300D2}" type="presParOf" srcId="{89B6AFE4-0515-4156-9858-1A915E96924A}" destId="{67C680F5-0007-46EE-9371-8C07EC95F85F}" srcOrd="0" destOrd="0" presId="urn:microsoft.com/office/officeart/2008/layout/HexagonCluster"/>
    <dgm:cxn modelId="{FA1C1877-B241-4DD0-9564-C1BF2BE16B3C}" type="presParOf" srcId="{551E175F-699E-4B23-8E5F-2D033295F260}" destId="{ED48A74D-B475-41CF-AF29-5B18E6A8C967}" srcOrd="2" destOrd="0" presId="urn:microsoft.com/office/officeart/2008/layout/HexagonCluster"/>
    <dgm:cxn modelId="{8B0877E9-61AD-4B39-878C-F6219A49782F}" type="presParOf" srcId="{ED48A74D-B475-41CF-AF29-5B18E6A8C967}" destId="{CD784C41-BAE6-445C-9A8A-B39F4B02903D}" srcOrd="0" destOrd="0" presId="urn:microsoft.com/office/officeart/2008/layout/HexagonCluster"/>
    <dgm:cxn modelId="{2C70817A-3AB2-4C76-A04C-B73693450EF8}" type="presParOf" srcId="{551E175F-699E-4B23-8E5F-2D033295F260}" destId="{8D1402B9-69EC-4368-ADA9-D6EC7EB0D6B5}" srcOrd="3" destOrd="0" presId="urn:microsoft.com/office/officeart/2008/layout/HexagonCluster"/>
    <dgm:cxn modelId="{B2CDAFA2-9386-4523-897F-BB3B5AB3BD53}" type="presParOf" srcId="{8D1402B9-69EC-4368-ADA9-D6EC7EB0D6B5}" destId="{692E05EE-AAA4-42CF-981F-38E49352A31A}" srcOrd="0" destOrd="0" presId="urn:microsoft.com/office/officeart/2008/layout/HexagonCluster"/>
    <dgm:cxn modelId="{BB1E2021-5160-4664-BA98-44F506A95A1B}" type="presParOf" srcId="{551E175F-699E-4B23-8E5F-2D033295F260}" destId="{E93E261C-2DEE-4121-B519-2F1478EA10CA}" srcOrd="4" destOrd="0" presId="urn:microsoft.com/office/officeart/2008/layout/HexagonCluster"/>
    <dgm:cxn modelId="{47DE6D77-E7AF-482F-9403-ADA6C25FA725}" type="presParOf" srcId="{E93E261C-2DEE-4121-B519-2F1478EA10CA}" destId="{8811AD30-7CD7-43C8-B781-B8F55CF93D85}" srcOrd="0" destOrd="0" presId="urn:microsoft.com/office/officeart/2008/layout/HexagonCluster"/>
    <dgm:cxn modelId="{827134DF-A571-4DFD-97BD-F0149F300A9D}" type="presParOf" srcId="{551E175F-699E-4B23-8E5F-2D033295F260}" destId="{305F387A-9B2B-4EA5-B2A1-9982EEED6B93}" srcOrd="5" destOrd="0" presId="urn:microsoft.com/office/officeart/2008/layout/HexagonCluster"/>
    <dgm:cxn modelId="{9AF4FEAB-76DC-4EFD-A865-FD9DEE6344A9}" type="presParOf" srcId="{305F387A-9B2B-4EA5-B2A1-9982EEED6B93}" destId="{B7EFD88B-5C41-4E9A-AAAC-74119F982DA5}" srcOrd="0" destOrd="0" presId="urn:microsoft.com/office/officeart/2008/layout/HexagonCluster"/>
    <dgm:cxn modelId="{B2D6852C-0640-4314-9FC7-74919A01E596}" type="presParOf" srcId="{551E175F-699E-4B23-8E5F-2D033295F260}" destId="{E52C75AC-A6F2-409B-B79D-6BDBC7753436}" srcOrd="6" destOrd="0" presId="urn:microsoft.com/office/officeart/2008/layout/HexagonCluster"/>
    <dgm:cxn modelId="{7A0C7D7C-5027-48BB-978B-17A6D16ED472}" type="presParOf" srcId="{E52C75AC-A6F2-409B-B79D-6BDBC7753436}" destId="{FFB04614-662A-4E3D-87A0-830AD5286BC0}" srcOrd="0" destOrd="0" presId="urn:microsoft.com/office/officeart/2008/layout/HexagonCluster"/>
    <dgm:cxn modelId="{7736550B-2608-4D26-A1E8-777D67C374FD}" type="presParOf" srcId="{551E175F-699E-4B23-8E5F-2D033295F260}" destId="{A2E95BFE-511A-4559-9E79-37CC3EC18765}" srcOrd="7" destOrd="0" presId="urn:microsoft.com/office/officeart/2008/layout/HexagonCluster"/>
    <dgm:cxn modelId="{2909B47B-3F78-4587-8E4E-FEE9F1E6CF11}" type="presParOf" srcId="{A2E95BFE-511A-4559-9E79-37CC3EC18765}" destId="{28524EB0-B2C5-43D7-B1E5-3169A17BFA57}" srcOrd="0" destOrd="0" presId="urn:microsoft.com/office/officeart/2008/layout/HexagonCluster"/>
    <dgm:cxn modelId="{5EDD8907-1BF3-4144-9308-98B1607D1D0C}" type="presParOf" srcId="{551E175F-699E-4B23-8E5F-2D033295F260}" destId="{E0BAFAFC-4164-47C1-A0EC-E2D3EDC68C40}" srcOrd="8" destOrd="0" presId="urn:microsoft.com/office/officeart/2008/layout/HexagonCluster"/>
    <dgm:cxn modelId="{BF29A481-DF44-4564-BFD2-3AE1E6383BEB}" type="presParOf" srcId="{E0BAFAFC-4164-47C1-A0EC-E2D3EDC68C40}" destId="{D7FED8D3-9130-4CAC-9108-C32B2EA1FE94}" srcOrd="0" destOrd="0" presId="urn:microsoft.com/office/officeart/2008/layout/HexagonCluster"/>
    <dgm:cxn modelId="{74213D28-993C-4098-8004-578D2CE36DAA}" type="presParOf" srcId="{551E175F-699E-4B23-8E5F-2D033295F260}" destId="{67F3A6B5-F3A6-4F33-91D1-A4D0A078740C}" srcOrd="9" destOrd="0" presId="urn:microsoft.com/office/officeart/2008/layout/HexagonCluster"/>
    <dgm:cxn modelId="{69109BE7-4100-4925-8B93-EF3B6481DFA7}" type="presParOf" srcId="{67F3A6B5-F3A6-4F33-91D1-A4D0A078740C}" destId="{1F4D8E9B-94C3-4858-BF0C-A7DF58AF7880}" srcOrd="0" destOrd="0" presId="urn:microsoft.com/office/officeart/2008/layout/HexagonCluster"/>
    <dgm:cxn modelId="{239D0AD8-D6F6-423F-A330-18B7ACCB75ED}" type="presParOf" srcId="{551E175F-699E-4B23-8E5F-2D033295F260}" destId="{D34C4AFD-DD8C-4B9E-A516-4FA430940A0E}" srcOrd="10" destOrd="0" presId="urn:microsoft.com/office/officeart/2008/layout/HexagonCluster"/>
    <dgm:cxn modelId="{A0AF2CD0-F36A-4F0F-B058-B517D2DFAEB9}" type="presParOf" srcId="{D34C4AFD-DD8C-4B9E-A516-4FA430940A0E}" destId="{ABCCA8DA-ADC6-4159-99EA-9EA10D8210FA}" srcOrd="0" destOrd="0" presId="urn:microsoft.com/office/officeart/2008/layout/HexagonCluster"/>
    <dgm:cxn modelId="{552A7855-ABB4-4C0F-88BF-D0FA26C4EC76}" type="presParOf" srcId="{551E175F-699E-4B23-8E5F-2D033295F260}" destId="{5CE0A992-8D8A-4C77-B119-F1A15DE8EEE0}" srcOrd="11" destOrd="0" presId="urn:microsoft.com/office/officeart/2008/layout/HexagonCluster"/>
    <dgm:cxn modelId="{FE5D850A-9C10-4782-8C33-7A37D402DC06}" type="presParOf" srcId="{5CE0A992-8D8A-4C77-B119-F1A15DE8EEE0}" destId="{74C2C901-C13B-4740-B92C-DEF718F2A843}" srcOrd="0" destOrd="0" presId="urn:microsoft.com/office/officeart/2008/layout/HexagonCluster"/>
    <dgm:cxn modelId="{BC8302E7-AB2A-46CB-9CD5-63DF6E20CF47}" type="presParOf" srcId="{551E175F-699E-4B23-8E5F-2D033295F260}" destId="{5E770013-7BCF-41FC-89F9-4A7DC8EBC9EF}" srcOrd="12" destOrd="0" presId="urn:microsoft.com/office/officeart/2008/layout/HexagonCluster"/>
    <dgm:cxn modelId="{6219277D-62C3-4F24-B1A4-C11279D4CEFD}" type="presParOf" srcId="{5E770013-7BCF-41FC-89F9-4A7DC8EBC9EF}" destId="{8B84A085-0625-4E87-9ABE-BE829C2D1E20}" srcOrd="0" destOrd="0" presId="urn:microsoft.com/office/officeart/2008/layout/HexagonCluster"/>
    <dgm:cxn modelId="{55ECD04A-958A-4368-877F-0DA7CA290F3A}" type="presParOf" srcId="{551E175F-699E-4B23-8E5F-2D033295F260}" destId="{30AE2254-A8C4-4C25-A6DA-E200D3609E06}" srcOrd="13" destOrd="0" presId="urn:microsoft.com/office/officeart/2008/layout/HexagonCluster"/>
    <dgm:cxn modelId="{76EA7A16-1497-44F4-8CFE-31C1E50553EC}" type="presParOf" srcId="{30AE2254-A8C4-4C25-A6DA-E200D3609E06}" destId="{4D6AE9DA-44CA-48EA-AF3A-59AD121B7D86}" srcOrd="0" destOrd="0" presId="urn:microsoft.com/office/officeart/2008/layout/HexagonCluster"/>
    <dgm:cxn modelId="{2C62EFE5-E2EC-42EA-8E42-D099689AA9FD}" type="presParOf" srcId="{551E175F-699E-4B23-8E5F-2D033295F260}" destId="{6028E4CE-BC27-4485-BD52-7716C2D312AD}" srcOrd="14" destOrd="0" presId="urn:microsoft.com/office/officeart/2008/layout/HexagonCluster"/>
    <dgm:cxn modelId="{35B06C59-880A-4B97-86FF-3D074F268202}" type="presParOf" srcId="{6028E4CE-BC27-4485-BD52-7716C2D312AD}" destId="{DA9A93BB-0CA1-4E12-B6D0-23B1E36FBC56}" srcOrd="0" destOrd="0" presId="urn:microsoft.com/office/officeart/2008/layout/HexagonCluster"/>
    <dgm:cxn modelId="{22455BAC-8167-49E5-A9C2-68C068E3FB00}" type="presParOf" srcId="{551E175F-699E-4B23-8E5F-2D033295F260}" destId="{4F254EBB-04B7-45FA-9A56-273A55F10273}" srcOrd="15" destOrd="0" presId="urn:microsoft.com/office/officeart/2008/layout/HexagonCluster"/>
    <dgm:cxn modelId="{2D1AECA7-127C-438A-9892-9EB35E776149}" type="presParOf" srcId="{4F254EBB-04B7-45FA-9A56-273A55F10273}" destId="{09CE853C-3723-48D7-9F15-394B88E7FD93}" srcOrd="0" destOrd="0" presId="urn:microsoft.com/office/officeart/2008/layout/HexagonCluster"/>
    <dgm:cxn modelId="{11D311AA-6974-41DD-8284-14DC855532F1}" type="presParOf" srcId="{551E175F-699E-4B23-8E5F-2D033295F260}" destId="{4644BC23-8EE3-482F-BC94-608534CDA5A9}" srcOrd="16" destOrd="0" presId="urn:microsoft.com/office/officeart/2008/layout/HexagonCluster"/>
    <dgm:cxn modelId="{A1D18659-B4D1-45E8-BCE8-54E8D4308796}" type="presParOf" srcId="{4644BC23-8EE3-482F-BC94-608534CDA5A9}" destId="{46C50EF7-F249-4170-9F25-81DCCB842EEE}" srcOrd="0" destOrd="0" presId="urn:microsoft.com/office/officeart/2008/layout/HexagonCluster"/>
    <dgm:cxn modelId="{A97D1877-3F4F-45DA-B93D-1338EDC85635}" type="presParOf" srcId="{551E175F-699E-4B23-8E5F-2D033295F260}" destId="{4976C783-6BA0-4698-8BFE-D8965B6EB5C8}" srcOrd="17" destOrd="0" presId="urn:microsoft.com/office/officeart/2008/layout/HexagonCluster"/>
    <dgm:cxn modelId="{B5FAFA64-191D-4D6A-9B00-9F244DD3D699}" type="presParOf" srcId="{4976C783-6BA0-4698-8BFE-D8965B6EB5C8}" destId="{1D8FC5FB-CF73-4C59-B597-56D8EDC0E2E2}" srcOrd="0" destOrd="0" presId="urn:microsoft.com/office/officeart/2008/layout/HexagonCluster"/>
    <dgm:cxn modelId="{C5E7CD56-DBCA-4175-95C3-709BBBB188E7}" type="presParOf" srcId="{551E175F-699E-4B23-8E5F-2D033295F260}" destId="{23E655F0-7946-487D-85A8-CCCC6C15FC36}" srcOrd="18" destOrd="0" presId="urn:microsoft.com/office/officeart/2008/layout/HexagonCluster"/>
    <dgm:cxn modelId="{AE15A1DF-7617-448F-A0D1-3DF26441014C}" type="presParOf" srcId="{23E655F0-7946-487D-85A8-CCCC6C15FC36}" destId="{F9EA20C9-F46E-4BE8-BB98-F66E222FD4E0}" srcOrd="0" destOrd="0" presId="urn:microsoft.com/office/officeart/2008/layout/HexagonCluster"/>
    <dgm:cxn modelId="{BF117A74-FEAD-47D5-A451-1654088DD1B3}" type="presParOf" srcId="{551E175F-699E-4B23-8E5F-2D033295F260}" destId="{2F232023-AC1D-4895-8491-CBE90C46E7A0}" srcOrd="19" destOrd="0" presId="urn:microsoft.com/office/officeart/2008/layout/HexagonCluster"/>
    <dgm:cxn modelId="{11AB227A-C330-406D-9E59-419AB29DDBF8}" type="presParOf" srcId="{2F232023-AC1D-4895-8491-CBE90C46E7A0}" destId="{301A0924-B8EA-400C-B977-A02C430B52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12F8B-9CD8-40D9-96AE-F9FADEC64881}" type="doc">
      <dgm:prSet loTypeId="urn:microsoft.com/office/officeart/2005/8/layout/target3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884582E6-D69C-4544-96C6-AED2D2D1574E}">
      <dgm:prSet/>
      <dgm:spPr/>
      <dgm:t>
        <a:bodyPr/>
        <a:lstStyle/>
        <a:p>
          <a:pPr algn="l"/>
          <a:r>
            <a:rPr lang="it-IT" b="1" dirty="0"/>
            <a:t>1. diversificazione dei canali con cui avviene il contatto con l’utenza oggi in gran parte demandato al Contact Center e agli sportelli delle Sedi Territoriali</a:t>
          </a:r>
        </a:p>
      </dgm:t>
    </dgm:pt>
    <dgm:pt modelId="{70C7BEDB-62BA-4D62-9087-60A8FE3F0DFB}" type="parTrans" cxnId="{D2335AD0-5FDA-4DF7-AEAB-8756FE090C51}">
      <dgm:prSet/>
      <dgm:spPr/>
      <dgm:t>
        <a:bodyPr/>
        <a:lstStyle/>
        <a:p>
          <a:endParaRPr lang="it-IT"/>
        </a:p>
      </dgm:t>
    </dgm:pt>
    <dgm:pt modelId="{F8750110-F63E-4EAC-854D-BE596A6102FF}" type="sibTrans" cxnId="{D2335AD0-5FDA-4DF7-AEAB-8756FE090C51}">
      <dgm:prSet/>
      <dgm:spPr/>
      <dgm:t>
        <a:bodyPr/>
        <a:lstStyle/>
        <a:p>
          <a:endParaRPr lang="it-IT"/>
        </a:p>
      </dgm:t>
    </dgm:pt>
    <dgm:pt modelId="{02C43150-5090-4394-BA6C-CFF6E195E373}">
      <dgm:prSet/>
      <dgm:spPr/>
      <dgm:t>
        <a:bodyPr/>
        <a:lstStyle/>
        <a:p>
          <a:pPr algn="l"/>
          <a:r>
            <a:rPr lang="it-IT" b="1" dirty="0"/>
            <a:t>2. innalzamento della qualità e maggiore penetrazione della comunicazione e dello stesso servizio </a:t>
          </a:r>
        </a:p>
      </dgm:t>
    </dgm:pt>
    <dgm:pt modelId="{CF8105F1-8434-4116-BAE7-EBA8EB84F117}" type="parTrans" cxnId="{21A13636-21BF-485E-BD24-02C16AB4DE43}">
      <dgm:prSet/>
      <dgm:spPr/>
      <dgm:t>
        <a:bodyPr/>
        <a:lstStyle/>
        <a:p>
          <a:endParaRPr lang="it-IT"/>
        </a:p>
      </dgm:t>
    </dgm:pt>
    <dgm:pt modelId="{0C26E57F-E478-404F-BF04-510994334B23}" type="sibTrans" cxnId="{21A13636-21BF-485E-BD24-02C16AB4DE43}">
      <dgm:prSet/>
      <dgm:spPr/>
      <dgm:t>
        <a:bodyPr/>
        <a:lstStyle/>
        <a:p>
          <a:endParaRPr lang="it-IT"/>
        </a:p>
      </dgm:t>
    </dgm:pt>
    <dgm:pt modelId="{DE9D1436-19A4-43AB-8027-E7F8E6379FD2}">
      <dgm:prSet/>
      <dgm:spPr/>
      <dgm:t>
        <a:bodyPr/>
        <a:lstStyle/>
        <a:p>
          <a:pPr algn="l"/>
          <a:r>
            <a:rPr lang="it-IT" b="1" dirty="0"/>
            <a:t>3. coproduzione di parte del servizio per un target di utenza (utenza digitale)</a:t>
          </a:r>
        </a:p>
      </dgm:t>
    </dgm:pt>
    <dgm:pt modelId="{88691A67-DD28-4517-BC16-3085DDF4D15F}" type="parTrans" cxnId="{2842C6A3-08CD-4107-B00F-DD0C611A3F5B}">
      <dgm:prSet/>
      <dgm:spPr/>
      <dgm:t>
        <a:bodyPr/>
        <a:lstStyle/>
        <a:p>
          <a:endParaRPr lang="it-IT"/>
        </a:p>
      </dgm:t>
    </dgm:pt>
    <dgm:pt modelId="{72D5BA4C-CEB5-44C0-9797-CDC0CC428E31}" type="sibTrans" cxnId="{2842C6A3-08CD-4107-B00F-DD0C611A3F5B}">
      <dgm:prSet/>
      <dgm:spPr/>
      <dgm:t>
        <a:bodyPr/>
        <a:lstStyle/>
        <a:p>
          <a:endParaRPr lang="it-IT"/>
        </a:p>
      </dgm:t>
    </dgm:pt>
    <dgm:pt modelId="{9CC9AF4F-37D8-4682-9559-808B5983A928}">
      <dgm:prSet/>
      <dgm:spPr/>
      <dgm:t>
        <a:bodyPr/>
        <a:lstStyle/>
        <a:p>
          <a:pPr algn="l"/>
          <a:r>
            <a:rPr lang="it-IT" b="1" dirty="0"/>
            <a:t>4. aumento della qualità dei contatti telefonici con una possibile evoluzione verso la specializzazione di una parte del servizio di CC </a:t>
          </a:r>
        </a:p>
      </dgm:t>
    </dgm:pt>
    <dgm:pt modelId="{665B310D-1CF3-4C40-82C1-38B577A29AB9}" type="parTrans" cxnId="{D3AF5AF1-04C2-43CF-B3FE-040D4197A04F}">
      <dgm:prSet/>
      <dgm:spPr/>
      <dgm:t>
        <a:bodyPr/>
        <a:lstStyle/>
        <a:p>
          <a:endParaRPr lang="it-IT"/>
        </a:p>
      </dgm:t>
    </dgm:pt>
    <dgm:pt modelId="{88ED0B9F-CE27-4DD9-969B-A5229EAEAF6D}" type="sibTrans" cxnId="{D3AF5AF1-04C2-43CF-B3FE-040D4197A04F}">
      <dgm:prSet/>
      <dgm:spPr/>
      <dgm:t>
        <a:bodyPr/>
        <a:lstStyle/>
        <a:p>
          <a:endParaRPr lang="it-IT"/>
        </a:p>
      </dgm:t>
    </dgm:pt>
    <dgm:pt modelId="{E7E44C94-6361-4A14-A230-5D7FD8306207}">
      <dgm:prSet/>
      <dgm:spPr/>
      <dgm:t>
        <a:bodyPr/>
        <a:lstStyle/>
        <a:p>
          <a:pPr algn="l"/>
          <a:r>
            <a:rPr lang="it-IT" b="1" dirty="0"/>
            <a:t>5. miglioramento della gestione della relazione con l’utenza nei </a:t>
          </a:r>
          <a:r>
            <a:rPr lang="it-IT" b="1" dirty="0" err="1"/>
            <a:t>touchpoint</a:t>
          </a:r>
          <a:r>
            <a:rPr lang="it-IT" b="1" dirty="0"/>
            <a:t> fisici (CC e sportelli di ST) e di quelli digitali (web, mail)</a:t>
          </a:r>
        </a:p>
      </dgm:t>
    </dgm:pt>
    <dgm:pt modelId="{502A8A51-1A83-4A99-892A-596C037D5711}" type="parTrans" cxnId="{68C19305-05E5-4C08-878D-CDC92FC9957C}">
      <dgm:prSet/>
      <dgm:spPr/>
      <dgm:t>
        <a:bodyPr/>
        <a:lstStyle/>
        <a:p>
          <a:endParaRPr lang="it-IT"/>
        </a:p>
      </dgm:t>
    </dgm:pt>
    <dgm:pt modelId="{EE54CB2F-CA4F-4A90-B915-406CBCD166AB}" type="sibTrans" cxnId="{68C19305-05E5-4C08-878D-CDC92FC9957C}">
      <dgm:prSet/>
      <dgm:spPr/>
      <dgm:t>
        <a:bodyPr/>
        <a:lstStyle/>
        <a:p>
          <a:endParaRPr lang="it-IT"/>
        </a:p>
      </dgm:t>
    </dgm:pt>
    <dgm:pt modelId="{074BC072-06B8-4DB0-AB7A-9076A0D08952}" type="pres">
      <dgm:prSet presAssocID="{9E412F8B-9CD8-40D9-96AE-F9FADEC648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6F8341-7B7F-4375-B836-7848249AD37B}" type="pres">
      <dgm:prSet presAssocID="{884582E6-D69C-4544-96C6-AED2D2D1574E}" presName="circle1" presStyleLbl="node1" presStyleIdx="0" presStyleCnt="5"/>
      <dgm:spPr/>
    </dgm:pt>
    <dgm:pt modelId="{1F2822BE-9A52-4076-9216-75317586F7B5}" type="pres">
      <dgm:prSet presAssocID="{884582E6-D69C-4544-96C6-AED2D2D1574E}" presName="space" presStyleCnt="0"/>
      <dgm:spPr/>
    </dgm:pt>
    <dgm:pt modelId="{ACA29B01-E01B-4B8B-8D1A-709A1796AF8B}" type="pres">
      <dgm:prSet presAssocID="{884582E6-D69C-4544-96C6-AED2D2D1574E}" presName="rect1" presStyleLbl="alignAcc1" presStyleIdx="0" presStyleCnt="5"/>
      <dgm:spPr/>
      <dgm:t>
        <a:bodyPr/>
        <a:lstStyle/>
        <a:p>
          <a:endParaRPr lang="it-IT"/>
        </a:p>
      </dgm:t>
    </dgm:pt>
    <dgm:pt modelId="{FE9A54ED-6897-4AC2-8D7D-F9D4BF991569}" type="pres">
      <dgm:prSet presAssocID="{02C43150-5090-4394-BA6C-CFF6E195E373}" presName="vertSpace2" presStyleLbl="node1" presStyleIdx="0" presStyleCnt="5"/>
      <dgm:spPr/>
    </dgm:pt>
    <dgm:pt modelId="{E0FE1AC9-48AF-4075-A610-5E78B5B7FE67}" type="pres">
      <dgm:prSet presAssocID="{02C43150-5090-4394-BA6C-CFF6E195E373}" presName="circle2" presStyleLbl="node1" presStyleIdx="1" presStyleCnt="5"/>
      <dgm:spPr/>
    </dgm:pt>
    <dgm:pt modelId="{C7CD5781-8C67-4575-9346-4A742E58EDD2}" type="pres">
      <dgm:prSet presAssocID="{02C43150-5090-4394-BA6C-CFF6E195E373}" presName="rect2" presStyleLbl="alignAcc1" presStyleIdx="1" presStyleCnt="5"/>
      <dgm:spPr/>
      <dgm:t>
        <a:bodyPr/>
        <a:lstStyle/>
        <a:p>
          <a:endParaRPr lang="it-IT"/>
        </a:p>
      </dgm:t>
    </dgm:pt>
    <dgm:pt modelId="{7DDAADFB-C28C-44F7-BB63-329A138DEBA1}" type="pres">
      <dgm:prSet presAssocID="{DE9D1436-19A4-43AB-8027-E7F8E6379FD2}" presName="vertSpace3" presStyleLbl="node1" presStyleIdx="1" presStyleCnt="5"/>
      <dgm:spPr/>
    </dgm:pt>
    <dgm:pt modelId="{D8641283-A734-4040-A9B7-F069496CA509}" type="pres">
      <dgm:prSet presAssocID="{DE9D1436-19A4-43AB-8027-E7F8E6379FD2}" presName="circle3" presStyleLbl="node1" presStyleIdx="2" presStyleCnt="5"/>
      <dgm:spPr/>
    </dgm:pt>
    <dgm:pt modelId="{7D8A7259-8692-4552-B8DE-9FEEB5B2BDA6}" type="pres">
      <dgm:prSet presAssocID="{DE9D1436-19A4-43AB-8027-E7F8E6379FD2}" presName="rect3" presStyleLbl="alignAcc1" presStyleIdx="2" presStyleCnt="5"/>
      <dgm:spPr/>
      <dgm:t>
        <a:bodyPr/>
        <a:lstStyle/>
        <a:p>
          <a:endParaRPr lang="it-IT"/>
        </a:p>
      </dgm:t>
    </dgm:pt>
    <dgm:pt modelId="{8E26BB62-BA2F-4EBC-BD35-E6C58429B80F}" type="pres">
      <dgm:prSet presAssocID="{9CC9AF4F-37D8-4682-9559-808B5983A928}" presName="vertSpace4" presStyleLbl="node1" presStyleIdx="2" presStyleCnt="5"/>
      <dgm:spPr/>
    </dgm:pt>
    <dgm:pt modelId="{74204E92-F04D-479C-9BB6-EDF810AB83C5}" type="pres">
      <dgm:prSet presAssocID="{9CC9AF4F-37D8-4682-9559-808B5983A928}" presName="circle4" presStyleLbl="node1" presStyleIdx="3" presStyleCnt="5"/>
      <dgm:spPr/>
    </dgm:pt>
    <dgm:pt modelId="{31D6B1AD-236E-4D26-BF40-784A1362C570}" type="pres">
      <dgm:prSet presAssocID="{9CC9AF4F-37D8-4682-9559-808B5983A928}" presName="rect4" presStyleLbl="alignAcc1" presStyleIdx="3" presStyleCnt="5"/>
      <dgm:spPr/>
      <dgm:t>
        <a:bodyPr/>
        <a:lstStyle/>
        <a:p>
          <a:endParaRPr lang="it-IT"/>
        </a:p>
      </dgm:t>
    </dgm:pt>
    <dgm:pt modelId="{BD510E84-4714-4B00-97BF-3DBD005A75A3}" type="pres">
      <dgm:prSet presAssocID="{E7E44C94-6361-4A14-A230-5D7FD8306207}" presName="vertSpace5" presStyleLbl="node1" presStyleIdx="3" presStyleCnt="5"/>
      <dgm:spPr/>
    </dgm:pt>
    <dgm:pt modelId="{05132434-726F-46D3-BD25-98975C44D228}" type="pres">
      <dgm:prSet presAssocID="{E7E44C94-6361-4A14-A230-5D7FD8306207}" presName="circle5" presStyleLbl="node1" presStyleIdx="4" presStyleCnt="5"/>
      <dgm:spPr/>
    </dgm:pt>
    <dgm:pt modelId="{3DE7778C-31CA-4170-A8D7-D7DA02A0DC4A}" type="pres">
      <dgm:prSet presAssocID="{E7E44C94-6361-4A14-A230-5D7FD8306207}" presName="rect5" presStyleLbl="alignAcc1" presStyleIdx="4" presStyleCnt="5"/>
      <dgm:spPr/>
      <dgm:t>
        <a:bodyPr/>
        <a:lstStyle/>
        <a:p>
          <a:endParaRPr lang="it-IT"/>
        </a:p>
      </dgm:t>
    </dgm:pt>
    <dgm:pt modelId="{4C8F6B84-AD9A-40FE-9B25-2366F62755FB}" type="pres">
      <dgm:prSet presAssocID="{884582E6-D69C-4544-96C6-AED2D2D1574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D2EA1C-FFCD-4237-8278-A2064DAD451F}" type="pres">
      <dgm:prSet presAssocID="{02C43150-5090-4394-BA6C-CFF6E195E37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D9F2AB-5964-4F6F-911F-4B2877F21929}" type="pres">
      <dgm:prSet presAssocID="{DE9D1436-19A4-43AB-8027-E7F8E6379FD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BBB9FD-0F33-4D69-A0CB-1F01D98B0008}" type="pres">
      <dgm:prSet presAssocID="{9CC9AF4F-37D8-4682-9559-808B5983A92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1EAF19-CE50-48F6-A54D-4A81A55A038C}" type="pres">
      <dgm:prSet presAssocID="{E7E44C94-6361-4A14-A230-5D7FD830620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AF5AF1-04C2-43CF-B3FE-040D4197A04F}" srcId="{9E412F8B-9CD8-40D9-96AE-F9FADEC64881}" destId="{9CC9AF4F-37D8-4682-9559-808B5983A928}" srcOrd="3" destOrd="0" parTransId="{665B310D-1CF3-4C40-82C1-38B577A29AB9}" sibTransId="{88ED0B9F-CE27-4DD9-969B-A5229EAEAF6D}"/>
    <dgm:cxn modelId="{21A13636-21BF-485E-BD24-02C16AB4DE43}" srcId="{9E412F8B-9CD8-40D9-96AE-F9FADEC64881}" destId="{02C43150-5090-4394-BA6C-CFF6E195E373}" srcOrd="1" destOrd="0" parTransId="{CF8105F1-8434-4116-BAE7-EBA8EB84F117}" sibTransId="{0C26E57F-E478-404F-BF04-510994334B23}"/>
    <dgm:cxn modelId="{B047C2F3-DBED-4378-85AA-215A4C7153C5}" type="presOf" srcId="{9CC9AF4F-37D8-4682-9559-808B5983A928}" destId="{89BBB9FD-0F33-4D69-A0CB-1F01D98B0008}" srcOrd="1" destOrd="0" presId="urn:microsoft.com/office/officeart/2005/8/layout/target3"/>
    <dgm:cxn modelId="{6CA17574-5966-4F46-BD96-D3DD6A617644}" type="presOf" srcId="{9E412F8B-9CD8-40D9-96AE-F9FADEC64881}" destId="{074BC072-06B8-4DB0-AB7A-9076A0D08952}" srcOrd="0" destOrd="0" presId="urn:microsoft.com/office/officeart/2005/8/layout/target3"/>
    <dgm:cxn modelId="{68C19305-05E5-4C08-878D-CDC92FC9957C}" srcId="{9E412F8B-9CD8-40D9-96AE-F9FADEC64881}" destId="{E7E44C94-6361-4A14-A230-5D7FD8306207}" srcOrd="4" destOrd="0" parTransId="{502A8A51-1A83-4A99-892A-596C037D5711}" sibTransId="{EE54CB2F-CA4F-4A90-B915-406CBCD166AB}"/>
    <dgm:cxn modelId="{F2D3FF2C-435E-4E76-97AE-05D1E5091B2C}" type="presOf" srcId="{E7E44C94-6361-4A14-A230-5D7FD8306207}" destId="{3DE7778C-31CA-4170-A8D7-D7DA02A0DC4A}" srcOrd="0" destOrd="0" presId="urn:microsoft.com/office/officeart/2005/8/layout/target3"/>
    <dgm:cxn modelId="{BC29226F-3D50-47B2-A7F2-5008E44C0C01}" type="presOf" srcId="{02C43150-5090-4394-BA6C-CFF6E195E373}" destId="{C7CD5781-8C67-4575-9346-4A742E58EDD2}" srcOrd="0" destOrd="0" presId="urn:microsoft.com/office/officeart/2005/8/layout/target3"/>
    <dgm:cxn modelId="{D2335AD0-5FDA-4DF7-AEAB-8756FE090C51}" srcId="{9E412F8B-9CD8-40D9-96AE-F9FADEC64881}" destId="{884582E6-D69C-4544-96C6-AED2D2D1574E}" srcOrd="0" destOrd="0" parTransId="{70C7BEDB-62BA-4D62-9087-60A8FE3F0DFB}" sibTransId="{F8750110-F63E-4EAC-854D-BE596A6102FF}"/>
    <dgm:cxn modelId="{0FEA5F74-F125-485A-B14C-E82D218C55E4}" type="presOf" srcId="{884582E6-D69C-4544-96C6-AED2D2D1574E}" destId="{ACA29B01-E01B-4B8B-8D1A-709A1796AF8B}" srcOrd="0" destOrd="0" presId="urn:microsoft.com/office/officeart/2005/8/layout/target3"/>
    <dgm:cxn modelId="{2B29C7B1-BCBF-43A9-8EAB-866AEBD8C7AD}" type="presOf" srcId="{DE9D1436-19A4-43AB-8027-E7F8E6379FD2}" destId="{5CD9F2AB-5964-4F6F-911F-4B2877F21929}" srcOrd="1" destOrd="0" presId="urn:microsoft.com/office/officeart/2005/8/layout/target3"/>
    <dgm:cxn modelId="{820F8D7C-CAF3-4F1D-AC96-C988BB3F57D5}" type="presOf" srcId="{DE9D1436-19A4-43AB-8027-E7F8E6379FD2}" destId="{7D8A7259-8692-4552-B8DE-9FEEB5B2BDA6}" srcOrd="0" destOrd="0" presId="urn:microsoft.com/office/officeart/2005/8/layout/target3"/>
    <dgm:cxn modelId="{1EE3BF4E-BED6-475E-A374-5EC006534AF3}" type="presOf" srcId="{02C43150-5090-4394-BA6C-CFF6E195E373}" destId="{E0D2EA1C-FFCD-4237-8278-A2064DAD451F}" srcOrd="1" destOrd="0" presId="urn:microsoft.com/office/officeart/2005/8/layout/target3"/>
    <dgm:cxn modelId="{2842C6A3-08CD-4107-B00F-DD0C611A3F5B}" srcId="{9E412F8B-9CD8-40D9-96AE-F9FADEC64881}" destId="{DE9D1436-19A4-43AB-8027-E7F8E6379FD2}" srcOrd="2" destOrd="0" parTransId="{88691A67-DD28-4517-BC16-3085DDF4D15F}" sibTransId="{72D5BA4C-CEB5-44C0-9797-CDC0CC428E31}"/>
    <dgm:cxn modelId="{96161449-B870-4BCD-8721-53E0AAC961C2}" type="presOf" srcId="{E7E44C94-6361-4A14-A230-5D7FD8306207}" destId="{6D1EAF19-CE50-48F6-A54D-4A81A55A038C}" srcOrd="1" destOrd="0" presId="urn:microsoft.com/office/officeart/2005/8/layout/target3"/>
    <dgm:cxn modelId="{6621046C-F748-4048-B447-DE4CD91CCD4B}" type="presOf" srcId="{884582E6-D69C-4544-96C6-AED2D2D1574E}" destId="{4C8F6B84-AD9A-40FE-9B25-2366F62755FB}" srcOrd="1" destOrd="0" presId="urn:microsoft.com/office/officeart/2005/8/layout/target3"/>
    <dgm:cxn modelId="{AE26FBFC-6967-438A-B865-6397234BA459}" type="presOf" srcId="{9CC9AF4F-37D8-4682-9559-808B5983A928}" destId="{31D6B1AD-236E-4D26-BF40-784A1362C570}" srcOrd="0" destOrd="0" presId="urn:microsoft.com/office/officeart/2005/8/layout/target3"/>
    <dgm:cxn modelId="{BD3324B4-0314-4E68-B363-347DBB5BBA60}" type="presParOf" srcId="{074BC072-06B8-4DB0-AB7A-9076A0D08952}" destId="{FB6F8341-7B7F-4375-B836-7848249AD37B}" srcOrd="0" destOrd="0" presId="urn:microsoft.com/office/officeart/2005/8/layout/target3"/>
    <dgm:cxn modelId="{E28749C6-633E-4044-B6C0-10154253849B}" type="presParOf" srcId="{074BC072-06B8-4DB0-AB7A-9076A0D08952}" destId="{1F2822BE-9A52-4076-9216-75317586F7B5}" srcOrd="1" destOrd="0" presId="urn:microsoft.com/office/officeart/2005/8/layout/target3"/>
    <dgm:cxn modelId="{C0224F86-328E-468E-86FD-76B6862BEB0C}" type="presParOf" srcId="{074BC072-06B8-4DB0-AB7A-9076A0D08952}" destId="{ACA29B01-E01B-4B8B-8D1A-709A1796AF8B}" srcOrd="2" destOrd="0" presId="urn:microsoft.com/office/officeart/2005/8/layout/target3"/>
    <dgm:cxn modelId="{73B237CC-65AD-4BAD-86B7-B9DE24F02613}" type="presParOf" srcId="{074BC072-06B8-4DB0-AB7A-9076A0D08952}" destId="{FE9A54ED-6897-4AC2-8D7D-F9D4BF991569}" srcOrd="3" destOrd="0" presId="urn:microsoft.com/office/officeart/2005/8/layout/target3"/>
    <dgm:cxn modelId="{BE51331E-F7A5-4EF0-8765-02452B72D6B9}" type="presParOf" srcId="{074BC072-06B8-4DB0-AB7A-9076A0D08952}" destId="{E0FE1AC9-48AF-4075-A610-5E78B5B7FE67}" srcOrd="4" destOrd="0" presId="urn:microsoft.com/office/officeart/2005/8/layout/target3"/>
    <dgm:cxn modelId="{61B7A91A-B603-4EE0-B37A-E345D60A1FD6}" type="presParOf" srcId="{074BC072-06B8-4DB0-AB7A-9076A0D08952}" destId="{C7CD5781-8C67-4575-9346-4A742E58EDD2}" srcOrd="5" destOrd="0" presId="urn:microsoft.com/office/officeart/2005/8/layout/target3"/>
    <dgm:cxn modelId="{CE11C2F3-8607-40B9-A6AB-B6DE96B91DD4}" type="presParOf" srcId="{074BC072-06B8-4DB0-AB7A-9076A0D08952}" destId="{7DDAADFB-C28C-44F7-BB63-329A138DEBA1}" srcOrd="6" destOrd="0" presId="urn:microsoft.com/office/officeart/2005/8/layout/target3"/>
    <dgm:cxn modelId="{FD7A94E2-43ED-450A-AD96-9DD554CAE19A}" type="presParOf" srcId="{074BC072-06B8-4DB0-AB7A-9076A0D08952}" destId="{D8641283-A734-4040-A9B7-F069496CA509}" srcOrd="7" destOrd="0" presId="urn:microsoft.com/office/officeart/2005/8/layout/target3"/>
    <dgm:cxn modelId="{BEDF9ED0-2DB8-49BB-9556-CC04565093B0}" type="presParOf" srcId="{074BC072-06B8-4DB0-AB7A-9076A0D08952}" destId="{7D8A7259-8692-4552-B8DE-9FEEB5B2BDA6}" srcOrd="8" destOrd="0" presId="urn:microsoft.com/office/officeart/2005/8/layout/target3"/>
    <dgm:cxn modelId="{58DD029B-C839-404F-9FB8-B7D805DF4BA5}" type="presParOf" srcId="{074BC072-06B8-4DB0-AB7A-9076A0D08952}" destId="{8E26BB62-BA2F-4EBC-BD35-E6C58429B80F}" srcOrd="9" destOrd="0" presId="urn:microsoft.com/office/officeart/2005/8/layout/target3"/>
    <dgm:cxn modelId="{1DB636B2-2CCC-4639-8870-97F40683964A}" type="presParOf" srcId="{074BC072-06B8-4DB0-AB7A-9076A0D08952}" destId="{74204E92-F04D-479C-9BB6-EDF810AB83C5}" srcOrd="10" destOrd="0" presId="urn:microsoft.com/office/officeart/2005/8/layout/target3"/>
    <dgm:cxn modelId="{8896FC92-5CDC-4F47-9D93-F2D50507B1D0}" type="presParOf" srcId="{074BC072-06B8-4DB0-AB7A-9076A0D08952}" destId="{31D6B1AD-236E-4D26-BF40-784A1362C570}" srcOrd="11" destOrd="0" presId="urn:microsoft.com/office/officeart/2005/8/layout/target3"/>
    <dgm:cxn modelId="{FBAB6169-4CA3-4F5A-A45C-AB5E5D4E2826}" type="presParOf" srcId="{074BC072-06B8-4DB0-AB7A-9076A0D08952}" destId="{BD510E84-4714-4B00-97BF-3DBD005A75A3}" srcOrd="12" destOrd="0" presId="urn:microsoft.com/office/officeart/2005/8/layout/target3"/>
    <dgm:cxn modelId="{E57B02B1-C60C-4035-9A0B-4D1CCEC08B8B}" type="presParOf" srcId="{074BC072-06B8-4DB0-AB7A-9076A0D08952}" destId="{05132434-726F-46D3-BD25-98975C44D228}" srcOrd="13" destOrd="0" presId="urn:microsoft.com/office/officeart/2005/8/layout/target3"/>
    <dgm:cxn modelId="{9C9B6808-3326-4266-8206-58C28272C424}" type="presParOf" srcId="{074BC072-06B8-4DB0-AB7A-9076A0D08952}" destId="{3DE7778C-31CA-4170-A8D7-D7DA02A0DC4A}" srcOrd="14" destOrd="0" presId="urn:microsoft.com/office/officeart/2005/8/layout/target3"/>
    <dgm:cxn modelId="{634CE619-F922-44DC-B12C-0B646F9865BB}" type="presParOf" srcId="{074BC072-06B8-4DB0-AB7A-9076A0D08952}" destId="{4C8F6B84-AD9A-40FE-9B25-2366F62755FB}" srcOrd="15" destOrd="0" presId="urn:microsoft.com/office/officeart/2005/8/layout/target3"/>
    <dgm:cxn modelId="{3228069C-274E-4AFE-BE49-01DECD46F5D3}" type="presParOf" srcId="{074BC072-06B8-4DB0-AB7A-9076A0D08952}" destId="{E0D2EA1C-FFCD-4237-8278-A2064DAD451F}" srcOrd="16" destOrd="0" presId="urn:microsoft.com/office/officeart/2005/8/layout/target3"/>
    <dgm:cxn modelId="{CBA28E8F-5F4A-488B-8ADC-C11B6B6330D8}" type="presParOf" srcId="{074BC072-06B8-4DB0-AB7A-9076A0D08952}" destId="{5CD9F2AB-5964-4F6F-911F-4B2877F21929}" srcOrd="17" destOrd="0" presId="urn:microsoft.com/office/officeart/2005/8/layout/target3"/>
    <dgm:cxn modelId="{26E5B287-B3C2-4EE2-B0E5-D13E3EFB4CA3}" type="presParOf" srcId="{074BC072-06B8-4DB0-AB7A-9076A0D08952}" destId="{89BBB9FD-0F33-4D69-A0CB-1F01D98B0008}" srcOrd="18" destOrd="0" presId="urn:microsoft.com/office/officeart/2005/8/layout/target3"/>
    <dgm:cxn modelId="{5047EF5D-4234-4397-AF1D-4A3DE7654683}" type="presParOf" srcId="{074BC072-06B8-4DB0-AB7A-9076A0D08952}" destId="{6D1EAF19-CE50-48F6-A54D-4A81A55A038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412F8B-9CD8-40D9-96AE-F9FADEC64881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63C5DA-CB73-4888-9FA8-A551CADE7A8B}">
      <dgm:prSet phldrT="[Testo]"/>
      <dgm:spPr/>
      <dgm:t>
        <a:bodyPr/>
        <a:lstStyle/>
        <a:p>
          <a:r>
            <a:rPr lang="it-IT" b="1"/>
            <a:t>Modularità</a:t>
          </a:r>
        </a:p>
      </dgm:t>
    </dgm:pt>
    <dgm:pt modelId="{A6C44DBF-8B08-4568-B468-FB3FD5945240}" type="parTrans" cxnId="{ECFD13A5-26E5-4250-ACA0-DF0DBF8CA942}">
      <dgm:prSet/>
      <dgm:spPr/>
      <dgm:t>
        <a:bodyPr/>
        <a:lstStyle/>
        <a:p>
          <a:endParaRPr lang="it-IT"/>
        </a:p>
      </dgm:t>
    </dgm:pt>
    <dgm:pt modelId="{4C1F9D8A-C745-40C1-AF5A-BF0AAB2D9706}" type="sibTrans" cxnId="{ECFD13A5-26E5-4250-ACA0-DF0DBF8CA942}">
      <dgm:prSet/>
      <dgm:spPr/>
      <dgm:t>
        <a:bodyPr/>
        <a:lstStyle/>
        <a:p>
          <a:endParaRPr lang="it-IT"/>
        </a:p>
      </dgm:t>
    </dgm:pt>
    <dgm:pt modelId="{B666EF74-92A9-4CFF-A69F-69393376F3CC}">
      <dgm:prSet phldrT="[Testo]" custT="1"/>
      <dgm:spPr/>
      <dgm:t>
        <a:bodyPr/>
        <a:lstStyle/>
        <a:p>
          <a:r>
            <a:rPr lang="it-IT" sz="2400"/>
            <a:t>Creare una piattaforma digitale integrata, facilmente espandibile in termini di funzionalità e  fruibile anche in mobilità</a:t>
          </a:r>
        </a:p>
      </dgm:t>
    </dgm:pt>
    <dgm:pt modelId="{F3F3AEB8-43C9-42DF-B1C2-CE3F7EB0BDBF}" type="parTrans" cxnId="{AD66B0B4-0A5C-463C-A7DD-910861D2D775}">
      <dgm:prSet/>
      <dgm:spPr/>
      <dgm:t>
        <a:bodyPr/>
        <a:lstStyle/>
        <a:p>
          <a:endParaRPr lang="it-IT"/>
        </a:p>
      </dgm:t>
    </dgm:pt>
    <dgm:pt modelId="{9ED252FC-56C6-4747-AB21-671B16D5CB23}" type="sibTrans" cxnId="{AD66B0B4-0A5C-463C-A7DD-910861D2D775}">
      <dgm:prSet/>
      <dgm:spPr/>
      <dgm:t>
        <a:bodyPr/>
        <a:lstStyle/>
        <a:p>
          <a:endParaRPr lang="it-IT"/>
        </a:p>
      </dgm:t>
    </dgm:pt>
    <dgm:pt modelId="{79015862-0F2B-4835-B96C-7052E330A235}">
      <dgm:prSet phldrT="[Testo]"/>
      <dgm:spPr/>
      <dgm:t>
        <a:bodyPr/>
        <a:lstStyle/>
        <a:p>
          <a:r>
            <a:rPr lang="it-IT" b="1"/>
            <a:t>Innovazione</a:t>
          </a:r>
        </a:p>
      </dgm:t>
    </dgm:pt>
    <dgm:pt modelId="{5996795F-4E4A-45C0-BD29-3A7E8BFC0C17}" type="parTrans" cxnId="{3E45ADA2-AE9C-4BD7-B368-B0AF8DF58D1E}">
      <dgm:prSet/>
      <dgm:spPr/>
      <dgm:t>
        <a:bodyPr/>
        <a:lstStyle/>
        <a:p>
          <a:endParaRPr lang="it-IT"/>
        </a:p>
      </dgm:t>
    </dgm:pt>
    <dgm:pt modelId="{4CBF8CB2-D76D-4AF9-8076-39DDF4A9642B}" type="sibTrans" cxnId="{3E45ADA2-AE9C-4BD7-B368-B0AF8DF58D1E}">
      <dgm:prSet/>
      <dgm:spPr/>
      <dgm:t>
        <a:bodyPr/>
        <a:lstStyle/>
        <a:p>
          <a:endParaRPr lang="it-IT"/>
        </a:p>
      </dgm:t>
    </dgm:pt>
    <dgm:pt modelId="{F6C20B57-D115-47D1-B422-208E25080CDA}">
      <dgm:prSet phldrT="[Testo]" custT="1"/>
      <dgm:spPr/>
      <dgm:t>
        <a:bodyPr/>
        <a:lstStyle/>
        <a:p>
          <a:r>
            <a:rPr lang="it-IT" sz="2400"/>
            <a:t>Ridurre i costi migliorando processi ed esperienza utente </a:t>
          </a:r>
        </a:p>
      </dgm:t>
    </dgm:pt>
    <dgm:pt modelId="{6ED8FF98-8B0C-49A6-8778-7FD1C3B97328}" type="parTrans" cxnId="{D1475D39-8D6E-4DFF-BA49-BE01DCEB160F}">
      <dgm:prSet/>
      <dgm:spPr/>
      <dgm:t>
        <a:bodyPr/>
        <a:lstStyle/>
        <a:p>
          <a:endParaRPr lang="it-IT"/>
        </a:p>
      </dgm:t>
    </dgm:pt>
    <dgm:pt modelId="{DD48F77C-D850-419F-A7AF-22B2BEE4964F}" type="sibTrans" cxnId="{D1475D39-8D6E-4DFF-BA49-BE01DCEB160F}">
      <dgm:prSet/>
      <dgm:spPr/>
      <dgm:t>
        <a:bodyPr/>
        <a:lstStyle/>
        <a:p>
          <a:endParaRPr lang="it-IT"/>
        </a:p>
      </dgm:t>
    </dgm:pt>
    <dgm:pt modelId="{602E6E1B-4EDA-44B4-9AE5-B2ACDCB04E15}">
      <dgm:prSet phldrT="[Testo]"/>
      <dgm:spPr/>
      <dgm:t>
        <a:bodyPr/>
        <a:lstStyle/>
        <a:p>
          <a:r>
            <a:rPr lang="it-IT" b="1"/>
            <a:t>Co-produzione</a:t>
          </a:r>
        </a:p>
      </dgm:t>
    </dgm:pt>
    <dgm:pt modelId="{EAC1011E-8F19-4127-B2AF-36FAE8689D85}" type="parTrans" cxnId="{C3B0FDF3-097B-43AF-8C39-C069A7514F5F}">
      <dgm:prSet/>
      <dgm:spPr/>
      <dgm:t>
        <a:bodyPr/>
        <a:lstStyle/>
        <a:p>
          <a:endParaRPr lang="it-IT"/>
        </a:p>
      </dgm:t>
    </dgm:pt>
    <dgm:pt modelId="{71F1663C-B0F3-4551-8D00-0B34A8D341D1}" type="sibTrans" cxnId="{C3B0FDF3-097B-43AF-8C39-C069A7514F5F}">
      <dgm:prSet/>
      <dgm:spPr/>
      <dgm:t>
        <a:bodyPr/>
        <a:lstStyle/>
        <a:p>
          <a:endParaRPr lang="it-IT"/>
        </a:p>
      </dgm:t>
    </dgm:pt>
    <dgm:pt modelId="{973C5AD0-620D-4B7D-BBE9-1D995C1FEF53}">
      <dgm:prSet phldrT="[Testo]" custT="1"/>
      <dgm:spPr/>
      <dgm:t>
        <a:bodyPr/>
        <a:lstStyle/>
        <a:p>
          <a:r>
            <a:rPr lang="it-IT" sz="2400"/>
            <a:t>Stabilire una relazione di lungo periodo con comunità di utenti che aggiungano valore al servizio</a:t>
          </a:r>
        </a:p>
      </dgm:t>
    </dgm:pt>
    <dgm:pt modelId="{EDF9BBB0-1235-4A9D-93DC-F97070982284}" type="parTrans" cxnId="{A76C7690-B52E-4254-BDB3-D662BE1DE968}">
      <dgm:prSet/>
      <dgm:spPr/>
      <dgm:t>
        <a:bodyPr/>
        <a:lstStyle/>
        <a:p>
          <a:endParaRPr lang="it-IT"/>
        </a:p>
      </dgm:t>
    </dgm:pt>
    <dgm:pt modelId="{F863A879-E4B9-4BC0-BE98-250C8BC01192}" type="sibTrans" cxnId="{A76C7690-B52E-4254-BDB3-D662BE1DE968}">
      <dgm:prSet/>
      <dgm:spPr/>
      <dgm:t>
        <a:bodyPr/>
        <a:lstStyle/>
        <a:p>
          <a:endParaRPr lang="it-IT"/>
        </a:p>
      </dgm:t>
    </dgm:pt>
    <dgm:pt modelId="{94C3C6E2-2FCE-4619-A97B-5A75F293B0F8}" type="pres">
      <dgm:prSet presAssocID="{9E412F8B-9CD8-40D9-96AE-F9FADEC64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DB3A492-0A27-438E-A3F1-208DDFF74F15}" type="pres">
      <dgm:prSet presAssocID="{79015862-0F2B-4835-B96C-7052E330A235}" presName="compositeNode" presStyleCnt="0">
        <dgm:presLayoutVars>
          <dgm:bulletEnabled val="1"/>
        </dgm:presLayoutVars>
      </dgm:prSet>
      <dgm:spPr/>
    </dgm:pt>
    <dgm:pt modelId="{201C73DC-9B81-4B61-A11B-FD36AE1E4AA8}" type="pres">
      <dgm:prSet presAssocID="{79015862-0F2B-4835-B96C-7052E330A235}" presName="bgRect" presStyleLbl="node1" presStyleIdx="0" presStyleCnt="3"/>
      <dgm:spPr/>
      <dgm:t>
        <a:bodyPr/>
        <a:lstStyle/>
        <a:p>
          <a:endParaRPr lang="it-IT"/>
        </a:p>
      </dgm:t>
    </dgm:pt>
    <dgm:pt modelId="{743FBCEB-7A3A-48BD-9EF6-E40CC1E1AE62}" type="pres">
      <dgm:prSet presAssocID="{79015862-0F2B-4835-B96C-7052E330A23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E54E5-C705-4617-9E06-1A7C594554BF}" type="pres">
      <dgm:prSet presAssocID="{79015862-0F2B-4835-B96C-7052E330A2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EC2E56-21FE-406F-9203-7E4B910431D0}" type="pres">
      <dgm:prSet presAssocID="{4CBF8CB2-D76D-4AF9-8076-39DDF4A9642B}" presName="hSp" presStyleCnt="0"/>
      <dgm:spPr/>
    </dgm:pt>
    <dgm:pt modelId="{40E0964E-9CD0-434A-8DA1-65D47DF09324}" type="pres">
      <dgm:prSet presAssocID="{4CBF8CB2-D76D-4AF9-8076-39DDF4A9642B}" presName="vProcSp" presStyleCnt="0"/>
      <dgm:spPr/>
    </dgm:pt>
    <dgm:pt modelId="{BD62A726-2BAE-4D4B-B631-D6A296497B38}" type="pres">
      <dgm:prSet presAssocID="{4CBF8CB2-D76D-4AF9-8076-39DDF4A9642B}" presName="vSp1" presStyleCnt="0"/>
      <dgm:spPr/>
    </dgm:pt>
    <dgm:pt modelId="{638782F8-68E1-4546-A457-30323A8EAF06}" type="pres">
      <dgm:prSet presAssocID="{4CBF8CB2-D76D-4AF9-8076-39DDF4A9642B}" presName="simulatedConn" presStyleLbl="solidFgAcc1" presStyleIdx="0" presStyleCnt="2"/>
      <dgm:spPr/>
    </dgm:pt>
    <dgm:pt modelId="{CE21B9A9-4180-4B59-9E0C-371EFE1A86AD}" type="pres">
      <dgm:prSet presAssocID="{4CBF8CB2-D76D-4AF9-8076-39DDF4A9642B}" presName="vSp2" presStyleCnt="0"/>
      <dgm:spPr/>
    </dgm:pt>
    <dgm:pt modelId="{40F400B4-61B4-45D0-B9B1-B4AAC124CF99}" type="pres">
      <dgm:prSet presAssocID="{4CBF8CB2-D76D-4AF9-8076-39DDF4A9642B}" presName="sibTrans" presStyleCnt="0"/>
      <dgm:spPr/>
    </dgm:pt>
    <dgm:pt modelId="{74F57893-0064-4419-9A71-D347DA9559A2}" type="pres">
      <dgm:prSet presAssocID="{602E6E1B-4EDA-44B4-9AE5-B2ACDCB04E15}" presName="compositeNode" presStyleCnt="0">
        <dgm:presLayoutVars>
          <dgm:bulletEnabled val="1"/>
        </dgm:presLayoutVars>
      </dgm:prSet>
      <dgm:spPr/>
    </dgm:pt>
    <dgm:pt modelId="{A9450B4E-0BC8-4476-942A-6877807E3D05}" type="pres">
      <dgm:prSet presAssocID="{602E6E1B-4EDA-44B4-9AE5-B2ACDCB04E15}" presName="bgRect" presStyleLbl="node1" presStyleIdx="1" presStyleCnt="3"/>
      <dgm:spPr/>
      <dgm:t>
        <a:bodyPr/>
        <a:lstStyle/>
        <a:p>
          <a:endParaRPr lang="it-IT"/>
        </a:p>
      </dgm:t>
    </dgm:pt>
    <dgm:pt modelId="{C0FB94F8-554A-4CEC-B0E1-80F5DD8498E4}" type="pres">
      <dgm:prSet presAssocID="{602E6E1B-4EDA-44B4-9AE5-B2ACDCB04E1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172391-827D-4129-8D2C-DA8EB42D71B2}" type="pres">
      <dgm:prSet presAssocID="{602E6E1B-4EDA-44B4-9AE5-B2ACDCB04E1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7DF6C3-6A05-491B-85C4-F8C22272267D}" type="pres">
      <dgm:prSet presAssocID="{71F1663C-B0F3-4551-8D00-0B34A8D341D1}" presName="hSp" presStyleCnt="0"/>
      <dgm:spPr/>
    </dgm:pt>
    <dgm:pt modelId="{E22F96E3-2D7C-4D4B-A786-359A051B7D7D}" type="pres">
      <dgm:prSet presAssocID="{71F1663C-B0F3-4551-8D00-0B34A8D341D1}" presName="vProcSp" presStyleCnt="0"/>
      <dgm:spPr/>
    </dgm:pt>
    <dgm:pt modelId="{F328F510-0EFB-4DE9-BFBF-0223D610E698}" type="pres">
      <dgm:prSet presAssocID="{71F1663C-B0F3-4551-8D00-0B34A8D341D1}" presName="vSp1" presStyleCnt="0"/>
      <dgm:spPr/>
    </dgm:pt>
    <dgm:pt modelId="{527A93E5-E377-4822-8532-697B53D47F7E}" type="pres">
      <dgm:prSet presAssocID="{71F1663C-B0F3-4551-8D00-0B34A8D341D1}" presName="simulatedConn" presStyleLbl="solidFgAcc1" presStyleIdx="1" presStyleCnt="2"/>
      <dgm:spPr/>
    </dgm:pt>
    <dgm:pt modelId="{1FE6EDBF-88E9-4D1D-8F3A-082A8D60DFA6}" type="pres">
      <dgm:prSet presAssocID="{71F1663C-B0F3-4551-8D00-0B34A8D341D1}" presName="vSp2" presStyleCnt="0"/>
      <dgm:spPr/>
    </dgm:pt>
    <dgm:pt modelId="{E2BFB18E-027F-4FB2-9061-495FEB6D1F13}" type="pres">
      <dgm:prSet presAssocID="{71F1663C-B0F3-4551-8D00-0B34A8D341D1}" presName="sibTrans" presStyleCnt="0"/>
      <dgm:spPr/>
    </dgm:pt>
    <dgm:pt modelId="{AE28ABFE-8439-4D12-A865-DC840D803992}" type="pres">
      <dgm:prSet presAssocID="{7E63C5DA-CB73-4888-9FA8-A551CADE7A8B}" presName="compositeNode" presStyleCnt="0">
        <dgm:presLayoutVars>
          <dgm:bulletEnabled val="1"/>
        </dgm:presLayoutVars>
      </dgm:prSet>
      <dgm:spPr/>
    </dgm:pt>
    <dgm:pt modelId="{3BF03270-3607-43EF-ABF9-7942CDF974D5}" type="pres">
      <dgm:prSet presAssocID="{7E63C5DA-CB73-4888-9FA8-A551CADE7A8B}" presName="bgRect" presStyleLbl="node1" presStyleIdx="2" presStyleCnt="3"/>
      <dgm:spPr/>
      <dgm:t>
        <a:bodyPr/>
        <a:lstStyle/>
        <a:p>
          <a:endParaRPr lang="it-IT"/>
        </a:p>
      </dgm:t>
    </dgm:pt>
    <dgm:pt modelId="{358E5093-966B-4974-A3CA-A1DF5CCBD0BD}" type="pres">
      <dgm:prSet presAssocID="{7E63C5DA-CB73-4888-9FA8-A551CADE7A8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FC68DA-18A4-4D9B-A65D-C71644A33830}" type="pres">
      <dgm:prSet presAssocID="{7E63C5DA-CB73-4888-9FA8-A551CADE7A8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3B0FDF3-097B-43AF-8C39-C069A7514F5F}" srcId="{9E412F8B-9CD8-40D9-96AE-F9FADEC64881}" destId="{602E6E1B-4EDA-44B4-9AE5-B2ACDCB04E15}" srcOrd="1" destOrd="0" parTransId="{EAC1011E-8F19-4127-B2AF-36FAE8689D85}" sibTransId="{71F1663C-B0F3-4551-8D00-0B34A8D341D1}"/>
    <dgm:cxn modelId="{F9D7074A-BEBE-4A0E-BEEA-90A69DFF7E88}" type="presOf" srcId="{9E412F8B-9CD8-40D9-96AE-F9FADEC64881}" destId="{94C3C6E2-2FCE-4619-A97B-5A75F293B0F8}" srcOrd="0" destOrd="0" presId="urn:microsoft.com/office/officeart/2005/8/layout/hProcess7#1"/>
    <dgm:cxn modelId="{FBF0A702-F113-4031-9167-07F5FFA16DDC}" type="presOf" srcId="{602E6E1B-4EDA-44B4-9AE5-B2ACDCB04E15}" destId="{A9450B4E-0BC8-4476-942A-6877807E3D05}" srcOrd="0" destOrd="0" presId="urn:microsoft.com/office/officeart/2005/8/layout/hProcess7#1"/>
    <dgm:cxn modelId="{0BA52BCA-1E98-42C7-BD1A-3C084AA4702C}" type="presOf" srcId="{973C5AD0-620D-4B7D-BBE9-1D995C1FEF53}" destId="{38172391-827D-4129-8D2C-DA8EB42D71B2}" srcOrd="0" destOrd="0" presId="urn:microsoft.com/office/officeart/2005/8/layout/hProcess7#1"/>
    <dgm:cxn modelId="{3696FC7B-DEC6-4DB3-848D-F2360E281693}" type="presOf" srcId="{79015862-0F2B-4835-B96C-7052E330A235}" destId="{201C73DC-9B81-4B61-A11B-FD36AE1E4AA8}" srcOrd="0" destOrd="0" presId="urn:microsoft.com/office/officeart/2005/8/layout/hProcess7#1"/>
    <dgm:cxn modelId="{522EB628-995E-4502-8C72-BE754942AF70}" type="presOf" srcId="{79015862-0F2B-4835-B96C-7052E330A235}" destId="{743FBCEB-7A3A-48BD-9EF6-E40CC1E1AE62}" srcOrd="1" destOrd="0" presId="urn:microsoft.com/office/officeart/2005/8/layout/hProcess7#1"/>
    <dgm:cxn modelId="{AD66B0B4-0A5C-463C-A7DD-910861D2D775}" srcId="{7E63C5DA-CB73-4888-9FA8-A551CADE7A8B}" destId="{B666EF74-92A9-4CFF-A69F-69393376F3CC}" srcOrd="0" destOrd="0" parTransId="{F3F3AEB8-43C9-42DF-B1C2-CE3F7EB0BDBF}" sibTransId="{9ED252FC-56C6-4747-AB21-671B16D5CB23}"/>
    <dgm:cxn modelId="{3E45ADA2-AE9C-4BD7-B368-B0AF8DF58D1E}" srcId="{9E412F8B-9CD8-40D9-96AE-F9FADEC64881}" destId="{79015862-0F2B-4835-B96C-7052E330A235}" srcOrd="0" destOrd="0" parTransId="{5996795F-4E4A-45C0-BD29-3A7E8BFC0C17}" sibTransId="{4CBF8CB2-D76D-4AF9-8076-39DDF4A9642B}"/>
    <dgm:cxn modelId="{281EBBD8-9F7F-4D67-B9F0-67A472B0753D}" type="presOf" srcId="{7E63C5DA-CB73-4888-9FA8-A551CADE7A8B}" destId="{3BF03270-3607-43EF-ABF9-7942CDF974D5}" srcOrd="0" destOrd="0" presId="urn:microsoft.com/office/officeart/2005/8/layout/hProcess7#1"/>
    <dgm:cxn modelId="{8C3D33EF-F379-44AB-BDDC-7F19D696E2B7}" type="presOf" srcId="{7E63C5DA-CB73-4888-9FA8-A551CADE7A8B}" destId="{358E5093-966B-4974-A3CA-A1DF5CCBD0BD}" srcOrd="1" destOrd="0" presId="urn:microsoft.com/office/officeart/2005/8/layout/hProcess7#1"/>
    <dgm:cxn modelId="{D1475D39-8D6E-4DFF-BA49-BE01DCEB160F}" srcId="{79015862-0F2B-4835-B96C-7052E330A235}" destId="{F6C20B57-D115-47D1-B422-208E25080CDA}" srcOrd="0" destOrd="0" parTransId="{6ED8FF98-8B0C-49A6-8778-7FD1C3B97328}" sibTransId="{DD48F77C-D850-419F-A7AF-22B2BEE4964F}"/>
    <dgm:cxn modelId="{ECFD13A5-26E5-4250-ACA0-DF0DBF8CA942}" srcId="{9E412F8B-9CD8-40D9-96AE-F9FADEC64881}" destId="{7E63C5DA-CB73-4888-9FA8-A551CADE7A8B}" srcOrd="2" destOrd="0" parTransId="{A6C44DBF-8B08-4568-B468-FB3FD5945240}" sibTransId="{4C1F9D8A-C745-40C1-AF5A-BF0AAB2D9706}"/>
    <dgm:cxn modelId="{A76C7690-B52E-4254-BDB3-D662BE1DE968}" srcId="{602E6E1B-4EDA-44B4-9AE5-B2ACDCB04E15}" destId="{973C5AD0-620D-4B7D-BBE9-1D995C1FEF53}" srcOrd="0" destOrd="0" parTransId="{EDF9BBB0-1235-4A9D-93DC-F97070982284}" sibTransId="{F863A879-E4B9-4BC0-BE98-250C8BC01192}"/>
    <dgm:cxn modelId="{2F7D7558-2B16-453D-B588-BA7577225FD9}" type="presOf" srcId="{F6C20B57-D115-47D1-B422-208E25080CDA}" destId="{7D2E54E5-C705-4617-9E06-1A7C594554BF}" srcOrd="0" destOrd="0" presId="urn:microsoft.com/office/officeart/2005/8/layout/hProcess7#1"/>
    <dgm:cxn modelId="{D0A4DAE4-4A0C-4CCF-BA03-7E21BA2EF262}" type="presOf" srcId="{602E6E1B-4EDA-44B4-9AE5-B2ACDCB04E15}" destId="{C0FB94F8-554A-4CEC-B0E1-80F5DD8498E4}" srcOrd="1" destOrd="0" presId="urn:microsoft.com/office/officeart/2005/8/layout/hProcess7#1"/>
    <dgm:cxn modelId="{F9B2CD94-156A-4894-A07C-2F4B43CEBBBF}" type="presOf" srcId="{B666EF74-92A9-4CFF-A69F-69393376F3CC}" destId="{CEFC68DA-18A4-4D9B-A65D-C71644A33830}" srcOrd="0" destOrd="0" presId="urn:microsoft.com/office/officeart/2005/8/layout/hProcess7#1"/>
    <dgm:cxn modelId="{DE55A37E-0327-4443-AA6C-80CEBC4E3D06}" type="presParOf" srcId="{94C3C6E2-2FCE-4619-A97B-5A75F293B0F8}" destId="{6DB3A492-0A27-438E-A3F1-208DDFF74F15}" srcOrd="0" destOrd="0" presId="urn:microsoft.com/office/officeart/2005/8/layout/hProcess7#1"/>
    <dgm:cxn modelId="{D8452594-2F20-4585-88F2-1D9604E791B4}" type="presParOf" srcId="{6DB3A492-0A27-438E-A3F1-208DDFF74F15}" destId="{201C73DC-9B81-4B61-A11B-FD36AE1E4AA8}" srcOrd="0" destOrd="0" presId="urn:microsoft.com/office/officeart/2005/8/layout/hProcess7#1"/>
    <dgm:cxn modelId="{08151F45-2A2A-424D-B90E-1AF0EBF4F58C}" type="presParOf" srcId="{6DB3A492-0A27-438E-A3F1-208DDFF74F15}" destId="{743FBCEB-7A3A-48BD-9EF6-E40CC1E1AE62}" srcOrd="1" destOrd="0" presId="urn:microsoft.com/office/officeart/2005/8/layout/hProcess7#1"/>
    <dgm:cxn modelId="{FF47F2CC-3F54-44E3-A03A-FA58031A5D81}" type="presParOf" srcId="{6DB3A492-0A27-438E-A3F1-208DDFF74F15}" destId="{7D2E54E5-C705-4617-9E06-1A7C594554BF}" srcOrd="2" destOrd="0" presId="urn:microsoft.com/office/officeart/2005/8/layout/hProcess7#1"/>
    <dgm:cxn modelId="{2AFF3A18-1221-4F68-857E-8472D8FE39D5}" type="presParOf" srcId="{94C3C6E2-2FCE-4619-A97B-5A75F293B0F8}" destId="{6FEC2E56-21FE-406F-9203-7E4B910431D0}" srcOrd="1" destOrd="0" presId="urn:microsoft.com/office/officeart/2005/8/layout/hProcess7#1"/>
    <dgm:cxn modelId="{CDF800E9-EB09-44F1-8F6D-BB2B89A36A8F}" type="presParOf" srcId="{94C3C6E2-2FCE-4619-A97B-5A75F293B0F8}" destId="{40E0964E-9CD0-434A-8DA1-65D47DF09324}" srcOrd="2" destOrd="0" presId="urn:microsoft.com/office/officeart/2005/8/layout/hProcess7#1"/>
    <dgm:cxn modelId="{57410684-9E98-442C-A367-EE3FD5DC1AAE}" type="presParOf" srcId="{40E0964E-9CD0-434A-8DA1-65D47DF09324}" destId="{BD62A726-2BAE-4D4B-B631-D6A296497B38}" srcOrd="0" destOrd="0" presId="urn:microsoft.com/office/officeart/2005/8/layout/hProcess7#1"/>
    <dgm:cxn modelId="{5CF9BC63-82CD-47BF-B85D-AC82C4F54648}" type="presParOf" srcId="{40E0964E-9CD0-434A-8DA1-65D47DF09324}" destId="{638782F8-68E1-4546-A457-30323A8EAF06}" srcOrd="1" destOrd="0" presId="urn:microsoft.com/office/officeart/2005/8/layout/hProcess7#1"/>
    <dgm:cxn modelId="{4B8589B2-AC65-4B58-AA25-71D980157194}" type="presParOf" srcId="{40E0964E-9CD0-434A-8DA1-65D47DF09324}" destId="{CE21B9A9-4180-4B59-9E0C-371EFE1A86AD}" srcOrd="2" destOrd="0" presId="urn:microsoft.com/office/officeart/2005/8/layout/hProcess7#1"/>
    <dgm:cxn modelId="{E4A836AA-ED6E-437C-ADA2-78D5B3668E4F}" type="presParOf" srcId="{94C3C6E2-2FCE-4619-A97B-5A75F293B0F8}" destId="{40F400B4-61B4-45D0-B9B1-B4AAC124CF99}" srcOrd="3" destOrd="0" presId="urn:microsoft.com/office/officeart/2005/8/layout/hProcess7#1"/>
    <dgm:cxn modelId="{D00A32D7-4FC4-4997-B59E-A4448E2B82A9}" type="presParOf" srcId="{94C3C6E2-2FCE-4619-A97B-5A75F293B0F8}" destId="{74F57893-0064-4419-9A71-D347DA9559A2}" srcOrd="4" destOrd="0" presId="urn:microsoft.com/office/officeart/2005/8/layout/hProcess7#1"/>
    <dgm:cxn modelId="{8F4881CF-DD85-4C66-8D88-DDDB00E37612}" type="presParOf" srcId="{74F57893-0064-4419-9A71-D347DA9559A2}" destId="{A9450B4E-0BC8-4476-942A-6877807E3D05}" srcOrd="0" destOrd="0" presId="urn:microsoft.com/office/officeart/2005/8/layout/hProcess7#1"/>
    <dgm:cxn modelId="{B535B568-F318-4905-919B-5BB70C231593}" type="presParOf" srcId="{74F57893-0064-4419-9A71-D347DA9559A2}" destId="{C0FB94F8-554A-4CEC-B0E1-80F5DD8498E4}" srcOrd="1" destOrd="0" presId="urn:microsoft.com/office/officeart/2005/8/layout/hProcess7#1"/>
    <dgm:cxn modelId="{72529A96-3D3D-404B-9B43-07D6BEF262CC}" type="presParOf" srcId="{74F57893-0064-4419-9A71-D347DA9559A2}" destId="{38172391-827D-4129-8D2C-DA8EB42D71B2}" srcOrd="2" destOrd="0" presId="urn:microsoft.com/office/officeart/2005/8/layout/hProcess7#1"/>
    <dgm:cxn modelId="{E4CEADDD-D63B-4795-AF4F-5623AF31B325}" type="presParOf" srcId="{94C3C6E2-2FCE-4619-A97B-5A75F293B0F8}" destId="{D07DF6C3-6A05-491B-85C4-F8C22272267D}" srcOrd="5" destOrd="0" presId="urn:microsoft.com/office/officeart/2005/8/layout/hProcess7#1"/>
    <dgm:cxn modelId="{22EC0C29-3782-4D66-9285-B8E39C6F6472}" type="presParOf" srcId="{94C3C6E2-2FCE-4619-A97B-5A75F293B0F8}" destId="{E22F96E3-2D7C-4D4B-A786-359A051B7D7D}" srcOrd="6" destOrd="0" presId="urn:microsoft.com/office/officeart/2005/8/layout/hProcess7#1"/>
    <dgm:cxn modelId="{5308290D-6AE1-432C-B886-EC453DFB07C5}" type="presParOf" srcId="{E22F96E3-2D7C-4D4B-A786-359A051B7D7D}" destId="{F328F510-0EFB-4DE9-BFBF-0223D610E698}" srcOrd="0" destOrd="0" presId="urn:microsoft.com/office/officeart/2005/8/layout/hProcess7#1"/>
    <dgm:cxn modelId="{EEE63B57-6DA2-48FB-BB39-13B5D4162BC1}" type="presParOf" srcId="{E22F96E3-2D7C-4D4B-A786-359A051B7D7D}" destId="{527A93E5-E377-4822-8532-697B53D47F7E}" srcOrd="1" destOrd="0" presId="urn:microsoft.com/office/officeart/2005/8/layout/hProcess7#1"/>
    <dgm:cxn modelId="{CBC3EE58-9957-49E2-8E2B-955B13EBDC8C}" type="presParOf" srcId="{E22F96E3-2D7C-4D4B-A786-359A051B7D7D}" destId="{1FE6EDBF-88E9-4D1D-8F3A-082A8D60DFA6}" srcOrd="2" destOrd="0" presId="urn:microsoft.com/office/officeart/2005/8/layout/hProcess7#1"/>
    <dgm:cxn modelId="{FDAE6459-337B-45AD-8909-DE886CF09870}" type="presParOf" srcId="{94C3C6E2-2FCE-4619-A97B-5A75F293B0F8}" destId="{E2BFB18E-027F-4FB2-9061-495FEB6D1F13}" srcOrd="7" destOrd="0" presId="urn:microsoft.com/office/officeart/2005/8/layout/hProcess7#1"/>
    <dgm:cxn modelId="{55021DFC-A63E-439F-BE62-E31781D3F6E2}" type="presParOf" srcId="{94C3C6E2-2FCE-4619-A97B-5A75F293B0F8}" destId="{AE28ABFE-8439-4D12-A865-DC840D803992}" srcOrd="8" destOrd="0" presId="urn:microsoft.com/office/officeart/2005/8/layout/hProcess7#1"/>
    <dgm:cxn modelId="{352F34E4-CDDD-418B-9D01-DB944DD80BAA}" type="presParOf" srcId="{AE28ABFE-8439-4D12-A865-DC840D803992}" destId="{3BF03270-3607-43EF-ABF9-7942CDF974D5}" srcOrd="0" destOrd="0" presId="urn:microsoft.com/office/officeart/2005/8/layout/hProcess7#1"/>
    <dgm:cxn modelId="{ABE6DCAC-8272-43CA-9C37-0517F74D4569}" type="presParOf" srcId="{AE28ABFE-8439-4D12-A865-DC840D803992}" destId="{358E5093-966B-4974-A3CA-A1DF5CCBD0BD}" srcOrd="1" destOrd="0" presId="urn:microsoft.com/office/officeart/2005/8/layout/hProcess7#1"/>
    <dgm:cxn modelId="{F87859A0-97FE-4F55-BF4B-E8CD54154B1D}" type="presParOf" srcId="{AE28ABFE-8439-4D12-A865-DC840D803992}" destId="{CEFC68DA-18A4-4D9B-A65D-C71644A33830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2AF7D-A651-4E6A-BD73-0810E11AA090}" type="doc">
      <dgm:prSet loTypeId="urn:microsoft.com/office/officeart/2005/8/layout/hProcess11" loCatId="process" qsTypeId="urn:microsoft.com/office/officeart/2005/8/quickstyle/simple4" qsCatId="simple" csTypeId="urn:microsoft.com/office/officeart/2005/8/colors/accent1_1" csCatId="accent1" phldr="1"/>
      <dgm:spPr/>
    </dgm:pt>
    <dgm:pt modelId="{0928017C-697F-4C1A-93B1-EA66ECA1E70C}">
      <dgm:prSet phldrT="[Testo]" custT="1"/>
      <dgm:spPr/>
      <dgm:t>
        <a:bodyPr/>
        <a:lstStyle/>
        <a:p>
          <a:r>
            <a:rPr lang="it-IT" sz="1600" b="1"/>
            <a:t>1. Invio lettera Campagna SPID </a:t>
          </a:r>
          <a:r>
            <a:rPr lang="it-IT" sz="1600"/>
            <a:t>febbraio ’21</a:t>
          </a:r>
        </a:p>
      </dgm:t>
    </dgm:pt>
    <dgm:pt modelId="{B8708458-3D34-478E-ACBB-A80B6EF9D673}" type="parTrans" cxnId="{23273515-1061-42F6-9453-2FD4146F54C0}">
      <dgm:prSet/>
      <dgm:spPr/>
      <dgm:t>
        <a:bodyPr/>
        <a:lstStyle/>
        <a:p>
          <a:endParaRPr lang="it-IT"/>
        </a:p>
      </dgm:t>
    </dgm:pt>
    <dgm:pt modelId="{E09B45DC-E36B-4D76-9B0A-77E7223F8D96}" type="sibTrans" cxnId="{23273515-1061-42F6-9453-2FD4146F54C0}">
      <dgm:prSet/>
      <dgm:spPr/>
      <dgm:t>
        <a:bodyPr/>
        <a:lstStyle/>
        <a:p>
          <a:endParaRPr lang="it-IT"/>
        </a:p>
      </dgm:t>
    </dgm:pt>
    <dgm:pt modelId="{4C4EFBF3-5664-4973-8766-2B6675A32DC5}">
      <dgm:prSet phldrT="[Testo]" custT="1"/>
      <dgm:spPr/>
      <dgm:t>
        <a:bodyPr/>
        <a:lstStyle/>
        <a:p>
          <a:r>
            <a:rPr lang="it-IT" sz="1600" b="1"/>
            <a:t>2. Attivazione SPID </a:t>
          </a:r>
          <a:r>
            <a:rPr lang="it-IT" sz="1600" b="0"/>
            <a:t>da </a:t>
          </a:r>
          <a:r>
            <a:rPr lang="it-IT" sz="1600"/>
            <a:t>febbraio ’21</a:t>
          </a:r>
        </a:p>
      </dgm:t>
    </dgm:pt>
    <dgm:pt modelId="{618828E0-ED0E-4478-BC1D-2992EB2A2A45}" type="parTrans" cxnId="{25DD1F57-80B2-450A-B378-C5D25BCAB7E2}">
      <dgm:prSet/>
      <dgm:spPr/>
      <dgm:t>
        <a:bodyPr/>
        <a:lstStyle/>
        <a:p>
          <a:endParaRPr lang="it-IT"/>
        </a:p>
      </dgm:t>
    </dgm:pt>
    <dgm:pt modelId="{E63E929A-CF8E-497C-B48E-2911586FC8FC}" type="sibTrans" cxnId="{25DD1F57-80B2-450A-B378-C5D25BCAB7E2}">
      <dgm:prSet/>
      <dgm:spPr/>
      <dgm:t>
        <a:bodyPr/>
        <a:lstStyle/>
        <a:p>
          <a:endParaRPr lang="it-IT"/>
        </a:p>
      </dgm:t>
    </dgm:pt>
    <dgm:pt modelId="{9AA33D6D-CB9F-46B1-B215-FF84ED28C648}">
      <dgm:prSet phldrT="[Testo]" custT="1"/>
      <dgm:spPr/>
      <dgm:t>
        <a:bodyPr/>
        <a:lstStyle/>
        <a:p>
          <a:r>
            <a:rPr lang="it-IT" sz="1600" b="1" dirty="0"/>
            <a:t>3. Modifiche SW interfaccia SPID e </a:t>
          </a:r>
          <a:r>
            <a:rPr lang="it-IT" sz="1600" b="1" dirty="0" err="1"/>
            <a:t>GoLive</a:t>
          </a:r>
          <a:endParaRPr lang="it-IT" sz="1600" b="1" dirty="0"/>
        </a:p>
        <a:p>
          <a:r>
            <a:rPr lang="it-IT" sz="1600" dirty="0" smtClean="0"/>
            <a:t>24 maggio </a:t>
          </a:r>
          <a:r>
            <a:rPr lang="it-IT" sz="1600" dirty="0"/>
            <a:t>‘21</a:t>
          </a:r>
        </a:p>
      </dgm:t>
    </dgm:pt>
    <dgm:pt modelId="{2DA922D9-F67B-4543-B8BA-6A48B69AF32B}" type="parTrans" cxnId="{B0FC4647-16AE-47DC-B36F-DD4F4075BE4D}">
      <dgm:prSet/>
      <dgm:spPr/>
      <dgm:t>
        <a:bodyPr/>
        <a:lstStyle/>
        <a:p>
          <a:endParaRPr lang="it-IT"/>
        </a:p>
      </dgm:t>
    </dgm:pt>
    <dgm:pt modelId="{4719F4A4-C517-4031-8B02-80C33BCA8E3C}" type="sibTrans" cxnId="{B0FC4647-16AE-47DC-B36F-DD4F4075BE4D}">
      <dgm:prSet/>
      <dgm:spPr/>
      <dgm:t>
        <a:bodyPr/>
        <a:lstStyle/>
        <a:p>
          <a:endParaRPr lang="it-IT"/>
        </a:p>
      </dgm:t>
    </dgm:pt>
    <dgm:pt modelId="{2B1AA09D-A1CD-40C0-A935-CF7F9CA6FD1D}">
      <dgm:prSet phldrT="[Testo]" custT="1"/>
      <dgm:spPr/>
      <dgm:t>
        <a:bodyPr/>
        <a:lstStyle/>
        <a:p>
          <a:r>
            <a:rPr lang="it-IT" sz="1600" b="1" dirty="0"/>
            <a:t>4. Preparazione e invio Kit Comunicazione </a:t>
          </a:r>
          <a:r>
            <a:rPr lang="it-IT" sz="1600" b="0" dirty="0"/>
            <a:t>maggio – giugno </a:t>
          </a:r>
          <a:r>
            <a:rPr lang="it-IT" sz="1600" dirty="0"/>
            <a:t>’21</a:t>
          </a:r>
        </a:p>
      </dgm:t>
    </dgm:pt>
    <dgm:pt modelId="{DDB051A9-3BBE-4809-8031-886E9C8D3B0B}" type="parTrans" cxnId="{E17B81EA-9DB3-45C7-98BC-CEE9BD54EF50}">
      <dgm:prSet/>
      <dgm:spPr/>
      <dgm:t>
        <a:bodyPr/>
        <a:lstStyle/>
        <a:p>
          <a:endParaRPr lang="it-IT"/>
        </a:p>
      </dgm:t>
    </dgm:pt>
    <dgm:pt modelId="{4D2004A2-E626-4BF9-8D78-E913E96F506F}" type="sibTrans" cxnId="{E17B81EA-9DB3-45C7-98BC-CEE9BD54EF50}">
      <dgm:prSet/>
      <dgm:spPr/>
      <dgm:t>
        <a:bodyPr/>
        <a:lstStyle/>
        <a:p>
          <a:endParaRPr lang="it-IT"/>
        </a:p>
      </dgm:t>
    </dgm:pt>
    <dgm:pt modelId="{47CD825D-657D-4450-A4C7-3FFAB654186F}" type="pres">
      <dgm:prSet presAssocID="{A8D2AF7D-A651-4E6A-BD73-0810E11AA090}" presName="Name0" presStyleCnt="0">
        <dgm:presLayoutVars>
          <dgm:dir/>
          <dgm:resizeHandles val="exact"/>
        </dgm:presLayoutVars>
      </dgm:prSet>
      <dgm:spPr/>
    </dgm:pt>
    <dgm:pt modelId="{4B345DEC-2BA4-466C-808A-9B9AEF1F6B47}" type="pres">
      <dgm:prSet presAssocID="{A8D2AF7D-A651-4E6A-BD73-0810E11AA090}" presName="arrow" presStyleLbl="bgShp" presStyleIdx="0" presStyleCnt="1" custLinFactNeighborX="-51248" custLinFactNeighborY="-15222"/>
      <dgm:spPr/>
    </dgm:pt>
    <dgm:pt modelId="{71CE92A1-05DD-495B-B3B4-AAE40BC23AE6}" type="pres">
      <dgm:prSet presAssocID="{A8D2AF7D-A651-4E6A-BD73-0810E11AA090}" presName="points" presStyleCnt="0"/>
      <dgm:spPr/>
    </dgm:pt>
    <dgm:pt modelId="{741A868B-221C-45E2-84AD-350603BDD360}" type="pres">
      <dgm:prSet presAssocID="{0928017C-697F-4C1A-93B1-EA66ECA1E70C}" presName="compositeA" presStyleCnt="0"/>
      <dgm:spPr/>
    </dgm:pt>
    <dgm:pt modelId="{318BA246-9F20-42CE-A5B3-3B30653A49D8}" type="pres">
      <dgm:prSet presAssocID="{0928017C-697F-4C1A-93B1-EA66ECA1E70C}" presName="textA" presStyleLbl="revTx" presStyleIdx="0" presStyleCnt="4" custScaleX="117634" custLinFactNeighborX="7647" custLinFactNeighborY="9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1E9AD6-E7F6-484F-8288-9C21A56D1AA6}" type="pres">
      <dgm:prSet presAssocID="{0928017C-697F-4C1A-93B1-EA66ECA1E70C}" presName="circleA" presStyleLbl="node1" presStyleIdx="0" presStyleCnt="4" custLinFactNeighborX="5236"/>
      <dgm:spPr/>
    </dgm:pt>
    <dgm:pt modelId="{D98E3184-9F24-4FC7-81EA-7E29E264E8E9}" type="pres">
      <dgm:prSet presAssocID="{0928017C-697F-4C1A-93B1-EA66ECA1E70C}" presName="spaceA" presStyleCnt="0"/>
      <dgm:spPr/>
    </dgm:pt>
    <dgm:pt modelId="{974EFA07-C5E9-449C-9B5C-918CE0F0F9F3}" type="pres">
      <dgm:prSet presAssocID="{E09B45DC-E36B-4D76-9B0A-77E7223F8D96}" presName="space" presStyleCnt="0"/>
      <dgm:spPr/>
    </dgm:pt>
    <dgm:pt modelId="{C899E0F0-16CE-4197-93D6-0DF19848A4C7}" type="pres">
      <dgm:prSet presAssocID="{4C4EFBF3-5664-4973-8766-2B6675A32DC5}" presName="compositeB" presStyleCnt="0"/>
      <dgm:spPr/>
    </dgm:pt>
    <dgm:pt modelId="{F0747944-3ABB-48C4-BBB8-D074723DBEA2}" type="pres">
      <dgm:prSet presAssocID="{4C4EFBF3-5664-4973-8766-2B6675A32DC5}" presName="textB" presStyleLbl="revTx" presStyleIdx="1" presStyleCnt="4" custScaleX="117999" custLinFactNeighborX="-29027" custLinFactNeighborY="-65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5AA3A6-8EA8-4E2D-B3AC-D935FD63E268}" type="pres">
      <dgm:prSet presAssocID="{4C4EFBF3-5664-4973-8766-2B6675A32DC5}" presName="circleB" presStyleLbl="node1" presStyleIdx="1" presStyleCnt="4" custLinFactX="-59169" custLinFactNeighborX="-100000"/>
      <dgm:spPr/>
    </dgm:pt>
    <dgm:pt modelId="{4FA23DBD-E666-4497-824E-31D59DD38E7F}" type="pres">
      <dgm:prSet presAssocID="{4C4EFBF3-5664-4973-8766-2B6675A32DC5}" presName="spaceB" presStyleCnt="0"/>
      <dgm:spPr/>
    </dgm:pt>
    <dgm:pt modelId="{83776937-1692-4FA3-8F93-8B5A45D5FFDE}" type="pres">
      <dgm:prSet presAssocID="{E63E929A-CF8E-497C-B48E-2911586FC8FC}" presName="space" presStyleCnt="0"/>
      <dgm:spPr/>
    </dgm:pt>
    <dgm:pt modelId="{2FBB920E-E052-49A5-926E-8C359176989B}" type="pres">
      <dgm:prSet presAssocID="{9AA33D6D-CB9F-46B1-B215-FF84ED28C648}" presName="compositeA" presStyleCnt="0"/>
      <dgm:spPr/>
    </dgm:pt>
    <dgm:pt modelId="{A40A0137-11EB-4D7A-B2F6-D7C279C53243}" type="pres">
      <dgm:prSet presAssocID="{9AA33D6D-CB9F-46B1-B215-FF84ED28C648}" presName="textA" presStyleLbl="revTx" presStyleIdx="2" presStyleCnt="4" custScaleX="160218" custLinFactNeighborX="-6759" custLinFactNeighborY="109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5DD222-12A0-4D53-B464-0E6E11E09063}" type="pres">
      <dgm:prSet presAssocID="{9AA33D6D-CB9F-46B1-B215-FF84ED28C648}" presName="circleA" presStyleLbl="node1" presStyleIdx="2" presStyleCnt="4" custLinFactNeighborX="-41538" custLinFactNeighborY="-5732"/>
      <dgm:spPr/>
    </dgm:pt>
    <dgm:pt modelId="{9A191EF3-595B-4C13-A059-610B6437C9EA}" type="pres">
      <dgm:prSet presAssocID="{9AA33D6D-CB9F-46B1-B215-FF84ED28C648}" presName="spaceA" presStyleCnt="0"/>
      <dgm:spPr/>
    </dgm:pt>
    <dgm:pt modelId="{9E27CC40-E4E2-4161-A729-45289AB1AA7B}" type="pres">
      <dgm:prSet presAssocID="{4719F4A4-C517-4031-8B02-80C33BCA8E3C}" presName="space" presStyleCnt="0"/>
      <dgm:spPr/>
    </dgm:pt>
    <dgm:pt modelId="{9A719DF4-DCAC-4E77-9F48-CC7574897D76}" type="pres">
      <dgm:prSet presAssocID="{2B1AA09D-A1CD-40C0-A935-CF7F9CA6FD1D}" presName="compositeB" presStyleCnt="0"/>
      <dgm:spPr/>
    </dgm:pt>
    <dgm:pt modelId="{B6ADCAA8-D363-4290-8C92-9AAA6F35D6F5}" type="pres">
      <dgm:prSet presAssocID="{2B1AA09D-A1CD-40C0-A935-CF7F9CA6FD1D}" presName="textB" presStyleLbl="revTx" presStyleIdx="3" presStyleCnt="4" custScaleX="130745" custLinFactNeighborX="-36034" custLinFactNeighborY="-54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721063-F5F5-4A56-AA00-F016BE944FD3}" type="pres">
      <dgm:prSet presAssocID="{2B1AA09D-A1CD-40C0-A935-CF7F9CA6FD1D}" presName="circleB" presStyleLbl="node1" presStyleIdx="3" presStyleCnt="4" custLinFactX="-100000" custLinFactNeighborX="-100466" custLinFactNeighborY="-4243"/>
      <dgm:spPr/>
    </dgm:pt>
    <dgm:pt modelId="{BF49B5EC-FE00-4F37-999B-CD33FEEE6A0B}" type="pres">
      <dgm:prSet presAssocID="{2B1AA09D-A1CD-40C0-A935-CF7F9CA6FD1D}" presName="spaceB" presStyleCnt="0"/>
      <dgm:spPr/>
    </dgm:pt>
  </dgm:ptLst>
  <dgm:cxnLst>
    <dgm:cxn modelId="{B1FAE603-25D5-4FEB-823A-A251D2FE2975}" type="presOf" srcId="{9AA33D6D-CB9F-46B1-B215-FF84ED28C648}" destId="{A40A0137-11EB-4D7A-B2F6-D7C279C53243}" srcOrd="0" destOrd="0" presId="urn:microsoft.com/office/officeart/2005/8/layout/hProcess11"/>
    <dgm:cxn modelId="{BBE3AC91-50FE-43EF-9497-DF8E29C36565}" type="presOf" srcId="{0928017C-697F-4C1A-93B1-EA66ECA1E70C}" destId="{318BA246-9F20-42CE-A5B3-3B30653A49D8}" srcOrd="0" destOrd="0" presId="urn:microsoft.com/office/officeart/2005/8/layout/hProcess11"/>
    <dgm:cxn modelId="{B0FC4647-16AE-47DC-B36F-DD4F4075BE4D}" srcId="{A8D2AF7D-A651-4E6A-BD73-0810E11AA090}" destId="{9AA33D6D-CB9F-46B1-B215-FF84ED28C648}" srcOrd="2" destOrd="0" parTransId="{2DA922D9-F67B-4543-B8BA-6A48B69AF32B}" sibTransId="{4719F4A4-C517-4031-8B02-80C33BCA8E3C}"/>
    <dgm:cxn modelId="{25DD1F57-80B2-450A-B378-C5D25BCAB7E2}" srcId="{A8D2AF7D-A651-4E6A-BD73-0810E11AA090}" destId="{4C4EFBF3-5664-4973-8766-2B6675A32DC5}" srcOrd="1" destOrd="0" parTransId="{618828E0-ED0E-4478-BC1D-2992EB2A2A45}" sibTransId="{E63E929A-CF8E-497C-B48E-2911586FC8FC}"/>
    <dgm:cxn modelId="{23273515-1061-42F6-9453-2FD4146F54C0}" srcId="{A8D2AF7D-A651-4E6A-BD73-0810E11AA090}" destId="{0928017C-697F-4C1A-93B1-EA66ECA1E70C}" srcOrd="0" destOrd="0" parTransId="{B8708458-3D34-478E-ACBB-A80B6EF9D673}" sibTransId="{E09B45DC-E36B-4D76-9B0A-77E7223F8D96}"/>
    <dgm:cxn modelId="{146AF061-68C1-4E30-8FF7-43B74008E0AC}" type="presOf" srcId="{2B1AA09D-A1CD-40C0-A935-CF7F9CA6FD1D}" destId="{B6ADCAA8-D363-4290-8C92-9AAA6F35D6F5}" srcOrd="0" destOrd="0" presId="urn:microsoft.com/office/officeart/2005/8/layout/hProcess11"/>
    <dgm:cxn modelId="{96E56805-0157-49E6-BE03-D48EFBAF7C34}" type="presOf" srcId="{4C4EFBF3-5664-4973-8766-2B6675A32DC5}" destId="{F0747944-3ABB-48C4-BBB8-D074723DBEA2}" srcOrd="0" destOrd="0" presId="urn:microsoft.com/office/officeart/2005/8/layout/hProcess11"/>
    <dgm:cxn modelId="{B0367A66-7FEA-49F4-83E5-F1BA7FF42E29}" type="presOf" srcId="{A8D2AF7D-A651-4E6A-BD73-0810E11AA090}" destId="{47CD825D-657D-4450-A4C7-3FFAB654186F}" srcOrd="0" destOrd="0" presId="urn:microsoft.com/office/officeart/2005/8/layout/hProcess11"/>
    <dgm:cxn modelId="{E17B81EA-9DB3-45C7-98BC-CEE9BD54EF50}" srcId="{A8D2AF7D-A651-4E6A-BD73-0810E11AA090}" destId="{2B1AA09D-A1CD-40C0-A935-CF7F9CA6FD1D}" srcOrd="3" destOrd="0" parTransId="{DDB051A9-3BBE-4809-8031-886E9C8D3B0B}" sibTransId="{4D2004A2-E626-4BF9-8D78-E913E96F506F}"/>
    <dgm:cxn modelId="{74C6C665-5489-4955-A227-B788F580589C}" type="presParOf" srcId="{47CD825D-657D-4450-A4C7-3FFAB654186F}" destId="{4B345DEC-2BA4-466C-808A-9B9AEF1F6B47}" srcOrd="0" destOrd="0" presId="urn:microsoft.com/office/officeart/2005/8/layout/hProcess11"/>
    <dgm:cxn modelId="{36EFF452-CEE8-4852-BBA0-BFAC5C69BCD7}" type="presParOf" srcId="{47CD825D-657D-4450-A4C7-3FFAB654186F}" destId="{71CE92A1-05DD-495B-B3B4-AAE40BC23AE6}" srcOrd="1" destOrd="0" presId="urn:microsoft.com/office/officeart/2005/8/layout/hProcess11"/>
    <dgm:cxn modelId="{150FBB92-A58C-47E3-B389-18C557398DE4}" type="presParOf" srcId="{71CE92A1-05DD-495B-B3B4-AAE40BC23AE6}" destId="{741A868B-221C-45E2-84AD-350603BDD360}" srcOrd="0" destOrd="0" presId="urn:microsoft.com/office/officeart/2005/8/layout/hProcess11"/>
    <dgm:cxn modelId="{F0969B6D-646A-40F4-A8C0-0A28BD885C3F}" type="presParOf" srcId="{741A868B-221C-45E2-84AD-350603BDD360}" destId="{318BA246-9F20-42CE-A5B3-3B30653A49D8}" srcOrd="0" destOrd="0" presId="urn:microsoft.com/office/officeart/2005/8/layout/hProcess11"/>
    <dgm:cxn modelId="{DF14FF6F-8E91-4FAF-979A-D4A9D12B3B31}" type="presParOf" srcId="{741A868B-221C-45E2-84AD-350603BDD360}" destId="{7C1E9AD6-E7F6-484F-8288-9C21A56D1AA6}" srcOrd="1" destOrd="0" presId="urn:microsoft.com/office/officeart/2005/8/layout/hProcess11"/>
    <dgm:cxn modelId="{C8B1E39E-8FDB-47D0-918F-00E6CE1278FC}" type="presParOf" srcId="{741A868B-221C-45E2-84AD-350603BDD360}" destId="{D98E3184-9F24-4FC7-81EA-7E29E264E8E9}" srcOrd="2" destOrd="0" presId="urn:microsoft.com/office/officeart/2005/8/layout/hProcess11"/>
    <dgm:cxn modelId="{8FC8BE8A-2FF6-40BC-9558-CEEC9E51BC73}" type="presParOf" srcId="{71CE92A1-05DD-495B-B3B4-AAE40BC23AE6}" destId="{974EFA07-C5E9-449C-9B5C-918CE0F0F9F3}" srcOrd="1" destOrd="0" presId="urn:microsoft.com/office/officeart/2005/8/layout/hProcess11"/>
    <dgm:cxn modelId="{8E44DB9C-55EC-499F-AF29-45934905C79A}" type="presParOf" srcId="{71CE92A1-05DD-495B-B3B4-AAE40BC23AE6}" destId="{C899E0F0-16CE-4197-93D6-0DF19848A4C7}" srcOrd="2" destOrd="0" presId="urn:microsoft.com/office/officeart/2005/8/layout/hProcess11"/>
    <dgm:cxn modelId="{B273BC9A-7EFC-4B18-87D3-1B2D1E951376}" type="presParOf" srcId="{C899E0F0-16CE-4197-93D6-0DF19848A4C7}" destId="{F0747944-3ABB-48C4-BBB8-D074723DBEA2}" srcOrd="0" destOrd="0" presId="urn:microsoft.com/office/officeart/2005/8/layout/hProcess11"/>
    <dgm:cxn modelId="{FF10970D-76BC-4C61-B1F8-B5CE737083D2}" type="presParOf" srcId="{C899E0F0-16CE-4197-93D6-0DF19848A4C7}" destId="{C05AA3A6-8EA8-4E2D-B3AC-D935FD63E268}" srcOrd="1" destOrd="0" presId="urn:microsoft.com/office/officeart/2005/8/layout/hProcess11"/>
    <dgm:cxn modelId="{FB3C9941-7562-4408-95BE-806015C8C260}" type="presParOf" srcId="{C899E0F0-16CE-4197-93D6-0DF19848A4C7}" destId="{4FA23DBD-E666-4497-824E-31D59DD38E7F}" srcOrd="2" destOrd="0" presId="urn:microsoft.com/office/officeart/2005/8/layout/hProcess11"/>
    <dgm:cxn modelId="{9C5A95A2-2F37-4E92-896A-FF3D236BDBD4}" type="presParOf" srcId="{71CE92A1-05DD-495B-B3B4-AAE40BC23AE6}" destId="{83776937-1692-4FA3-8F93-8B5A45D5FFDE}" srcOrd="3" destOrd="0" presId="urn:microsoft.com/office/officeart/2005/8/layout/hProcess11"/>
    <dgm:cxn modelId="{5C21E0D3-7F10-4C2A-8C4E-613576E1362C}" type="presParOf" srcId="{71CE92A1-05DD-495B-B3B4-AAE40BC23AE6}" destId="{2FBB920E-E052-49A5-926E-8C359176989B}" srcOrd="4" destOrd="0" presId="urn:microsoft.com/office/officeart/2005/8/layout/hProcess11"/>
    <dgm:cxn modelId="{A23F0FA3-F639-4AD7-B76F-EB7151995C4D}" type="presParOf" srcId="{2FBB920E-E052-49A5-926E-8C359176989B}" destId="{A40A0137-11EB-4D7A-B2F6-D7C279C53243}" srcOrd="0" destOrd="0" presId="urn:microsoft.com/office/officeart/2005/8/layout/hProcess11"/>
    <dgm:cxn modelId="{0017373F-473E-45A6-A052-96CF05990A9B}" type="presParOf" srcId="{2FBB920E-E052-49A5-926E-8C359176989B}" destId="{9B5DD222-12A0-4D53-B464-0E6E11E09063}" srcOrd="1" destOrd="0" presId="urn:microsoft.com/office/officeart/2005/8/layout/hProcess11"/>
    <dgm:cxn modelId="{6173E219-4874-4FE3-9C69-8D68E3E7C674}" type="presParOf" srcId="{2FBB920E-E052-49A5-926E-8C359176989B}" destId="{9A191EF3-595B-4C13-A059-610B6437C9EA}" srcOrd="2" destOrd="0" presId="urn:microsoft.com/office/officeart/2005/8/layout/hProcess11"/>
    <dgm:cxn modelId="{0B21D9E5-4512-4075-A17F-885A535BE4F1}" type="presParOf" srcId="{71CE92A1-05DD-495B-B3B4-AAE40BC23AE6}" destId="{9E27CC40-E4E2-4161-A729-45289AB1AA7B}" srcOrd="5" destOrd="0" presId="urn:microsoft.com/office/officeart/2005/8/layout/hProcess11"/>
    <dgm:cxn modelId="{2F31479B-130C-4463-8911-0534901A4977}" type="presParOf" srcId="{71CE92A1-05DD-495B-B3B4-AAE40BC23AE6}" destId="{9A719DF4-DCAC-4E77-9F48-CC7574897D76}" srcOrd="6" destOrd="0" presId="urn:microsoft.com/office/officeart/2005/8/layout/hProcess11"/>
    <dgm:cxn modelId="{D219AD32-813B-4ECA-AE9C-02B4A9380C13}" type="presParOf" srcId="{9A719DF4-DCAC-4E77-9F48-CC7574897D76}" destId="{B6ADCAA8-D363-4290-8C92-9AAA6F35D6F5}" srcOrd="0" destOrd="0" presId="urn:microsoft.com/office/officeart/2005/8/layout/hProcess11"/>
    <dgm:cxn modelId="{B6A0DF78-4FDF-4EF3-9C9D-9490D8E332A2}" type="presParOf" srcId="{9A719DF4-DCAC-4E77-9F48-CC7574897D76}" destId="{DF721063-F5F5-4A56-AA00-F016BE944FD3}" srcOrd="1" destOrd="0" presId="urn:microsoft.com/office/officeart/2005/8/layout/hProcess11"/>
    <dgm:cxn modelId="{D029E0A0-7339-4B66-BD83-2EDC6DBDF0C4}" type="presParOf" srcId="{9A719DF4-DCAC-4E77-9F48-CC7574897D76}" destId="{BF49B5EC-FE00-4F37-999B-CD33FEEE6A0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CE0896-EEC6-4439-BDC1-46CDDDD0DCA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E44296-5AFF-43F8-BD0D-7B601A5EA889}">
      <dgm:prSet phldrT="[Testo]"/>
      <dgm:spPr/>
      <dgm:t>
        <a:bodyPr/>
        <a:lstStyle/>
        <a:p>
          <a:r>
            <a:rPr lang="it-IT" dirty="0"/>
            <a:t>Sviluppo di nuovi flussi dati per passaggio da SEPA@Web a SAP Casa</a:t>
          </a:r>
        </a:p>
      </dgm:t>
    </dgm:pt>
    <dgm:pt modelId="{3A300E63-50ED-4954-B56A-DC61B6CC1C9B}" type="parTrans" cxnId="{A846B52D-5CC6-446A-AF68-90BE8080DC63}">
      <dgm:prSet/>
      <dgm:spPr/>
      <dgm:t>
        <a:bodyPr/>
        <a:lstStyle/>
        <a:p>
          <a:endParaRPr lang="it-IT"/>
        </a:p>
      </dgm:t>
    </dgm:pt>
    <dgm:pt modelId="{462B05C3-1D0E-4EF1-AC88-41BC9BB8D59D}" type="sibTrans" cxnId="{A846B52D-5CC6-446A-AF68-90BE8080DC63}">
      <dgm:prSet/>
      <dgm:spPr/>
      <dgm:t>
        <a:bodyPr/>
        <a:lstStyle/>
        <a:p>
          <a:endParaRPr lang="it-IT"/>
        </a:p>
      </dgm:t>
    </dgm:pt>
    <dgm:pt modelId="{228DD2AD-83D3-4DF5-945B-0F0C35B50299}">
      <dgm:prSet phldrT="[Testo]" custT="1"/>
      <dgm:spPr/>
      <dgm:t>
        <a:bodyPr/>
        <a:lstStyle/>
        <a:p>
          <a:r>
            <a:rPr lang="it-IT" sz="800" b="1" dirty="0"/>
            <a:t>Post Go-Live SAP Casa</a:t>
          </a:r>
        </a:p>
      </dgm:t>
    </dgm:pt>
    <dgm:pt modelId="{1002AC3C-D58D-443F-9501-392D4A9663DC}" type="parTrans" cxnId="{541BBD8D-7E61-4E83-A312-A94A3EE16B5A}">
      <dgm:prSet/>
      <dgm:spPr/>
      <dgm:t>
        <a:bodyPr/>
        <a:lstStyle/>
        <a:p>
          <a:endParaRPr lang="it-IT"/>
        </a:p>
      </dgm:t>
    </dgm:pt>
    <dgm:pt modelId="{56781EE7-45A9-4D7F-92C6-6F8074EF3073}" type="sibTrans" cxnId="{541BBD8D-7E61-4E83-A312-A94A3EE16B5A}">
      <dgm:prSet/>
      <dgm:spPr/>
      <dgm:t>
        <a:bodyPr/>
        <a:lstStyle/>
        <a:p>
          <a:endParaRPr lang="it-IT"/>
        </a:p>
      </dgm:t>
    </dgm:pt>
    <dgm:pt modelId="{F15DCB2A-10B3-43F9-8A97-91A5988272AF}">
      <dgm:prSet phldrT="[Testo]"/>
      <dgm:spPr/>
      <dgm:t>
        <a:bodyPr/>
        <a:lstStyle/>
        <a:p>
          <a:r>
            <a:rPr lang="it-IT" dirty="0"/>
            <a:t>Nuove funzionalità per permettere la presentazione di istanze da parte dell’inquilino, compilando gli appositi moduli ed allegando documentazione in forma digitale</a:t>
          </a:r>
        </a:p>
      </dgm:t>
    </dgm:pt>
    <dgm:pt modelId="{D5CA5D4E-8099-4AEB-810D-2AEE9EC628D1}" type="parTrans" cxnId="{BD60BA88-A3B4-480C-9FEC-A4879033F86C}">
      <dgm:prSet/>
      <dgm:spPr/>
      <dgm:t>
        <a:bodyPr/>
        <a:lstStyle/>
        <a:p>
          <a:endParaRPr lang="it-IT"/>
        </a:p>
      </dgm:t>
    </dgm:pt>
    <dgm:pt modelId="{ECAF0FF4-556F-4950-A965-401C965C9FF0}" type="sibTrans" cxnId="{BD60BA88-A3B4-480C-9FEC-A4879033F86C}">
      <dgm:prSet/>
      <dgm:spPr/>
      <dgm:t>
        <a:bodyPr/>
        <a:lstStyle/>
        <a:p>
          <a:endParaRPr lang="it-IT"/>
        </a:p>
      </dgm:t>
    </dgm:pt>
    <dgm:pt modelId="{DDF21A79-0089-4E66-91D5-DA6F2F9F9DD5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Ampliamento del target di riferimento e delle funzionalità del Portale (Comitati Inquilini e Sindacati)</a:t>
          </a:r>
        </a:p>
      </dgm:t>
    </dgm:pt>
    <dgm:pt modelId="{B1226FB7-2056-47FF-9221-4054A8C36DAE}" type="parTrans" cxnId="{60FC2FAD-769C-408F-9357-2DCCFEAE93CC}">
      <dgm:prSet/>
      <dgm:spPr/>
      <dgm:t>
        <a:bodyPr/>
        <a:lstStyle/>
        <a:p>
          <a:endParaRPr lang="it-IT"/>
        </a:p>
      </dgm:t>
    </dgm:pt>
    <dgm:pt modelId="{1CD44A12-B81B-4E8F-9E46-7C459A909670}" type="sibTrans" cxnId="{60FC2FAD-769C-408F-9357-2DCCFEAE93CC}">
      <dgm:prSet/>
      <dgm:spPr/>
      <dgm:t>
        <a:bodyPr/>
        <a:lstStyle/>
        <a:p>
          <a:endParaRPr lang="it-IT"/>
        </a:p>
      </dgm:t>
    </dgm:pt>
    <dgm:pt modelId="{55A863FF-F1F3-4088-883E-C787EEAFCDBD}">
      <dgm:prSet phldrT="[Testo]" custT="1"/>
      <dgm:spPr/>
      <dgm:t>
        <a:bodyPr/>
        <a:lstStyle/>
        <a:p>
          <a:r>
            <a:rPr lang="it-IT" sz="800" b="1" dirty="0"/>
            <a:t>Go-Live SAP Casa</a:t>
          </a:r>
        </a:p>
      </dgm:t>
    </dgm:pt>
    <dgm:pt modelId="{ACAD8226-1032-4258-BABE-3B4B09E0A001}" type="parTrans" cxnId="{C97C60C7-5A23-43CA-A07D-280348EA732A}">
      <dgm:prSet/>
      <dgm:spPr/>
      <dgm:t>
        <a:bodyPr/>
        <a:lstStyle/>
        <a:p>
          <a:endParaRPr lang="it-IT"/>
        </a:p>
      </dgm:t>
    </dgm:pt>
    <dgm:pt modelId="{E037A972-36A6-4FBB-B860-DE382438F849}" type="sibTrans" cxnId="{C97C60C7-5A23-43CA-A07D-280348EA732A}">
      <dgm:prSet/>
      <dgm:spPr/>
      <dgm:t>
        <a:bodyPr/>
        <a:lstStyle/>
        <a:p>
          <a:endParaRPr lang="it-IT"/>
        </a:p>
      </dgm:t>
    </dgm:pt>
    <dgm:pt modelId="{6CE03433-3446-47BF-9BCE-6E980E3276CD}">
      <dgm:prSet phldrT="[Testo]" custT="1"/>
      <dgm:spPr/>
      <dgm:t>
        <a:bodyPr/>
        <a:lstStyle/>
        <a:p>
          <a:r>
            <a:rPr lang="it-IT" sz="800" b="1"/>
            <a:t>Post Go-Live SAP Casa</a:t>
          </a:r>
          <a:endParaRPr lang="it-IT" sz="800" b="1" dirty="0"/>
        </a:p>
      </dgm:t>
    </dgm:pt>
    <dgm:pt modelId="{F1DCB1B3-D067-4159-B081-75570DA3E052}" type="sibTrans" cxnId="{2FB9A448-A950-4D59-83A4-B02B458E52A9}">
      <dgm:prSet/>
      <dgm:spPr/>
      <dgm:t>
        <a:bodyPr/>
        <a:lstStyle/>
        <a:p>
          <a:endParaRPr lang="it-IT"/>
        </a:p>
      </dgm:t>
    </dgm:pt>
    <dgm:pt modelId="{D758C9CE-A3DB-4EAA-89F2-106A972E6580}" type="parTrans" cxnId="{2FB9A448-A950-4D59-83A4-B02B458E52A9}">
      <dgm:prSet/>
      <dgm:spPr/>
      <dgm:t>
        <a:bodyPr/>
        <a:lstStyle/>
        <a:p>
          <a:endParaRPr lang="it-IT"/>
        </a:p>
      </dgm:t>
    </dgm:pt>
    <dgm:pt modelId="{89FAD794-28D9-4931-BC0B-F4002A4D7DC0}">
      <dgm:prSet phldrT="[Testo]"/>
      <dgm:spPr/>
      <dgm:t>
        <a:bodyPr/>
        <a:lstStyle/>
        <a:p>
          <a:r>
            <a:rPr lang="it-IT" dirty="0"/>
            <a:t>Evidenza partite contabili dell’inquilino (Emessi, Pagati, Non pagati, Piani di rientro) </a:t>
          </a:r>
        </a:p>
      </dgm:t>
    </dgm:pt>
    <dgm:pt modelId="{60F17C6D-A6C2-43B0-BF82-0276E6EE89EE}" type="parTrans" cxnId="{63FA709A-D2E9-483E-8AD1-A72BE4E8B46C}">
      <dgm:prSet/>
      <dgm:spPr/>
      <dgm:t>
        <a:bodyPr/>
        <a:lstStyle/>
        <a:p>
          <a:endParaRPr lang="it-IT"/>
        </a:p>
      </dgm:t>
    </dgm:pt>
    <dgm:pt modelId="{7D9A03FE-4DBD-4A09-902D-ABB930458E13}" type="sibTrans" cxnId="{63FA709A-D2E9-483E-8AD1-A72BE4E8B46C}">
      <dgm:prSet/>
      <dgm:spPr/>
      <dgm:t>
        <a:bodyPr/>
        <a:lstStyle/>
        <a:p>
          <a:endParaRPr lang="it-IT"/>
        </a:p>
      </dgm:t>
    </dgm:pt>
    <dgm:pt modelId="{B20A8C67-B847-41A2-8D7C-4C346F393A18}">
      <dgm:prSet phldrT="[Testo]" custT="1"/>
      <dgm:spPr/>
      <dgm:t>
        <a:bodyPr/>
        <a:lstStyle/>
        <a:p>
          <a:r>
            <a:rPr lang="it-IT" sz="800" b="1" dirty="0"/>
            <a:t>Post Go-Live SAP Casa</a:t>
          </a:r>
        </a:p>
      </dgm:t>
    </dgm:pt>
    <dgm:pt modelId="{A062CD3A-EFE7-4432-A741-79BB2BF4365C}" type="parTrans" cxnId="{BC38104D-E960-4475-85FA-10225C918458}">
      <dgm:prSet/>
      <dgm:spPr/>
      <dgm:t>
        <a:bodyPr/>
        <a:lstStyle/>
        <a:p>
          <a:endParaRPr lang="it-IT"/>
        </a:p>
      </dgm:t>
    </dgm:pt>
    <dgm:pt modelId="{3B5CA77E-A199-4899-899F-5CC4540E4CDB}" type="sibTrans" cxnId="{BC38104D-E960-4475-85FA-10225C918458}">
      <dgm:prSet/>
      <dgm:spPr/>
      <dgm:t>
        <a:bodyPr/>
        <a:lstStyle/>
        <a:p>
          <a:endParaRPr lang="it-IT"/>
        </a:p>
      </dgm:t>
    </dgm:pt>
    <dgm:pt modelId="{7CC69817-6D82-4E1D-8CA7-A97CA789F3CC}">
      <dgm:prSet phldrT="[Testo]"/>
      <dgm:spPr/>
      <dgm:t>
        <a:bodyPr/>
        <a:lstStyle/>
        <a:p>
          <a:r>
            <a:rPr lang="it-IT" dirty="0"/>
            <a:t>Download avvisi di pagamento, a seguito di introduzione nuova modalità di pagamento PagoPA</a:t>
          </a:r>
        </a:p>
      </dgm:t>
    </dgm:pt>
    <dgm:pt modelId="{DEF4018C-F616-479A-9C10-85062B7E5F0B}" type="parTrans" cxnId="{D2425DC5-4517-4A05-BC13-67F7B0DE36ED}">
      <dgm:prSet/>
      <dgm:spPr/>
      <dgm:t>
        <a:bodyPr/>
        <a:lstStyle/>
        <a:p>
          <a:endParaRPr lang="it-IT"/>
        </a:p>
      </dgm:t>
    </dgm:pt>
    <dgm:pt modelId="{346D790A-2EC0-4FF9-B3D7-13B820903ABB}" type="sibTrans" cxnId="{D2425DC5-4517-4A05-BC13-67F7B0DE36ED}">
      <dgm:prSet/>
      <dgm:spPr/>
      <dgm:t>
        <a:bodyPr/>
        <a:lstStyle/>
        <a:p>
          <a:endParaRPr lang="it-IT"/>
        </a:p>
      </dgm:t>
    </dgm:pt>
    <dgm:pt modelId="{3D7B476C-122D-4B47-9274-8E647BAE8D52}">
      <dgm:prSet phldrT="[Testo]" custT="1"/>
      <dgm:spPr/>
      <dgm:t>
        <a:bodyPr/>
        <a:lstStyle/>
        <a:p>
          <a:r>
            <a:rPr lang="it-IT" sz="800" b="1" dirty="0"/>
            <a:t>Post Go-Live SAP Casa</a:t>
          </a:r>
        </a:p>
      </dgm:t>
    </dgm:pt>
    <dgm:pt modelId="{D531295F-6E94-4B4E-8209-A85E33E4C975}" type="parTrans" cxnId="{A8E90685-3460-4F0C-9540-C77AC70EDB5E}">
      <dgm:prSet/>
      <dgm:spPr/>
      <dgm:t>
        <a:bodyPr/>
        <a:lstStyle/>
        <a:p>
          <a:endParaRPr lang="it-IT"/>
        </a:p>
      </dgm:t>
    </dgm:pt>
    <dgm:pt modelId="{FC469024-7D0B-4DF0-84D0-6E67A2CD5351}" type="sibTrans" cxnId="{A8E90685-3460-4F0C-9540-C77AC70EDB5E}">
      <dgm:prSet/>
      <dgm:spPr/>
      <dgm:t>
        <a:bodyPr/>
        <a:lstStyle/>
        <a:p>
          <a:endParaRPr lang="it-IT"/>
        </a:p>
      </dgm:t>
    </dgm:pt>
    <dgm:pt modelId="{A52D5CFA-8EEC-4047-8C6E-ED2E8DEDBD9E}">
      <dgm:prSet phldrT="[Testo]" custT="1"/>
      <dgm:spPr/>
      <dgm:t>
        <a:bodyPr/>
        <a:lstStyle/>
        <a:p>
          <a:r>
            <a:rPr lang="it-IT" sz="800" b="1" dirty="0"/>
            <a:t>Go Live</a:t>
          </a:r>
          <a:br>
            <a:rPr lang="it-IT" sz="800" b="1" dirty="0"/>
          </a:br>
          <a:r>
            <a:rPr lang="it-IT" sz="800" b="1" dirty="0"/>
            <a:t>24/05/21</a:t>
          </a:r>
        </a:p>
      </dgm:t>
    </dgm:pt>
    <dgm:pt modelId="{6D9332CB-A031-4BF3-8EEF-C9791C41A22D}" type="parTrans" cxnId="{050EAE50-2C91-4018-AFDF-472ED356530A}">
      <dgm:prSet/>
      <dgm:spPr/>
      <dgm:t>
        <a:bodyPr/>
        <a:lstStyle/>
        <a:p>
          <a:endParaRPr lang="it-IT"/>
        </a:p>
      </dgm:t>
    </dgm:pt>
    <dgm:pt modelId="{2E774248-23B4-42B7-9125-37E585C6E6DA}" type="sibTrans" cxnId="{050EAE50-2C91-4018-AFDF-472ED356530A}">
      <dgm:prSet/>
      <dgm:spPr/>
      <dgm:t>
        <a:bodyPr/>
        <a:lstStyle/>
        <a:p>
          <a:endParaRPr lang="it-IT"/>
        </a:p>
      </dgm:t>
    </dgm:pt>
    <dgm:pt modelId="{912D301C-57C1-4ACB-BCA6-0DE5BB8FFD69}">
      <dgm:prSet phldrT="[Testo]"/>
      <dgm:spPr/>
      <dgm:t>
        <a:bodyPr/>
        <a:lstStyle/>
        <a:p>
          <a:r>
            <a:rPr lang="it-IT" dirty="0"/>
            <a:t>Classe di appartenenza canone</a:t>
          </a:r>
        </a:p>
      </dgm:t>
    </dgm:pt>
    <dgm:pt modelId="{B51B7616-A856-440D-B69A-03BFFEE0A29E}" type="parTrans" cxnId="{5A24DED4-A289-4EEB-BB9F-0B84F8B65939}">
      <dgm:prSet/>
      <dgm:spPr/>
      <dgm:t>
        <a:bodyPr/>
        <a:lstStyle/>
        <a:p>
          <a:endParaRPr lang="it-IT"/>
        </a:p>
      </dgm:t>
    </dgm:pt>
    <dgm:pt modelId="{5F591C13-00C6-4BBB-A2D2-374317A38523}" type="sibTrans" cxnId="{5A24DED4-A289-4EEB-BB9F-0B84F8B65939}">
      <dgm:prSet/>
      <dgm:spPr/>
      <dgm:t>
        <a:bodyPr/>
        <a:lstStyle/>
        <a:p>
          <a:endParaRPr lang="it-IT"/>
        </a:p>
      </dgm:t>
    </dgm:pt>
    <dgm:pt modelId="{14C1F9C3-1EDA-4FFE-A31B-E8D5C07D4C19}" type="pres">
      <dgm:prSet presAssocID="{F1CE0896-EEC6-4439-BDC1-46CDDDD0DC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D671F6-6F20-47DA-836B-049DC3DA052D}" type="pres">
      <dgm:prSet presAssocID="{A52D5CFA-8EEC-4047-8C6E-ED2E8DEDBD9E}" presName="composite" presStyleCnt="0"/>
      <dgm:spPr/>
    </dgm:pt>
    <dgm:pt modelId="{D99DD21C-A3C8-4966-A63B-7B6FC313C04B}" type="pres">
      <dgm:prSet presAssocID="{A52D5CFA-8EEC-4047-8C6E-ED2E8DEDBD9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E88B94-E077-4B98-BA46-A2758546B0A5}" type="pres">
      <dgm:prSet presAssocID="{A52D5CFA-8EEC-4047-8C6E-ED2E8DEDBD9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598464-73AB-46A4-BCBB-B8E9DC104762}" type="pres">
      <dgm:prSet presAssocID="{2E774248-23B4-42B7-9125-37E585C6E6DA}" presName="sp" presStyleCnt="0"/>
      <dgm:spPr/>
    </dgm:pt>
    <dgm:pt modelId="{12221615-04A3-4D63-98EB-8F58DA7E22BF}" type="pres">
      <dgm:prSet presAssocID="{55A863FF-F1F3-4088-883E-C787EEAFCDBD}" presName="composite" presStyleCnt="0"/>
      <dgm:spPr/>
    </dgm:pt>
    <dgm:pt modelId="{48F856ED-C7CD-4E08-A160-5B1DA6BD4288}" type="pres">
      <dgm:prSet presAssocID="{55A863FF-F1F3-4088-883E-C787EEAFCDB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906C4C-6F84-44ED-9F15-F0764F60895F}" type="pres">
      <dgm:prSet presAssocID="{55A863FF-F1F3-4088-883E-C787EEAFCDB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A36C87-8C9B-47CF-A93B-21B698FB263F}" type="pres">
      <dgm:prSet presAssocID="{E037A972-36A6-4FBB-B860-DE382438F849}" presName="sp" presStyleCnt="0"/>
      <dgm:spPr/>
    </dgm:pt>
    <dgm:pt modelId="{0AE0191A-3F0E-402E-9E33-5FB48DED6AA3}" type="pres">
      <dgm:prSet presAssocID="{3D7B476C-122D-4B47-9274-8E647BAE8D52}" presName="composite" presStyleCnt="0"/>
      <dgm:spPr/>
    </dgm:pt>
    <dgm:pt modelId="{9029BDDF-07A5-499A-A769-63BE93231547}" type="pres">
      <dgm:prSet presAssocID="{3D7B476C-122D-4B47-9274-8E647BAE8D5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650399-0F6A-4180-ABF5-48CC1AEA6404}" type="pres">
      <dgm:prSet presAssocID="{3D7B476C-122D-4B47-9274-8E647BAE8D5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790406-120F-4EBD-B524-187918BFA676}" type="pres">
      <dgm:prSet presAssocID="{FC469024-7D0B-4DF0-84D0-6E67A2CD5351}" presName="sp" presStyleCnt="0"/>
      <dgm:spPr/>
    </dgm:pt>
    <dgm:pt modelId="{83A09A09-B13F-4EAE-A6FD-0616717BA101}" type="pres">
      <dgm:prSet presAssocID="{B20A8C67-B847-41A2-8D7C-4C346F393A18}" presName="composite" presStyleCnt="0"/>
      <dgm:spPr/>
    </dgm:pt>
    <dgm:pt modelId="{F36C5549-311C-49C3-85C7-A31E589DBD7B}" type="pres">
      <dgm:prSet presAssocID="{B20A8C67-B847-41A2-8D7C-4C346F393A1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40211F-02AB-43B1-94D9-361BED98A9DB}" type="pres">
      <dgm:prSet presAssocID="{B20A8C67-B847-41A2-8D7C-4C346F393A1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179B79-0CF8-4C37-843C-5F5D14F7C92F}" type="pres">
      <dgm:prSet presAssocID="{3B5CA77E-A199-4899-899F-5CC4540E4CDB}" presName="sp" presStyleCnt="0"/>
      <dgm:spPr/>
    </dgm:pt>
    <dgm:pt modelId="{F8B1F544-413E-48D1-A6AE-FDBADB6BD29B}" type="pres">
      <dgm:prSet presAssocID="{228DD2AD-83D3-4DF5-945B-0F0C35B50299}" presName="composite" presStyleCnt="0"/>
      <dgm:spPr/>
    </dgm:pt>
    <dgm:pt modelId="{45B51A5E-7922-4321-9F29-B9D4631C3A98}" type="pres">
      <dgm:prSet presAssocID="{228DD2AD-83D3-4DF5-945B-0F0C35B5029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76608F-93D2-43F1-8F2D-7D337A7293C4}" type="pres">
      <dgm:prSet presAssocID="{228DD2AD-83D3-4DF5-945B-0F0C35B5029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1D765F-0173-4F40-A605-F6229C718063}" type="pres">
      <dgm:prSet presAssocID="{56781EE7-45A9-4D7F-92C6-6F8074EF3073}" presName="sp" presStyleCnt="0"/>
      <dgm:spPr/>
    </dgm:pt>
    <dgm:pt modelId="{232C5AA1-C5AE-47E5-9CBC-6F4862D4A521}" type="pres">
      <dgm:prSet presAssocID="{6CE03433-3446-47BF-9BCE-6E980E3276CD}" presName="composite" presStyleCnt="0"/>
      <dgm:spPr/>
    </dgm:pt>
    <dgm:pt modelId="{4AEAE7AC-65B1-45BB-82A9-BB9DD0848634}" type="pres">
      <dgm:prSet presAssocID="{6CE03433-3446-47BF-9BCE-6E980E3276C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41754-3018-4709-A4DA-13F4C944ACB0}" type="pres">
      <dgm:prSet presAssocID="{6CE03433-3446-47BF-9BCE-6E980E3276C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49E62A-8535-4D69-AFA8-3E732EE56B18}" type="presOf" srcId="{F15DCB2A-10B3-43F9-8A97-91A5988272AF}" destId="{9876608F-93D2-43F1-8F2D-7D337A7293C4}" srcOrd="0" destOrd="0" presId="urn:microsoft.com/office/officeart/2005/8/layout/chevron2"/>
    <dgm:cxn modelId="{92342A67-C448-49FA-90DD-D2D4BA523FF0}" type="presOf" srcId="{DDF21A79-0089-4E66-91D5-DA6F2F9F9DD5}" destId="{D2A41754-3018-4709-A4DA-13F4C944ACB0}" srcOrd="0" destOrd="0" presId="urn:microsoft.com/office/officeart/2005/8/layout/chevron2"/>
    <dgm:cxn modelId="{01576B1D-8AB1-45FD-97EA-DE93C9AEAAEF}" type="presOf" srcId="{3D7B476C-122D-4B47-9274-8E647BAE8D52}" destId="{9029BDDF-07A5-499A-A769-63BE93231547}" srcOrd="0" destOrd="0" presId="urn:microsoft.com/office/officeart/2005/8/layout/chevron2"/>
    <dgm:cxn modelId="{AA2DD368-B8B5-4C6C-A0AF-E10D8013ECD0}" type="presOf" srcId="{6CE03433-3446-47BF-9BCE-6E980E3276CD}" destId="{4AEAE7AC-65B1-45BB-82A9-BB9DD0848634}" srcOrd="0" destOrd="0" presId="urn:microsoft.com/office/officeart/2005/8/layout/chevron2"/>
    <dgm:cxn modelId="{050EAE50-2C91-4018-AFDF-472ED356530A}" srcId="{F1CE0896-EEC6-4439-BDC1-46CDDDD0DCAD}" destId="{A52D5CFA-8EEC-4047-8C6E-ED2E8DEDBD9E}" srcOrd="0" destOrd="0" parTransId="{6D9332CB-A031-4BF3-8EEF-C9791C41A22D}" sibTransId="{2E774248-23B4-42B7-9125-37E585C6E6DA}"/>
    <dgm:cxn modelId="{63FA709A-D2E9-483E-8AD1-A72BE4E8B46C}" srcId="{B20A8C67-B847-41A2-8D7C-4C346F393A18}" destId="{89FAD794-28D9-4931-BC0B-F4002A4D7DC0}" srcOrd="0" destOrd="0" parTransId="{60F17C6D-A6C2-43B0-BF82-0276E6EE89EE}" sibTransId="{7D9A03FE-4DBD-4A09-902D-ABB930458E13}"/>
    <dgm:cxn modelId="{01C745B9-FC3F-4AE4-A77C-E63F17E07D47}" type="presOf" srcId="{55A863FF-F1F3-4088-883E-C787EEAFCDBD}" destId="{48F856ED-C7CD-4E08-A160-5B1DA6BD4288}" srcOrd="0" destOrd="0" presId="urn:microsoft.com/office/officeart/2005/8/layout/chevron2"/>
    <dgm:cxn modelId="{D310415F-55BB-4266-94DE-77BA45D70166}" type="presOf" srcId="{912D301C-57C1-4ACB-BCA6-0DE5BB8FFD69}" destId="{69E88B94-E077-4B98-BA46-A2758546B0A5}" srcOrd="0" destOrd="0" presId="urn:microsoft.com/office/officeart/2005/8/layout/chevron2"/>
    <dgm:cxn modelId="{60FC2FAD-769C-408F-9357-2DCCFEAE93CC}" srcId="{6CE03433-3446-47BF-9BCE-6E980E3276CD}" destId="{DDF21A79-0089-4E66-91D5-DA6F2F9F9DD5}" srcOrd="0" destOrd="0" parTransId="{B1226FB7-2056-47FF-9221-4054A8C36DAE}" sibTransId="{1CD44A12-B81B-4E8F-9E46-7C459A909670}"/>
    <dgm:cxn modelId="{5A24DED4-A289-4EEB-BB9F-0B84F8B65939}" srcId="{A52D5CFA-8EEC-4047-8C6E-ED2E8DEDBD9E}" destId="{912D301C-57C1-4ACB-BCA6-0DE5BB8FFD69}" srcOrd="0" destOrd="0" parTransId="{B51B7616-A856-440D-B69A-03BFFEE0A29E}" sibTransId="{5F591C13-00C6-4BBB-A2D2-374317A38523}"/>
    <dgm:cxn modelId="{BD60BA88-A3B4-480C-9FEC-A4879033F86C}" srcId="{228DD2AD-83D3-4DF5-945B-0F0C35B50299}" destId="{F15DCB2A-10B3-43F9-8A97-91A5988272AF}" srcOrd="0" destOrd="0" parTransId="{D5CA5D4E-8099-4AEB-810D-2AEE9EC628D1}" sibTransId="{ECAF0FF4-556F-4950-A965-401C965C9FF0}"/>
    <dgm:cxn modelId="{541BBD8D-7E61-4E83-A312-A94A3EE16B5A}" srcId="{F1CE0896-EEC6-4439-BDC1-46CDDDD0DCAD}" destId="{228DD2AD-83D3-4DF5-945B-0F0C35B50299}" srcOrd="4" destOrd="0" parTransId="{1002AC3C-D58D-443F-9501-392D4A9663DC}" sibTransId="{56781EE7-45A9-4D7F-92C6-6F8074EF3073}"/>
    <dgm:cxn modelId="{A846B52D-5CC6-446A-AF68-90BE8080DC63}" srcId="{55A863FF-F1F3-4088-883E-C787EEAFCDBD}" destId="{F5E44296-5AFF-43F8-BD0D-7B601A5EA889}" srcOrd="0" destOrd="0" parTransId="{3A300E63-50ED-4954-B56A-DC61B6CC1C9B}" sibTransId="{462B05C3-1D0E-4EF1-AC88-41BC9BB8D59D}"/>
    <dgm:cxn modelId="{20D33327-F893-4551-943F-D6204C014686}" type="presOf" srcId="{F5E44296-5AFF-43F8-BD0D-7B601A5EA889}" destId="{FF906C4C-6F84-44ED-9F15-F0764F60895F}" srcOrd="0" destOrd="0" presId="urn:microsoft.com/office/officeart/2005/8/layout/chevron2"/>
    <dgm:cxn modelId="{A8E90685-3460-4F0C-9540-C77AC70EDB5E}" srcId="{F1CE0896-EEC6-4439-BDC1-46CDDDD0DCAD}" destId="{3D7B476C-122D-4B47-9274-8E647BAE8D52}" srcOrd="2" destOrd="0" parTransId="{D531295F-6E94-4B4E-8209-A85E33E4C975}" sibTransId="{FC469024-7D0B-4DF0-84D0-6E67A2CD5351}"/>
    <dgm:cxn modelId="{74D3717A-5FCF-432A-90EE-69BE2FF775CA}" type="presOf" srcId="{89FAD794-28D9-4931-BC0B-F4002A4D7DC0}" destId="{4A40211F-02AB-43B1-94D9-361BED98A9DB}" srcOrd="0" destOrd="0" presId="urn:microsoft.com/office/officeart/2005/8/layout/chevron2"/>
    <dgm:cxn modelId="{BBF9E99C-0A76-4F9E-B7D0-0DD7B456E30D}" type="presOf" srcId="{228DD2AD-83D3-4DF5-945B-0F0C35B50299}" destId="{45B51A5E-7922-4321-9F29-B9D4631C3A98}" srcOrd="0" destOrd="0" presId="urn:microsoft.com/office/officeart/2005/8/layout/chevron2"/>
    <dgm:cxn modelId="{76886170-F95D-4B66-8B7F-485604C934AB}" type="presOf" srcId="{A52D5CFA-8EEC-4047-8C6E-ED2E8DEDBD9E}" destId="{D99DD21C-A3C8-4966-A63B-7B6FC313C04B}" srcOrd="0" destOrd="0" presId="urn:microsoft.com/office/officeart/2005/8/layout/chevron2"/>
    <dgm:cxn modelId="{C97C60C7-5A23-43CA-A07D-280348EA732A}" srcId="{F1CE0896-EEC6-4439-BDC1-46CDDDD0DCAD}" destId="{55A863FF-F1F3-4088-883E-C787EEAFCDBD}" srcOrd="1" destOrd="0" parTransId="{ACAD8226-1032-4258-BABE-3B4B09E0A001}" sibTransId="{E037A972-36A6-4FBB-B860-DE382438F849}"/>
    <dgm:cxn modelId="{3C073480-0E4B-4223-AC9C-1A13C84E5701}" type="presOf" srcId="{F1CE0896-EEC6-4439-BDC1-46CDDDD0DCAD}" destId="{14C1F9C3-1EDA-4FFE-A31B-E8D5C07D4C19}" srcOrd="0" destOrd="0" presId="urn:microsoft.com/office/officeart/2005/8/layout/chevron2"/>
    <dgm:cxn modelId="{4DCC0BC9-D6BF-40B1-A0CE-096BF417FB98}" type="presOf" srcId="{B20A8C67-B847-41A2-8D7C-4C346F393A18}" destId="{F36C5549-311C-49C3-85C7-A31E589DBD7B}" srcOrd="0" destOrd="0" presId="urn:microsoft.com/office/officeart/2005/8/layout/chevron2"/>
    <dgm:cxn modelId="{0E3EF246-70BB-47C4-ACC7-64FEA8DA3B24}" type="presOf" srcId="{7CC69817-6D82-4E1D-8CA7-A97CA789F3CC}" destId="{EE650399-0F6A-4180-ABF5-48CC1AEA6404}" srcOrd="0" destOrd="0" presId="urn:microsoft.com/office/officeart/2005/8/layout/chevron2"/>
    <dgm:cxn modelId="{D2425DC5-4517-4A05-BC13-67F7B0DE36ED}" srcId="{3D7B476C-122D-4B47-9274-8E647BAE8D52}" destId="{7CC69817-6D82-4E1D-8CA7-A97CA789F3CC}" srcOrd="0" destOrd="0" parTransId="{DEF4018C-F616-479A-9C10-85062B7E5F0B}" sibTransId="{346D790A-2EC0-4FF9-B3D7-13B820903ABB}"/>
    <dgm:cxn modelId="{BC38104D-E960-4475-85FA-10225C918458}" srcId="{F1CE0896-EEC6-4439-BDC1-46CDDDD0DCAD}" destId="{B20A8C67-B847-41A2-8D7C-4C346F393A18}" srcOrd="3" destOrd="0" parTransId="{A062CD3A-EFE7-4432-A741-79BB2BF4365C}" sibTransId="{3B5CA77E-A199-4899-899F-5CC4540E4CDB}"/>
    <dgm:cxn modelId="{2FB9A448-A950-4D59-83A4-B02B458E52A9}" srcId="{F1CE0896-EEC6-4439-BDC1-46CDDDD0DCAD}" destId="{6CE03433-3446-47BF-9BCE-6E980E3276CD}" srcOrd="5" destOrd="0" parTransId="{D758C9CE-A3DB-4EAA-89F2-106A972E6580}" sibTransId="{F1DCB1B3-D067-4159-B081-75570DA3E052}"/>
    <dgm:cxn modelId="{3A69E61A-7BDD-4930-A7B8-13A85634F1C1}" type="presParOf" srcId="{14C1F9C3-1EDA-4FFE-A31B-E8D5C07D4C19}" destId="{29D671F6-6F20-47DA-836B-049DC3DA052D}" srcOrd="0" destOrd="0" presId="urn:microsoft.com/office/officeart/2005/8/layout/chevron2"/>
    <dgm:cxn modelId="{74B3BD0E-91B6-45F2-9098-5829C6F980C9}" type="presParOf" srcId="{29D671F6-6F20-47DA-836B-049DC3DA052D}" destId="{D99DD21C-A3C8-4966-A63B-7B6FC313C04B}" srcOrd="0" destOrd="0" presId="urn:microsoft.com/office/officeart/2005/8/layout/chevron2"/>
    <dgm:cxn modelId="{8FD2E365-18EB-41D2-819D-99BB2422441A}" type="presParOf" srcId="{29D671F6-6F20-47DA-836B-049DC3DA052D}" destId="{69E88B94-E077-4B98-BA46-A2758546B0A5}" srcOrd="1" destOrd="0" presId="urn:microsoft.com/office/officeart/2005/8/layout/chevron2"/>
    <dgm:cxn modelId="{C24D9607-EA68-4578-B03B-841DD38C0E9E}" type="presParOf" srcId="{14C1F9C3-1EDA-4FFE-A31B-E8D5C07D4C19}" destId="{B3598464-73AB-46A4-BCBB-B8E9DC104762}" srcOrd="1" destOrd="0" presId="urn:microsoft.com/office/officeart/2005/8/layout/chevron2"/>
    <dgm:cxn modelId="{6B6A0AC5-E941-4118-AE99-C56DCFC5526E}" type="presParOf" srcId="{14C1F9C3-1EDA-4FFE-A31B-E8D5C07D4C19}" destId="{12221615-04A3-4D63-98EB-8F58DA7E22BF}" srcOrd="2" destOrd="0" presId="urn:microsoft.com/office/officeart/2005/8/layout/chevron2"/>
    <dgm:cxn modelId="{2B45019A-31E2-452A-95C5-EC7814C460FB}" type="presParOf" srcId="{12221615-04A3-4D63-98EB-8F58DA7E22BF}" destId="{48F856ED-C7CD-4E08-A160-5B1DA6BD4288}" srcOrd="0" destOrd="0" presId="urn:microsoft.com/office/officeart/2005/8/layout/chevron2"/>
    <dgm:cxn modelId="{38AFFE73-527C-4DED-AE77-023587A4A9D4}" type="presParOf" srcId="{12221615-04A3-4D63-98EB-8F58DA7E22BF}" destId="{FF906C4C-6F84-44ED-9F15-F0764F60895F}" srcOrd="1" destOrd="0" presId="urn:microsoft.com/office/officeart/2005/8/layout/chevron2"/>
    <dgm:cxn modelId="{E5C184FC-AB01-43D3-890D-A72B035329C0}" type="presParOf" srcId="{14C1F9C3-1EDA-4FFE-A31B-E8D5C07D4C19}" destId="{88A36C87-8C9B-47CF-A93B-21B698FB263F}" srcOrd="3" destOrd="0" presId="urn:microsoft.com/office/officeart/2005/8/layout/chevron2"/>
    <dgm:cxn modelId="{E312160C-20BE-4100-9C9F-66734BE30C98}" type="presParOf" srcId="{14C1F9C3-1EDA-4FFE-A31B-E8D5C07D4C19}" destId="{0AE0191A-3F0E-402E-9E33-5FB48DED6AA3}" srcOrd="4" destOrd="0" presId="urn:microsoft.com/office/officeart/2005/8/layout/chevron2"/>
    <dgm:cxn modelId="{2963D68C-0CF3-483A-AF85-61DCF49B32E9}" type="presParOf" srcId="{0AE0191A-3F0E-402E-9E33-5FB48DED6AA3}" destId="{9029BDDF-07A5-499A-A769-63BE93231547}" srcOrd="0" destOrd="0" presId="urn:microsoft.com/office/officeart/2005/8/layout/chevron2"/>
    <dgm:cxn modelId="{379CB8AB-1917-4E85-843C-404A585321BA}" type="presParOf" srcId="{0AE0191A-3F0E-402E-9E33-5FB48DED6AA3}" destId="{EE650399-0F6A-4180-ABF5-48CC1AEA6404}" srcOrd="1" destOrd="0" presId="urn:microsoft.com/office/officeart/2005/8/layout/chevron2"/>
    <dgm:cxn modelId="{F47912D3-A662-4240-AC8E-A3CB5EE72751}" type="presParOf" srcId="{14C1F9C3-1EDA-4FFE-A31B-E8D5C07D4C19}" destId="{26790406-120F-4EBD-B524-187918BFA676}" srcOrd="5" destOrd="0" presId="urn:microsoft.com/office/officeart/2005/8/layout/chevron2"/>
    <dgm:cxn modelId="{644A48FD-4E5F-496C-AF1C-763CA3A06076}" type="presParOf" srcId="{14C1F9C3-1EDA-4FFE-A31B-E8D5C07D4C19}" destId="{83A09A09-B13F-4EAE-A6FD-0616717BA101}" srcOrd="6" destOrd="0" presId="urn:microsoft.com/office/officeart/2005/8/layout/chevron2"/>
    <dgm:cxn modelId="{9F8A4079-2B8F-496B-983E-82D9A3AD225B}" type="presParOf" srcId="{83A09A09-B13F-4EAE-A6FD-0616717BA101}" destId="{F36C5549-311C-49C3-85C7-A31E589DBD7B}" srcOrd="0" destOrd="0" presId="urn:microsoft.com/office/officeart/2005/8/layout/chevron2"/>
    <dgm:cxn modelId="{8027E807-D04B-4CB0-8DF8-C2DDAB15F88F}" type="presParOf" srcId="{83A09A09-B13F-4EAE-A6FD-0616717BA101}" destId="{4A40211F-02AB-43B1-94D9-361BED98A9DB}" srcOrd="1" destOrd="0" presId="urn:microsoft.com/office/officeart/2005/8/layout/chevron2"/>
    <dgm:cxn modelId="{6DC9D989-3C79-49AC-A208-73BE47F971CC}" type="presParOf" srcId="{14C1F9C3-1EDA-4FFE-A31B-E8D5C07D4C19}" destId="{E5179B79-0CF8-4C37-843C-5F5D14F7C92F}" srcOrd="7" destOrd="0" presId="urn:microsoft.com/office/officeart/2005/8/layout/chevron2"/>
    <dgm:cxn modelId="{784C567D-C583-46A1-89CA-015A34C33812}" type="presParOf" srcId="{14C1F9C3-1EDA-4FFE-A31B-E8D5C07D4C19}" destId="{F8B1F544-413E-48D1-A6AE-FDBADB6BD29B}" srcOrd="8" destOrd="0" presId="urn:microsoft.com/office/officeart/2005/8/layout/chevron2"/>
    <dgm:cxn modelId="{5F3A5E2F-87AC-4C19-882D-7FCBC2DFF668}" type="presParOf" srcId="{F8B1F544-413E-48D1-A6AE-FDBADB6BD29B}" destId="{45B51A5E-7922-4321-9F29-B9D4631C3A98}" srcOrd="0" destOrd="0" presId="urn:microsoft.com/office/officeart/2005/8/layout/chevron2"/>
    <dgm:cxn modelId="{EC80AAD1-3F67-4C0E-908C-6695BD4BEA7B}" type="presParOf" srcId="{F8B1F544-413E-48D1-A6AE-FDBADB6BD29B}" destId="{9876608F-93D2-43F1-8F2D-7D337A7293C4}" srcOrd="1" destOrd="0" presId="urn:microsoft.com/office/officeart/2005/8/layout/chevron2"/>
    <dgm:cxn modelId="{E34A9A40-EA61-4EB8-AE41-105B4556C95B}" type="presParOf" srcId="{14C1F9C3-1EDA-4FFE-A31B-E8D5C07D4C19}" destId="{8A1D765F-0173-4F40-A605-F6229C718063}" srcOrd="9" destOrd="0" presId="urn:microsoft.com/office/officeart/2005/8/layout/chevron2"/>
    <dgm:cxn modelId="{4D80F9C1-CE53-457E-9DBE-56A9DD9E093D}" type="presParOf" srcId="{14C1F9C3-1EDA-4FFE-A31B-E8D5C07D4C19}" destId="{232C5AA1-C5AE-47E5-9CBC-6F4862D4A521}" srcOrd="10" destOrd="0" presId="urn:microsoft.com/office/officeart/2005/8/layout/chevron2"/>
    <dgm:cxn modelId="{23DAB2D4-5960-4E3B-AA59-C1836BBA7067}" type="presParOf" srcId="{232C5AA1-C5AE-47E5-9CBC-6F4862D4A521}" destId="{4AEAE7AC-65B1-45BB-82A9-BB9DD0848634}" srcOrd="0" destOrd="0" presId="urn:microsoft.com/office/officeart/2005/8/layout/chevron2"/>
    <dgm:cxn modelId="{65EAE614-D60D-4AA4-9DA5-B08E1C54A0DE}" type="presParOf" srcId="{232C5AA1-C5AE-47E5-9CBC-6F4862D4A521}" destId="{D2A41754-3018-4709-A4DA-13F4C944AC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D05E6-E0A2-4230-BE3D-3C5D41E4B8BC}">
      <dsp:nvSpPr>
        <dsp:cNvPr id="0" name=""/>
        <dsp:cNvSpPr/>
      </dsp:nvSpPr>
      <dsp:spPr>
        <a:xfrm rot="5400000">
          <a:off x="6321157" y="-2568530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i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CONTATTI TRAMITE CALL CENTER (-4%), PARI A CIRCA IL 77% DEL TOTALE DEI CONTATTI</a:t>
          </a:r>
          <a:endParaRPr lang="it-IT" sz="2000" kern="1200" dirty="0"/>
        </a:p>
      </dsp:txBody>
      <dsp:txXfrm rot="-5400000">
        <a:off x="3621024" y="182230"/>
        <a:ext cx="6386749" cy="935854"/>
      </dsp:txXfrm>
    </dsp:sp>
    <dsp:sp modelId="{0F639A54-B3CE-4BF2-A3A5-CC754AFB989F}">
      <dsp:nvSpPr>
        <dsp:cNvPr id="0" name=""/>
        <dsp:cNvSpPr/>
      </dsp:nvSpPr>
      <dsp:spPr>
        <a:xfrm>
          <a:off x="0" y="1964"/>
          <a:ext cx="3621024" cy="129638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198.826</a:t>
          </a:r>
          <a:endParaRPr lang="it-IT" sz="6000" kern="1200" dirty="0"/>
        </a:p>
      </dsp:txBody>
      <dsp:txXfrm>
        <a:off x="63284" y="65248"/>
        <a:ext cx="3494456" cy="1169817"/>
      </dsp:txXfrm>
    </dsp:sp>
    <dsp:sp modelId="{2CEB4DBA-AF57-49D3-9F3E-18B24FA94844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i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APPUNTAMENTI GESTITI DALLE SEDI TERRITORIALI (+ 24%) </a:t>
          </a:r>
          <a:r>
            <a:rPr lang="it-IT" sz="2000" b="1" i="1" kern="1200" dirty="0" err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DI</a:t>
          </a:r>
          <a:r>
            <a:rPr lang="it-IT" sz="2000" b="1" i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 CUI IL 63% GESTITI IN FORMA VIRTUALE ED IL 37% AGLI SPORTELLI DELLE SEDI TERRITORIALI</a:t>
          </a:r>
          <a:endParaRPr lang="it-IT" sz="2000" kern="1200" dirty="0"/>
        </a:p>
      </dsp:txBody>
      <dsp:txXfrm rot="-5400000">
        <a:off x="3621024" y="1543435"/>
        <a:ext cx="6386749" cy="935854"/>
      </dsp:txXfrm>
    </dsp:sp>
    <dsp:sp modelId="{4C091FEC-2DC9-46D6-BC8E-47D070EAE2AC}">
      <dsp:nvSpPr>
        <dsp:cNvPr id="0" name=""/>
        <dsp:cNvSpPr/>
      </dsp:nvSpPr>
      <dsp:spPr>
        <a:xfrm>
          <a:off x="0" y="1363169"/>
          <a:ext cx="3621024" cy="129638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24.759</a:t>
          </a:r>
          <a:endParaRPr lang="it-IT" sz="6000" b="1" kern="120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63284" y="1426453"/>
        <a:ext cx="3494456" cy="1169817"/>
      </dsp:txXfrm>
    </dsp:sp>
    <dsp:sp modelId="{82797AD5-C7BB-4055-A86C-9BC3F106B878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i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rPr>
            <a:t>CONTATTI TRAMITE POSTA ORDINARIA E RACCOMANDATA (- 63%) PARI A CIRCA IL 14 %</a:t>
          </a:r>
          <a:endParaRPr lang="it-IT" sz="2000" kern="1200" dirty="0"/>
        </a:p>
      </dsp:txBody>
      <dsp:txXfrm rot="-5400000">
        <a:off x="3621024" y="2904640"/>
        <a:ext cx="6386749" cy="935854"/>
      </dsp:txXfrm>
    </dsp:sp>
    <dsp:sp modelId="{078D2989-43ED-42A6-B512-A1769E15DCD3}">
      <dsp:nvSpPr>
        <dsp:cNvPr id="0" name=""/>
        <dsp:cNvSpPr/>
      </dsp:nvSpPr>
      <dsp:spPr>
        <a:xfrm>
          <a:off x="8432" y="2726339"/>
          <a:ext cx="3621024" cy="129638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b="1" kern="120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35.765</a:t>
          </a:r>
          <a:endParaRPr lang="it-IT" sz="6000" kern="1200" dirty="0"/>
        </a:p>
      </dsp:txBody>
      <dsp:txXfrm>
        <a:off x="71716" y="2789623"/>
        <a:ext cx="3494456" cy="116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390A7-B89F-4A38-BA12-808421B4795E}">
      <dsp:nvSpPr>
        <dsp:cNvPr id="0" name=""/>
        <dsp:cNvSpPr/>
      </dsp:nvSpPr>
      <dsp:spPr>
        <a:xfrm>
          <a:off x="893235" y="0"/>
          <a:ext cx="8271929" cy="12048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/>
            <a:t>Touchpoint</a:t>
          </a:r>
          <a:r>
            <a:rPr lang="it-IT" sz="2300" kern="1200" dirty="0"/>
            <a:t> fisici</a:t>
          </a:r>
        </a:p>
      </dsp:txBody>
      <dsp:txXfrm>
        <a:off x="893235" y="301202"/>
        <a:ext cx="7970728" cy="602403"/>
      </dsp:txXfrm>
    </dsp:sp>
    <dsp:sp modelId="{19854E8A-876C-49D9-A165-27DCDE30B7AC}">
      <dsp:nvSpPr>
        <dsp:cNvPr id="0" name=""/>
        <dsp:cNvSpPr/>
      </dsp:nvSpPr>
      <dsp:spPr>
        <a:xfrm>
          <a:off x="893235" y="932065"/>
          <a:ext cx="3821631" cy="2689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it-IT" sz="2100" kern="1200" dirty="0"/>
            <a:t>* Sportello (ST, GUD, GUM)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* Operatori (Addetti tecnici, sicurezza e Custodi)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* </a:t>
          </a:r>
          <a:r>
            <a:rPr lang="it-IT" sz="2100" kern="1200" dirty="0"/>
            <a:t>Postalizzazioni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* Servizi telefonici (Numero Verde, rilievi </a:t>
          </a:r>
          <a:r>
            <a:rPr lang="it-IT" sz="2100" kern="1200" dirty="0" err="1"/>
            <a:t>customer</a:t>
          </a:r>
          <a:r>
            <a:rPr lang="it-IT" sz="2100" kern="1200" dirty="0"/>
            <a:t> </a:t>
          </a:r>
          <a:r>
            <a:rPr lang="it-IT" sz="2100" kern="1200" dirty="0" err="1"/>
            <a:t>satisfaction</a:t>
          </a:r>
          <a:r>
            <a:rPr lang="it-IT" sz="2100" kern="1200" dirty="0"/>
            <a:t>)</a:t>
          </a:r>
        </a:p>
      </dsp:txBody>
      <dsp:txXfrm>
        <a:off x="893235" y="932065"/>
        <a:ext cx="3821631" cy="2689191"/>
      </dsp:txXfrm>
    </dsp:sp>
    <dsp:sp modelId="{9D8770AD-17FB-4031-8740-2AD5E7AC9BCD}">
      <dsp:nvSpPr>
        <dsp:cNvPr id="0" name=""/>
        <dsp:cNvSpPr/>
      </dsp:nvSpPr>
      <dsp:spPr>
        <a:xfrm>
          <a:off x="4714866" y="401467"/>
          <a:ext cx="4450298" cy="12048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/>
            <a:t>Touchpoint</a:t>
          </a:r>
          <a:r>
            <a:rPr lang="it-IT" sz="2300" kern="1200" dirty="0"/>
            <a:t> digitali</a:t>
          </a:r>
        </a:p>
      </dsp:txBody>
      <dsp:txXfrm>
        <a:off x="4714866" y="702669"/>
        <a:ext cx="4149097" cy="602403"/>
      </dsp:txXfrm>
    </dsp:sp>
    <dsp:sp modelId="{D65C645D-848D-459E-A02C-2408BC91E350}">
      <dsp:nvSpPr>
        <dsp:cNvPr id="0" name=""/>
        <dsp:cNvSpPr/>
      </dsp:nvSpPr>
      <dsp:spPr>
        <a:xfrm>
          <a:off x="4714866" y="1333533"/>
          <a:ext cx="3821631" cy="2689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* E-Mail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* Sito Web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chemeClr val="accent1"/>
              </a:solidFill>
            </a:rPr>
            <a:t>* Portale Inquilini ERP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chemeClr val="accent1"/>
              </a:solidFill>
            </a:rPr>
            <a:t>* App Mobile</a:t>
          </a:r>
        </a:p>
      </dsp:txBody>
      <dsp:txXfrm>
        <a:off x="4714866" y="1333533"/>
        <a:ext cx="3821631" cy="2689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12589-B96E-422D-A1CC-BB774C36C602}">
      <dsp:nvSpPr>
        <dsp:cNvPr id="0" name=""/>
        <dsp:cNvSpPr/>
      </dsp:nvSpPr>
      <dsp:spPr>
        <a:xfrm>
          <a:off x="1877132" y="2511387"/>
          <a:ext cx="1760378" cy="15113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Inquilini</a:t>
          </a:r>
        </a:p>
      </dsp:txBody>
      <dsp:txXfrm>
        <a:off x="2149775" y="2745459"/>
        <a:ext cx="1215092" cy="1043193"/>
      </dsp:txXfrm>
    </dsp:sp>
    <dsp:sp modelId="{67C680F5-0007-46EE-9371-8C07EC95F85F}">
      <dsp:nvSpPr>
        <dsp:cNvPr id="0" name=""/>
        <dsp:cNvSpPr/>
      </dsp:nvSpPr>
      <dsp:spPr>
        <a:xfrm>
          <a:off x="1919134" y="3187205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84C41-BAE6-445C-9A8A-B39F4B02903D}">
      <dsp:nvSpPr>
        <dsp:cNvPr id="0" name=""/>
        <dsp:cNvSpPr/>
      </dsp:nvSpPr>
      <dsp:spPr>
        <a:xfrm>
          <a:off x="362235" y="1675867"/>
          <a:ext cx="1760378" cy="15113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>
            <a:alphaModFix/>
          </a:blip>
          <a:srcRect/>
          <a:stretch>
            <a:fillRect t="-12000" b="-1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E05EE-AAA4-42CF-981F-38E49352A31A}">
      <dsp:nvSpPr>
        <dsp:cNvPr id="0" name=""/>
        <dsp:cNvSpPr/>
      </dsp:nvSpPr>
      <dsp:spPr>
        <a:xfrm>
          <a:off x="1568179" y="2986471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1AD30-7CD7-43C8-B781-B8F55CF93D85}">
      <dsp:nvSpPr>
        <dsp:cNvPr id="0" name=""/>
        <dsp:cNvSpPr/>
      </dsp:nvSpPr>
      <dsp:spPr>
        <a:xfrm>
          <a:off x="3392028" y="1671039"/>
          <a:ext cx="1760378" cy="15113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Operatori CC</a:t>
          </a:r>
        </a:p>
      </dsp:txBody>
      <dsp:txXfrm>
        <a:off x="3664671" y="1905111"/>
        <a:ext cx="1215092" cy="1043193"/>
      </dsp:txXfrm>
    </dsp:sp>
    <dsp:sp modelId="{B7EFD88B-5C41-4E9A-AAAC-74119F982DA5}">
      <dsp:nvSpPr>
        <dsp:cNvPr id="0" name=""/>
        <dsp:cNvSpPr/>
      </dsp:nvSpPr>
      <dsp:spPr>
        <a:xfrm>
          <a:off x="4603572" y="2978425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04614-662A-4E3D-87A0-830AD5286BC0}">
      <dsp:nvSpPr>
        <dsp:cNvPr id="0" name=""/>
        <dsp:cNvSpPr/>
      </dsp:nvSpPr>
      <dsp:spPr>
        <a:xfrm>
          <a:off x="4905992" y="2508169"/>
          <a:ext cx="1760378" cy="15113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alphaModFix/>
          </a:blip>
          <a:srcRect/>
          <a:stretch>
            <a:fillRect t="-12000" b="-1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24EB0-B2C5-43D7-B1E5-3169A17BFA57}">
      <dsp:nvSpPr>
        <dsp:cNvPr id="0" name=""/>
        <dsp:cNvSpPr/>
      </dsp:nvSpPr>
      <dsp:spPr>
        <a:xfrm>
          <a:off x="4948928" y="3180768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ED8D3-9130-4CAC-9108-C32B2EA1FE94}">
      <dsp:nvSpPr>
        <dsp:cNvPr id="0" name=""/>
        <dsp:cNvSpPr/>
      </dsp:nvSpPr>
      <dsp:spPr>
        <a:xfrm>
          <a:off x="1877132" y="840347"/>
          <a:ext cx="1760378" cy="15113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Operatori MM</a:t>
          </a:r>
        </a:p>
      </dsp:txBody>
      <dsp:txXfrm>
        <a:off x="2149775" y="1074419"/>
        <a:ext cx="1215092" cy="1043193"/>
      </dsp:txXfrm>
    </dsp:sp>
    <dsp:sp modelId="{1F4D8E9B-94C3-4858-BF0C-A7DF58AF7880}">
      <dsp:nvSpPr>
        <dsp:cNvPr id="0" name=""/>
        <dsp:cNvSpPr/>
      </dsp:nvSpPr>
      <dsp:spPr>
        <a:xfrm>
          <a:off x="3083075" y="868908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CA8DA-ADC6-4159-99EA-9EA10D8210FA}">
      <dsp:nvSpPr>
        <dsp:cNvPr id="0" name=""/>
        <dsp:cNvSpPr/>
      </dsp:nvSpPr>
      <dsp:spPr>
        <a:xfrm>
          <a:off x="3392028" y="0"/>
          <a:ext cx="1760378" cy="15113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alphaModFix/>
          </a:blip>
          <a:srcRect/>
          <a:stretch>
            <a:fillRect t="-12000" b="-1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2C901-C13B-4740-B92C-DEF718F2A843}">
      <dsp:nvSpPr>
        <dsp:cNvPr id="0" name=""/>
        <dsp:cNvSpPr/>
      </dsp:nvSpPr>
      <dsp:spPr>
        <a:xfrm>
          <a:off x="3441498" y="669783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4A085-0625-4E87-9ABE-BE829C2D1E20}">
      <dsp:nvSpPr>
        <dsp:cNvPr id="0" name=""/>
        <dsp:cNvSpPr/>
      </dsp:nvSpPr>
      <dsp:spPr>
        <a:xfrm>
          <a:off x="4905992" y="837129"/>
          <a:ext cx="1760378" cy="15113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Operatori </a:t>
          </a:r>
          <a:r>
            <a:rPr lang="it-IT" sz="2000" kern="1200" dirty="0" err="1"/>
            <a:t>CdM</a:t>
          </a:r>
          <a:endParaRPr lang="it-IT" sz="2000" kern="1200" dirty="0"/>
        </a:p>
      </dsp:txBody>
      <dsp:txXfrm>
        <a:off x="5178635" y="1071201"/>
        <a:ext cx="1215092" cy="1043193"/>
      </dsp:txXfrm>
    </dsp:sp>
    <dsp:sp modelId="{4D6AE9DA-44CA-48EA-AF3A-59AD121B7D86}">
      <dsp:nvSpPr>
        <dsp:cNvPr id="0" name=""/>
        <dsp:cNvSpPr/>
      </dsp:nvSpPr>
      <dsp:spPr>
        <a:xfrm>
          <a:off x="6429289" y="1506912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A93BB-0CA1-4E12-B6D0-23B1E36FBC56}">
      <dsp:nvSpPr>
        <dsp:cNvPr id="0" name=""/>
        <dsp:cNvSpPr/>
      </dsp:nvSpPr>
      <dsp:spPr>
        <a:xfrm>
          <a:off x="6420888" y="1686728"/>
          <a:ext cx="1760378" cy="15113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alphaModFix/>
          </a:blip>
          <a:srcRect/>
          <a:stretch>
            <a:fillRect t="-12000" b="-1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E853C-3723-48D7-9F15-394B88E7FD93}">
      <dsp:nvSpPr>
        <dsp:cNvPr id="0" name=""/>
        <dsp:cNvSpPr/>
      </dsp:nvSpPr>
      <dsp:spPr>
        <a:xfrm>
          <a:off x="6764377" y="1714083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50EF7-F249-4170-9F25-81DCCB842EEE}">
      <dsp:nvSpPr>
        <dsp:cNvPr id="0" name=""/>
        <dsp:cNvSpPr/>
      </dsp:nvSpPr>
      <dsp:spPr>
        <a:xfrm>
          <a:off x="6420888" y="16090"/>
          <a:ext cx="1760378" cy="15113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Comitati</a:t>
          </a:r>
        </a:p>
      </dsp:txBody>
      <dsp:txXfrm>
        <a:off x="6693531" y="250162"/>
        <a:ext cx="1215092" cy="1043193"/>
      </dsp:txXfrm>
    </dsp:sp>
    <dsp:sp modelId="{1D8FC5FB-CF73-4C59-B597-56D8EDC0E2E2}">
      <dsp:nvSpPr>
        <dsp:cNvPr id="0" name=""/>
        <dsp:cNvSpPr/>
      </dsp:nvSpPr>
      <dsp:spPr>
        <a:xfrm>
          <a:off x="7944185" y="693517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A20C9-F46E-4BE8-BB98-F66E222FD4E0}">
      <dsp:nvSpPr>
        <dsp:cNvPr id="0" name=""/>
        <dsp:cNvSpPr/>
      </dsp:nvSpPr>
      <dsp:spPr>
        <a:xfrm>
          <a:off x="7935785" y="859254"/>
          <a:ext cx="1760378" cy="15113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>
            <a:alphaModFix/>
          </a:blip>
          <a:srcRect/>
          <a:stretch>
            <a:fillRect t="-12000" b="-1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A0924-B8EA-400C-B977-A02C430B521D}">
      <dsp:nvSpPr>
        <dsp:cNvPr id="0" name=""/>
        <dsp:cNvSpPr/>
      </dsp:nvSpPr>
      <dsp:spPr>
        <a:xfrm>
          <a:off x="8286741" y="893044"/>
          <a:ext cx="205346" cy="1769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8341-7B7F-4375-B836-7848249AD37B}">
      <dsp:nvSpPr>
        <dsp:cNvPr id="0" name=""/>
        <dsp:cNvSpPr/>
      </dsp:nvSpPr>
      <dsp:spPr>
        <a:xfrm>
          <a:off x="0" y="0"/>
          <a:ext cx="4022724" cy="40227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29B01-E01B-4B8B-8D1A-709A1796AF8B}">
      <dsp:nvSpPr>
        <dsp:cNvPr id="0" name=""/>
        <dsp:cNvSpPr/>
      </dsp:nvSpPr>
      <dsp:spPr>
        <a:xfrm>
          <a:off x="2011362" y="0"/>
          <a:ext cx="8047037" cy="4022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1. diversificazione dei canali con cui avviene il contatto con l’utenza oggi in gran parte demandato al Contact Center e agli sportelli delle Sedi Territoriali</a:t>
          </a:r>
        </a:p>
      </dsp:txBody>
      <dsp:txXfrm>
        <a:off x="2011362" y="0"/>
        <a:ext cx="8047037" cy="643635"/>
      </dsp:txXfrm>
    </dsp:sp>
    <dsp:sp modelId="{E0FE1AC9-48AF-4075-A610-5E78B5B7FE67}">
      <dsp:nvSpPr>
        <dsp:cNvPr id="0" name=""/>
        <dsp:cNvSpPr/>
      </dsp:nvSpPr>
      <dsp:spPr>
        <a:xfrm>
          <a:off x="422386" y="643635"/>
          <a:ext cx="3177952" cy="31779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40947"/>
                <a:satOff val="175"/>
                <a:lumOff val="7119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40947"/>
                <a:satOff val="175"/>
                <a:lumOff val="7119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40947"/>
                <a:satOff val="175"/>
                <a:lumOff val="711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40947"/>
                <a:satOff val="175"/>
                <a:lumOff val="711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D5781-8C67-4575-9346-4A742E58EDD2}">
      <dsp:nvSpPr>
        <dsp:cNvPr id="0" name=""/>
        <dsp:cNvSpPr/>
      </dsp:nvSpPr>
      <dsp:spPr>
        <a:xfrm>
          <a:off x="2011362" y="643635"/>
          <a:ext cx="8047037" cy="31779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0947"/>
              <a:satOff val="175"/>
              <a:lumOff val="71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2. innalzamento della qualità e maggiore penetrazione della comunicazione e dello stesso servizio </a:t>
          </a:r>
        </a:p>
      </dsp:txBody>
      <dsp:txXfrm>
        <a:off x="2011362" y="643635"/>
        <a:ext cx="8047037" cy="643636"/>
      </dsp:txXfrm>
    </dsp:sp>
    <dsp:sp modelId="{D8641283-A734-4040-A9B7-F069496CA509}">
      <dsp:nvSpPr>
        <dsp:cNvPr id="0" name=""/>
        <dsp:cNvSpPr/>
      </dsp:nvSpPr>
      <dsp:spPr>
        <a:xfrm>
          <a:off x="844772" y="1287272"/>
          <a:ext cx="2333180" cy="23331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81895"/>
                <a:satOff val="349"/>
                <a:lumOff val="14239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81895"/>
                <a:satOff val="349"/>
                <a:lumOff val="14239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81895"/>
                <a:satOff val="349"/>
                <a:lumOff val="142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81895"/>
                <a:satOff val="349"/>
                <a:lumOff val="142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A7259-8692-4552-B8DE-9FEEB5B2BDA6}">
      <dsp:nvSpPr>
        <dsp:cNvPr id="0" name=""/>
        <dsp:cNvSpPr/>
      </dsp:nvSpPr>
      <dsp:spPr>
        <a:xfrm>
          <a:off x="2011362" y="1287272"/>
          <a:ext cx="8047037" cy="2333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81895"/>
              <a:satOff val="349"/>
              <a:lumOff val="142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3. coproduzione di parte del servizio per un target di utenza (utenza digitale)</a:t>
          </a:r>
        </a:p>
      </dsp:txBody>
      <dsp:txXfrm>
        <a:off x="2011362" y="1287272"/>
        <a:ext cx="8047037" cy="643636"/>
      </dsp:txXfrm>
    </dsp:sp>
    <dsp:sp modelId="{74204E92-F04D-479C-9BB6-EDF810AB83C5}">
      <dsp:nvSpPr>
        <dsp:cNvPr id="0" name=""/>
        <dsp:cNvSpPr/>
      </dsp:nvSpPr>
      <dsp:spPr>
        <a:xfrm>
          <a:off x="1267158" y="1930908"/>
          <a:ext cx="1488408" cy="14884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22842"/>
                <a:satOff val="524"/>
                <a:lumOff val="21358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122842"/>
                <a:satOff val="524"/>
                <a:lumOff val="21358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122842"/>
                <a:satOff val="524"/>
                <a:lumOff val="213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122842"/>
                <a:satOff val="524"/>
                <a:lumOff val="213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6B1AD-236E-4D26-BF40-784A1362C570}">
      <dsp:nvSpPr>
        <dsp:cNvPr id="0" name=""/>
        <dsp:cNvSpPr/>
      </dsp:nvSpPr>
      <dsp:spPr>
        <a:xfrm>
          <a:off x="2011362" y="1930908"/>
          <a:ext cx="8047037" cy="1488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22842"/>
              <a:satOff val="524"/>
              <a:lumOff val="21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4. aumento della qualità dei contatti telefonici con una possibile evoluzione verso la specializzazione di una parte del servizio di CC </a:t>
          </a:r>
        </a:p>
      </dsp:txBody>
      <dsp:txXfrm>
        <a:off x="2011362" y="1930908"/>
        <a:ext cx="8047037" cy="643636"/>
      </dsp:txXfrm>
    </dsp:sp>
    <dsp:sp modelId="{05132434-726F-46D3-BD25-98975C44D228}">
      <dsp:nvSpPr>
        <dsp:cNvPr id="0" name=""/>
        <dsp:cNvSpPr/>
      </dsp:nvSpPr>
      <dsp:spPr>
        <a:xfrm>
          <a:off x="1689544" y="2574544"/>
          <a:ext cx="643635" cy="6436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63790"/>
                <a:satOff val="699"/>
                <a:lumOff val="28478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163790"/>
                <a:satOff val="699"/>
                <a:lumOff val="28478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163790"/>
                <a:satOff val="699"/>
                <a:lumOff val="2847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163790"/>
                <a:satOff val="699"/>
                <a:lumOff val="2847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7778C-31CA-4170-A8D7-D7DA02A0DC4A}">
      <dsp:nvSpPr>
        <dsp:cNvPr id="0" name=""/>
        <dsp:cNvSpPr/>
      </dsp:nvSpPr>
      <dsp:spPr>
        <a:xfrm>
          <a:off x="2011362" y="2574544"/>
          <a:ext cx="8047037" cy="643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63790"/>
              <a:satOff val="699"/>
              <a:lumOff val="284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5. miglioramento della gestione della relazione con l’utenza nei </a:t>
          </a:r>
          <a:r>
            <a:rPr lang="it-IT" sz="1600" b="1" kern="1200" dirty="0" err="1"/>
            <a:t>touchpoint</a:t>
          </a:r>
          <a:r>
            <a:rPr lang="it-IT" sz="1600" b="1" kern="1200" dirty="0"/>
            <a:t> fisici (CC e sportelli di ST) e di quelli digitali (web, mail)</a:t>
          </a:r>
        </a:p>
      </dsp:txBody>
      <dsp:txXfrm>
        <a:off x="2011362" y="2574544"/>
        <a:ext cx="8047037" cy="643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C73DC-9B81-4B61-A11B-FD36AE1E4AA8}">
      <dsp:nvSpPr>
        <dsp:cNvPr id="0" name=""/>
        <dsp:cNvSpPr/>
      </dsp:nvSpPr>
      <dsp:spPr>
        <a:xfrm>
          <a:off x="761" y="45848"/>
          <a:ext cx="3275855" cy="39310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b="1" kern="1200"/>
            <a:t>Innovazione</a:t>
          </a:r>
        </a:p>
      </dsp:txBody>
      <dsp:txXfrm rot="16200000">
        <a:off x="-1283374" y="1329984"/>
        <a:ext cx="3223442" cy="655171"/>
      </dsp:txXfrm>
    </dsp:sp>
    <dsp:sp modelId="{7D2E54E5-C705-4617-9E06-1A7C594554BF}">
      <dsp:nvSpPr>
        <dsp:cNvPr id="0" name=""/>
        <dsp:cNvSpPr/>
      </dsp:nvSpPr>
      <dsp:spPr>
        <a:xfrm>
          <a:off x="655932" y="45848"/>
          <a:ext cx="2440512" cy="393102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Ridurre i costi migliorando processi ed esperienza utente </a:t>
          </a:r>
        </a:p>
      </dsp:txBody>
      <dsp:txXfrm>
        <a:off x="655932" y="45848"/>
        <a:ext cx="2440512" cy="3931027"/>
      </dsp:txXfrm>
    </dsp:sp>
    <dsp:sp modelId="{A9450B4E-0BC8-4476-942A-6877807E3D05}">
      <dsp:nvSpPr>
        <dsp:cNvPr id="0" name=""/>
        <dsp:cNvSpPr/>
      </dsp:nvSpPr>
      <dsp:spPr>
        <a:xfrm>
          <a:off x="3391272" y="45848"/>
          <a:ext cx="3275855" cy="39310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b="1" kern="1200"/>
            <a:t>Co-produzione</a:t>
          </a:r>
        </a:p>
      </dsp:txBody>
      <dsp:txXfrm rot="16200000">
        <a:off x="2107136" y="1329984"/>
        <a:ext cx="3223442" cy="655171"/>
      </dsp:txXfrm>
    </dsp:sp>
    <dsp:sp modelId="{638782F8-68E1-4546-A457-30323A8EAF06}">
      <dsp:nvSpPr>
        <dsp:cNvPr id="0" name=""/>
        <dsp:cNvSpPr/>
      </dsp:nvSpPr>
      <dsp:spPr>
        <a:xfrm rot="5400000">
          <a:off x="3118799" y="3170103"/>
          <a:ext cx="577704" cy="4913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72391-827D-4129-8D2C-DA8EB42D71B2}">
      <dsp:nvSpPr>
        <dsp:cNvPr id="0" name=""/>
        <dsp:cNvSpPr/>
      </dsp:nvSpPr>
      <dsp:spPr>
        <a:xfrm>
          <a:off x="4046443" y="45848"/>
          <a:ext cx="2440512" cy="393102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Stabilire una relazione di lungo periodo con comunità di utenti che aggiungano valore al servizio</a:t>
          </a:r>
        </a:p>
      </dsp:txBody>
      <dsp:txXfrm>
        <a:off x="4046443" y="45848"/>
        <a:ext cx="2440512" cy="3931027"/>
      </dsp:txXfrm>
    </dsp:sp>
    <dsp:sp modelId="{3BF03270-3607-43EF-ABF9-7942CDF974D5}">
      <dsp:nvSpPr>
        <dsp:cNvPr id="0" name=""/>
        <dsp:cNvSpPr/>
      </dsp:nvSpPr>
      <dsp:spPr>
        <a:xfrm>
          <a:off x="6781782" y="45848"/>
          <a:ext cx="3275855" cy="39310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b="1" kern="1200"/>
            <a:t>Modularità</a:t>
          </a:r>
        </a:p>
      </dsp:txBody>
      <dsp:txXfrm rot="16200000">
        <a:off x="5497647" y="1329984"/>
        <a:ext cx="3223442" cy="655171"/>
      </dsp:txXfrm>
    </dsp:sp>
    <dsp:sp modelId="{527A93E5-E377-4822-8532-697B53D47F7E}">
      <dsp:nvSpPr>
        <dsp:cNvPr id="0" name=""/>
        <dsp:cNvSpPr/>
      </dsp:nvSpPr>
      <dsp:spPr>
        <a:xfrm rot="5400000">
          <a:off x="6509309" y="3170103"/>
          <a:ext cx="577704" cy="4913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C68DA-18A4-4D9B-A65D-C71644A33830}">
      <dsp:nvSpPr>
        <dsp:cNvPr id="0" name=""/>
        <dsp:cNvSpPr/>
      </dsp:nvSpPr>
      <dsp:spPr>
        <a:xfrm>
          <a:off x="7436954" y="45848"/>
          <a:ext cx="2440512" cy="393102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Creare una piattaforma digitale integrata, facilmente espandibile in termini di funzionalità e  fruibile anche in mobilità</a:t>
          </a:r>
        </a:p>
      </dsp:txBody>
      <dsp:txXfrm>
        <a:off x="7436954" y="45848"/>
        <a:ext cx="2440512" cy="3931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45DEC-2BA4-466C-808A-9B9AEF1F6B47}">
      <dsp:nvSpPr>
        <dsp:cNvPr id="0" name=""/>
        <dsp:cNvSpPr/>
      </dsp:nvSpPr>
      <dsp:spPr>
        <a:xfrm>
          <a:off x="0" y="829306"/>
          <a:ext cx="10675038" cy="138731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8BA246-9F20-42CE-A5B3-3B30653A49D8}">
      <dsp:nvSpPr>
        <dsp:cNvPr id="0" name=""/>
        <dsp:cNvSpPr/>
      </dsp:nvSpPr>
      <dsp:spPr>
        <a:xfrm>
          <a:off x="137400" y="137218"/>
          <a:ext cx="2085963" cy="138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1. Invio lettera Campagna SPID </a:t>
          </a:r>
          <a:r>
            <a:rPr lang="it-IT" sz="1600" kern="1200"/>
            <a:t>febbraio ’21</a:t>
          </a:r>
        </a:p>
      </dsp:txBody>
      <dsp:txXfrm>
        <a:off x="137400" y="137218"/>
        <a:ext cx="2085963" cy="1387310"/>
      </dsp:txXfrm>
    </dsp:sp>
    <dsp:sp modelId="{7C1E9AD6-E7F6-484F-8288-9C21A56D1AA6}">
      <dsp:nvSpPr>
        <dsp:cNvPr id="0" name=""/>
        <dsp:cNvSpPr/>
      </dsp:nvSpPr>
      <dsp:spPr>
        <a:xfrm>
          <a:off x="889527" y="1560724"/>
          <a:ext cx="346827" cy="346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47944-3ABB-48C4-BBB8-D074723DBEA2}">
      <dsp:nvSpPr>
        <dsp:cNvPr id="0" name=""/>
        <dsp:cNvSpPr/>
      </dsp:nvSpPr>
      <dsp:spPr>
        <a:xfrm>
          <a:off x="1661700" y="1989528"/>
          <a:ext cx="2092435" cy="138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2. Attivazione SPID </a:t>
          </a:r>
          <a:r>
            <a:rPr lang="it-IT" sz="1600" b="0" kern="1200"/>
            <a:t>da </a:t>
          </a:r>
          <a:r>
            <a:rPr lang="it-IT" sz="1600" kern="1200"/>
            <a:t>febbraio ’21</a:t>
          </a:r>
        </a:p>
      </dsp:txBody>
      <dsp:txXfrm>
        <a:off x="1661700" y="1989528"/>
        <a:ext cx="2092435" cy="1387310"/>
      </dsp:txXfrm>
    </dsp:sp>
    <dsp:sp modelId="{C05AA3A6-8EA8-4E2D-B3AC-D935FD63E268}">
      <dsp:nvSpPr>
        <dsp:cNvPr id="0" name=""/>
        <dsp:cNvSpPr/>
      </dsp:nvSpPr>
      <dsp:spPr>
        <a:xfrm>
          <a:off x="2497187" y="1560724"/>
          <a:ext cx="346827" cy="346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0A0137-11EB-4D7A-B2F6-D7C279C53243}">
      <dsp:nvSpPr>
        <dsp:cNvPr id="0" name=""/>
        <dsp:cNvSpPr/>
      </dsp:nvSpPr>
      <dsp:spPr>
        <a:xfrm>
          <a:off x="4237669" y="152465"/>
          <a:ext cx="2841090" cy="138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3. Modifiche SW interfaccia SPID e </a:t>
          </a:r>
          <a:r>
            <a:rPr lang="it-IT" sz="1600" b="1" kern="1200" err="1"/>
            <a:t>GoLive</a:t>
          </a:r>
          <a:endParaRPr lang="it-IT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maggio ‘21</a:t>
          </a:r>
        </a:p>
      </dsp:txBody>
      <dsp:txXfrm>
        <a:off x="4237669" y="152465"/>
        <a:ext cx="2841090" cy="1387310"/>
      </dsp:txXfrm>
    </dsp:sp>
    <dsp:sp modelId="{9B5DD222-12A0-4D53-B464-0E6E11E09063}">
      <dsp:nvSpPr>
        <dsp:cNvPr id="0" name=""/>
        <dsp:cNvSpPr/>
      </dsp:nvSpPr>
      <dsp:spPr>
        <a:xfrm>
          <a:off x="5460591" y="1540844"/>
          <a:ext cx="346827" cy="346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DCAA8-D363-4290-8C92-9AAA6F35D6F5}">
      <dsp:nvSpPr>
        <dsp:cNvPr id="0" name=""/>
        <dsp:cNvSpPr/>
      </dsp:nvSpPr>
      <dsp:spPr>
        <a:xfrm>
          <a:off x="6648300" y="2004761"/>
          <a:ext cx="2318456" cy="138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4. Preparazione e invio Kit Comunicazione </a:t>
          </a:r>
          <a:r>
            <a:rPr lang="it-IT" sz="1600" b="0" kern="1200" dirty="0"/>
            <a:t>maggio – giugno </a:t>
          </a:r>
          <a:r>
            <a:rPr lang="it-IT" sz="1600" kern="1200" dirty="0"/>
            <a:t>’21</a:t>
          </a:r>
        </a:p>
      </dsp:txBody>
      <dsp:txXfrm>
        <a:off x="6648300" y="2004761"/>
        <a:ext cx="2318456" cy="1387310"/>
      </dsp:txXfrm>
    </dsp:sp>
    <dsp:sp modelId="{DF721063-F5F5-4A56-AA00-F016BE944FD3}">
      <dsp:nvSpPr>
        <dsp:cNvPr id="0" name=""/>
        <dsp:cNvSpPr/>
      </dsp:nvSpPr>
      <dsp:spPr>
        <a:xfrm>
          <a:off x="7577821" y="1546008"/>
          <a:ext cx="346827" cy="3468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DD21C-A3C8-4966-A63B-7B6FC313C04B}">
      <dsp:nvSpPr>
        <dsp:cNvPr id="0" name=""/>
        <dsp:cNvSpPr/>
      </dsp:nvSpPr>
      <dsp:spPr>
        <a:xfrm rot="5400000">
          <a:off x="-112881" y="117142"/>
          <a:ext cx="752543" cy="526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/>
            <a:t>Go Live</a:t>
          </a:r>
          <a:br>
            <a:rPr lang="it-IT" sz="800" b="1" kern="1200" dirty="0"/>
          </a:br>
          <a:r>
            <a:rPr lang="it-IT" sz="800" b="1" kern="1200" dirty="0"/>
            <a:t>24/05/21</a:t>
          </a:r>
        </a:p>
      </dsp:txBody>
      <dsp:txXfrm rot="-5400000">
        <a:off x="1" y="267650"/>
        <a:ext cx="526780" cy="225763"/>
      </dsp:txXfrm>
    </dsp:sp>
    <dsp:sp modelId="{69E88B94-E077-4B98-BA46-A2758546B0A5}">
      <dsp:nvSpPr>
        <dsp:cNvPr id="0" name=""/>
        <dsp:cNvSpPr/>
      </dsp:nvSpPr>
      <dsp:spPr>
        <a:xfrm rot="5400000">
          <a:off x="5290245" y="-4759204"/>
          <a:ext cx="489410" cy="10016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Classe di appartenenza canone</a:t>
          </a:r>
        </a:p>
      </dsp:txBody>
      <dsp:txXfrm rot="-5400000">
        <a:off x="526780" y="28152"/>
        <a:ext cx="9992450" cy="441628"/>
      </dsp:txXfrm>
    </dsp:sp>
    <dsp:sp modelId="{48F856ED-C7CD-4E08-A160-5B1DA6BD4288}">
      <dsp:nvSpPr>
        <dsp:cNvPr id="0" name=""/>
        <dsp:cNvSpPr/>
      </dsp:nvSpPr>
      <dsp:spPr>
        <a:xfrm rot="5400000">
          <a:off x="-112881" y="769474"/>
          <a:ext cx="752543" cy="526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/>
            <a:t>Go-Live SAP Casa</a:t>
          </a:r>
        </a:p>
      </dsp:txBody>
      <dsp:txXfrm rot="-5400000">
        <a:off x="1" y="919982"/>
        <a:ext cx="526780" cy="225763"/>
      </dsp:txXfrm>
    </dsp:sp>
    <dsp:sp modelId="{FF906C4C-6F84-44ED-9F15-F0764F60895F}">
      <dsp:nvSpPr>
        <dsp:cNvPr id="0" name=""/>
        <dsp:cNvSpPr/>
      </dsp:nvSpPr>
      <dsp:spPr>
        <a:xfrm rot="5400000">
          <a:off x="5290374" y="-4107001"/>
          <a:ext cx="489153" cy="10016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Sviluppo di nuovi flussi dati per passaggio da SEPA@Web a SAP Casa</a:t>
          </a:r>
        </a:p>
      </dsp:txBody>
      <dsp:txXfrm rot="-5400000">
        <a:off x="526780" y="680471"/>
        <a:ext cx="9992463" cy="441397"/>
      </dsp:txXfrm>
    </dsp:sp>
    <dsp:sp modelId="{9029BDDF-07A5-499A-A769-63BE93231547}">
      <dsp:nvSpPr>
        <dsp:cNvPr id="0" name=""/>
        <dsp:cNvSpPr/>
      </dsp:nvSpPr>
      <dsp:spPr>
        <a:xfrm rot="5400000">
          <a:off x="-112881" y="1421806"/>
          <a:ext cx="752543" cy="526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/>
            <a:t>Post Go-Live SAP Casa</a:t>
          </a:r>
        </a:p>
      </dsp:txBody>
      <dsp:txXfrm rot="-5400000">
        <a:off x="1" y="1572314"/>
        <a:ext cx="526780" cy="225763"/>
      </dsp:txXfrm>
    </dsp:sp>
    <dsp:sp modelId="{EE650399-0F6A-4180-ABF5-48CC1AEA6404}">
      <dsp:nvSpPr>
        <dsp:cNvPr id="0" name=""/>
        <dsp:cNvSpPr/>
      </dsp:nvSpPr>
      <dsp:spPr>
        <a:xfrm rot="5400000">
          <a:off x="5290374" y="-3454669"/>
          <a:ext cx="489153" cy="10016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Download avvisi di pagamento, a seguito di introduzione nuova modalità di pagamento PagoPA</a:t>
          </a:r>
        </a:p>
      </dsp:txBody>
      <dsp:txXfrm rot="-5400000">
        <a:off x="526780" y="1332803"/>
        <a:ext cx="9992463" cy="441397"/>
      </dsp:txXfrm>
    </dsp:sp>
    <dsp:sp modelId="{F36C5549-311C-49C3-85C7-A31E589DBD7B}">
      <dsp:nvSpPr>
        <dsp:cNvPr id="0" name=""/>
        <dsp:cNvSpPr/>
      </dsp:nvSpPr>
      <dsp:spPr>
        <a:xfrm rot="5400000">
          <a:off x="-112881" y="2074138"/>
          <a:ext cx="752543" cy="526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/>
            <a:t>Post Go-Live SAP Casa</a:t>
          </a:r>
        </a:p>
      </dsp:txBody>
      <dsp:txXfrm rot="-5400000">
        <a:off x="1" y="2224646"/>
        <a:ext cx="526780" cy="225763"/>
      </dsp:txXfrm>
    </dsp:sp>
    <dsp:sp modelId="{4A40211F-02AB-43B1-94D9-361BED98A9DB}">
      <dsp:nvSpPr>
        <dsp:cNvPr id="0" name=""/>
        <dsp:cNvSpPr/>
      </dsp:nvSpPr>
      <dsp:spPr>
        <a:xfrm rot="5400000">
          <a:off x="5290374" y="-2802337"/>
          <a:ext cx="489153" cy="10016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Evidenza partite contabili dell’inquilino (Emessi, Pagati, Non pagati, Piani di rientro) </a:t>
          </a:r>
        </a:p>
      </dsp:txBody>
      <dsp:txXfrm rot="-5400000">
        <a:off x="526780" y="1985135"/>
        <a:ext cx="9992463" cy="441397"/>
      </dsp:txXfrm>
    </dsp:sp>
    <dsp:sp modelId="{45B51A5E-7922-4321-9F29-B9D4631C3A98}">
      <dsp:nvSpPr>
        <dsp:cNvPr id="0" name=""/>
        <dsp:cNvSpPr/>
      </dsp:nvSpPr>
      <dsp:spPr>
        <a:xfrm rot="5400000">
          <a:off x="-112881" y="2726470"/>
          <a:ext cx="752543" cy="526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/>
            <a:t>Post Go-Live SAP Casa</a:t>
          </a:r>
        </a:p>
      </dsp:txBody>
      <dsp:txXfrm rot="-5400000">
        <a:off x="1" y="2876978"/>
        <a:ext cx="526780" cy="225763"/>
      </dsp:txXfrm>
    </dsp:sp>
    <dsp:sp modelId="{9876608F-93D2-43F1-8F2D-7D337A7293C4}">
      <dsp:nvSpPr>
        <dsp:cNvPr id="0" name=""/>
        <dsp:cNvSpPr/>
      </dsp:nvSpPr>
      <dsp:spPr>
        <a:xfrm rot="5400000">
          <a:off x="5290374" y="-2150005"/>
          <a:ext cx="489153" cy="10016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Nuove funzionalità per permettere la presentazione di istanze da parte dell’inquilino, compilando gli appositi moduli ed allegando documentazione in forma digitale</a:t>
          </a:r>
        </a:p>
      </dsp:txBody>
      <dsp:txXfrm rot="-5400000">
        <a:off x="526780" y="2637467"/>
        <a:ext cx="9992463" cy="441397"/>
      </dsp:txXfrm>
    </dsp:sp>
    <dsp:sp modelId="{4AEAE7AC-65B1-45BB-82A9-BB9DD0848634}">
      <dsp:nvSpPr>
        <dsp:cNvPr id="0" name=""/>
        <dsp:cNvSpPr/>
      </dsp:nvSpPr>
      <dsp:spPr>
        <a:xfrm rot="5400000">
          <a:off x="-112881" y="3378802"/>
          <a:ext cx="752543" cy="526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/>
            <a:t>Post Go-Live SAP Casa</a:t>
          </a:r>
          <a:endParaRPr lang="it-IT" sz="800" b="1" kern="1200" dirty="0"/>
        </a:p>
      </dsp:txBody>
      <dsp:txXfrm rot="-5400000">
        <a:off x="1" y="3529310"/>
        <a:ext cx="526780" cy="225763"/>
      </dsp:txXfrm>
    </dsp:sp>
    <dsp:sp modelId="{D2A41754-3018-4709-A4DA-13F4C944ACB0}">
      <dsp:nvSpPr>
        <dsp:cNvPr id="0" name=""/>
        <dsp:cNvSpPr/>
      </dsp:nvSpPr>
      <dsp:spPr>
        <a:xfrm rot="5400000">
          <a:off x="5290374" y="-1497673"/>
          <a:ext cx="489153" cy="10016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500" kern="1200" dirty="0"/>
            <a:t>Ampliamento del target di riferimento e delle funzionalità del Portale (Comitati Inquilini e Sindacati)</a:t>
          </a:r>
        </a:p>
      </dsp:txBody>
      <dsp:txXfrm rot="-5400000">
        <a:off x="526780" y="3289799"/>
        <a:ext cx="9992463" cy="44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12042-27EF-4D2B-8004-4416BAEA0553}" type="datetimeFigureOut">
              <a:rPr lang="it-IT" smtClean="0"/>
              <a:pPr/>
              <a:t>11/05/2021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2FA1-7635-4476-9799-1321734C4E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483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Ø"/>
            </a:pPr>
            <a:endParaRPr lang="it-IT" i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332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Ø"/>
            </a:pPr>
            <a:endParaRPr lang="it-IT" i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868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 dirty="0"/>
              <a:t>Creare una piattaforma di servizi, modulare, che possa essere fruita anche in mobilità, attraverso l’accesso via web o app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 dirty="0"/>
              <a:t>Ampliare l’offerta di canali di contatto tra l’utenza e l’ente gestore, mantenendo coerenza informativa in una logica multi-canale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 dirty="0"/>
              <a:t>Innovare per ridurre i costi e migliorare la copertura e l’esperienza utente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 i="1" dirty="0"/>
              <a:t>Co-produrre di un servizio (intesa come stabilizzazione di un gruppo di utenti pilota, basati su </a:t>
            </a:r>
            <a:r>
              <a:rPr lang="it-IT" i="1" dirty="0" err="1"/>
              <a:t>customer</a:t>
            </a:r>
            <a:r>
              <a:rPr lang="it-IT" i="1" dirty="0"/>
              <a:t> </a:t>
            </a:r>
            <a:r>
              <a:rPr lang="it-IT" i="1" dirty="0" err="1"/>
              <a:t>personas</a:t>
            </a:r>
            <a:r>
              <a:rPr lang="it-IT" i="1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247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/>
              <a:t>Creare una piattaforma di servizi, modulare, che possa essere fruita anche in mobilità, attraverso l’accesso via web o app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/>
              <a:t>Ampliare l’offerta di canali di contatto tra l’utenza e l’ente gestore, mantenendo coerenza informativa in una logica multi-canale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/>
              <a:t>Innovare per ridurre i costi e migliorare la copertura e l’esperienza utente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 i="1"/>
              <a:t>Co-produrre di un servizio (intesa come stabilizzazione di un gruppo di utenti pilota, basati su </a:t>
            </a:r>
            <a:r>
              <a:rPr lang="it-IT" i="1" err="1"/>
              <a:t>customer</a:t>
            </a:r>
            <a:r>
              <a:rPr lang="it-IT" i="1"/>
              <a:t> </a:t>
            </a:r>
            <a:r>
              <a:rPr lang="it-IT" i="1" err="1"/>
              <a:t>personas</a:t>
            </a:r>
            <a:r>
              <a:rPr lang="it-IT" i="1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247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it-IT" i="1"/>
              <a:t>1. Per Pago PA sono in corso incontri di confronto ed allineamento con i Servizi Comune per verificare puntualmente le nuove utilità e  cosa deve essere conservato e mantenuto utilizzabile </a:t>
            </a:r>
            <a:r>
              <a:rPr lang="it-IT" i="1" err="1"/>
              <a:t>dui</a:t>
            </a:r>
            <a:r>
              <a:rPr lang="it-IT" i="1"/>
              <a:t> sistemi informativi e sul Portale. (es. MAV bollettazione).   2. Il Portale punta ad struttura dati che è in </a:t>
            </a:r>
            <a:r>
              <a:rPr lang="it-IT" i="1" err="1"/>
              <a:t>Sepa</a:t>
            </a:r>
            <a:r>
              <a:rPr lang="it-IT" i="1"/>
              <a:t>. Con la migrazione in SAP, la struttura in cui sono organizzati i dati sarà differente. Pertanto devono essere accertate la corrispondenza del dato e la modalità di interrogazione dello stesso.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endParaRPr lang="it-IT" i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530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022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Ø"/>
            </a:pPr>
            <a:endParaRPr lang="it-IT" i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C2FA1-7635-4476-9799-1321734C4E1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506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6F21-95B0-4CD3-BAC8-817B434F31AC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A75A-3FED-4943-ACBC-0A9EB38E1885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521-5E69-478A-A14F-BC4A13BC8F0E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457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A2BD-8330-489E-90BE-678ADE3ED6D5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A7AC-EF9D-4F9C-9EDD-E6D02540B831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8B32-DBBF-44E0-9B01-B9FC54B7BC80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-10094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CC1E-98EA-491E-BE2D-2D4A80B3A3A7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9719-2E90-441B-8D4F-6F136A113878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45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7970-B435-497C-AF23-8F49322464D2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MM s.p.a.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3259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4E2C8F-36BC-4BB5-875D-2F3E08E317D7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MM s.p.a.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3616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71DB-D55F-4A85-8B83-BF5A411A42B9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1320" y="0"/>
            <a:ext cx="649224" cy="6156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56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F2037E2-7A5C-42AD-A6A2-8899D2413223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MM s.p.a.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asa.mmspa.e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49F1AB6-B09D-44EB-A390-4F37F9EB2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420112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it-IT" sz="3100">
                <a:solidFill>
                  <a:schemeClr val="tx1"/>
                </a:solidFill>
              </a:rPr>
              <a:t/>
            </a:r>
            <a:br>
              <a:rPr lang="it-IT" sz="3100">
                <a:solidFill>
                  <a:schemeClr val="tx1"/>
                </a:solidFill>
              </a:rPr>
            </a:br>
            <a:r>
              <a:rPr lang="it-IT" sz="3100">
                <a:solidFill>
                  <a:schemeClr val="tx1"/>
                </a:solidFill>
              </a:rPr>
              <a:t/>
            </a:r>
            <a:br>
              <a:rPr lang="it-IT" sz="3100">
                <a:solidFill>
                  <a:schemeClr val="tx1"/>
                </a:solidFill>
              </a:rPr>
            </a:br>
            <a:r>
              <a:rPr lang="it-IT" sz="3100">
                <a:solidFill>
                  <a:schemeClr val="tx1"/>
                </a:solidFill>
              </a:rPr>
              <a:t/>
            </a:r>
            <a:br>
              <a:rPr lang="it-IT" sz="3100">
                <a:solidFill>
                  <a:schemeClr val="tx1"/>
                </a:solidFill>
              </a:rPr>
            </a:br>
            <a:r>
              <a:rPr lang="it-IT" sz="3100">
                <a:solidFill>
                  <a:srgbClr val="FF0000"/>
                </a:solidFill>
              </a:rPr>
              <a:t/>
            </a:r>
            <a:br>
              <a:rPr lang="it-IT" sz="3100">
                <a:solidFill>
                  <a:srgbClr val="FF0000"/>
                </a:solidFill>
              </a:rPr>
            </a:br>
            <a:r>
              <a:rPr lang="it-IT" sz="3100">
                <a:solidFill>
                  <a:srgbClr val="FF0000"/>
                </a:solidFill>
              </a:rPr>
              <a:t/>
            </a:r>
            <a:br>
              <a:rPr lang="it-IT" sz="3100">
                <a:solidFill>
                  <a:srgbClr val="FF0000"/>
                </a:solidFill>
              </a:rPr>
            </a:br>
            <a:r>
              <a:rPr lang="it-IT" sz="1600">
                <a:solidFill>
                  <a:srgbClr val="FF0000"/>
                </a:solidFill>
              </a:rPr>
              <a:t/>
            </a:r>
            <a:br>
              <a:rPr lang="it-IT" sz="1600">
                <a:solidFill>
                  <a:srgbClr val="FF0000"/>
                </a:solidFill>
              </a:rPr>
            </a:br>
            <a:r>
              <a:rPr lang="it-IT" sz="1600">
                <a:solidFill>
                  <a:srgbClr val="FF0000"/>
                </a:solidFill>
              </a:rPr>
              <a:t/>
            </a:r>
            <a:br>
              <a:rPr lang="it-IT" sz="1600">
                <a:solidFill>
                  <a:srgbClr val="FF0000"/>
                </a:solidFill>
              </a:rPr>
            </a:br>
            <a:r>
              <a:rPr lang="it-IT" sz="6700"/>
              <a:t>Portale Inquilini ERP</a:t>
            </a:r>
            <a:r>
              <a:rPr lang="it-IT" sz="3100"/>
              <a:t/>
            </a:r>
            <a:br>
              <a:rPr lang="it-IT" sz="3100"/>
            </a:br>
            <a:r>
              <a:rPr lang="it-IT" sz="4000">
                <a:solidFill>
                  <a:srgbClr val="FF0000"/>
                </a:solidFill>
              </a:rPr>
              <a:t/>
            </a:r>
            <a:br>
              <a:rPr lang="it-IT" sz="4000">
                <a:solidFill>
                  <a:srgbClr val="FF0000"/>
                </a:solidFill>
              </a:rPr>
            </a:br>
            <a:r>
              <a:rPr lang="it-IT" sz="4000">
                <a:solidFill>
                  <a:srgbClr val="FF0000"/>
                </a:solidFill>
              </a:rPr>
              <a:t/>
            </a:r>
            <a:br>
              <a:rPr lang="it-IT" sz="4000">
                <a:solidFill>
                  <a:srgbClr val="FF0000"/>
                </a:solidFill>
              </a:rPr>
            </a:br>
            <a:r>
              <a:rPr lang="it-IT" sz="3100"/>
              <a:t>Presentazione Commissione Casa Lavori Pubblici ERP</a:t>
            </a:r>
            <a:r>
              <a:rPr lang="it-IT" sz="2700" b="0">
                <a:solidFill>
                  <a:schemeClr val="tx1"/>
                </a:solidFill>
              </a:rPr>
              <a:t/>
            </a:r>
            <a:br>
              <a:rPr lang="it-IT" sz="2700" b="0">
                <a:solidFill>
                  <a:schemeClr val="tx1"/>
                </a:solidFill>
              </a:rPr>
            </a:br>
            <a:r>
              <a:rPr lang="it-IT" sz="2700"/>
              <a:t/>
            </a:r>
            <a:br>
              <a:rPr lang="it-IT" sz="2700"/>
            </a:br>
            <a:r>
              <a:rPr lang="it-IT" sz="1600"/>
              <a:t/>
            </a:r>
            <a:br>
              <a:rPr lang="it-IT" sz="1600"/>
            </a:br>
            <a:r>
              <a:rPr lang="it-IT" sz="2200"/>
              <a:t>11 MAGGIO 2021</a:t>
            </a:r>
            <a:r>
              <a:rPr lang="it-IT" sz="1600"/>
              <a:t/>
            </a:r>
            <a:br>
              <a:rPr lang="it-IT" sz="1600"/>
            </a:br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E924290-B172-439C-BA8C-5BFFC06E0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900" cap="none"/>
              <a:t/>
            </a:r>
            <a:br>
              <a:rPr lang="it-IT" sz="1900" cap="none"/>
            </a:br>
            <a:r>
              <a:rPr lang="it-IT"/>
              <a:t/>
            </a: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9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8E1803-C39D-4051-845D-4F0065C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44" y="725142"/>
            <a:ext cx="10058400" cy="702409"/>
          </a:xfrm>
        </p:spPr>
        <p:txBody>
          <a:bodyPr>
            <a:normAutofit/>
          </a:bodyPr>
          <a:lstStyle/>
          <a:p>
            <a:r>
              <a:rPr lang="it-IT" sz="3600"/>
              <a:t>Cronoprogramma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AD312A8-166D-42BD-95FD-610D2AD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61BD3ED-E220-4697-903B-1C4324F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xmlns="" val="419447088"/>
              </p:ext>
            </p:extLst>
          </p:nvPr>
        </p:nvGraphicFramePr>
        <p:xfrm>
          <a:off x="537445" y="2079083"/>
          <a:ext cx="10675038" cy="346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7151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1617"/>
            <a:ext cx="10058400" cy="1450757"/>
          </a:xfrm>
        </p:spPr>
        <p:txBody>
          <a:bodyPr>
            <a:normAutofit/>
          </a:bodyPr>
          <a:lstStyle/>
          <a:p>
            <a:r>
              <a:rPr lang="it-IT" sz="3600"/>
              <a:t>Portale Inquilini e Portale Quartieri Connessi</a:t>
            </a:r>
            <a:br>
              <a:rPr lang="it-IT" sz="3600"/>
            </a:br>
            <a:endParaRPr lang="it-IT" sz="36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DE02764-9F97-4992-BDC1-1E8D4C6D2246}"/>
              </a:ext>
            </a:extLst>
          </p:cNvPr>
          <p:cNvSpPr txBox="1"/>
          <p:nvPr/>
        </p:nvSpPr>
        <p:spPr>
          <a:xfrm>
            <a:off x="1188720" y="5788451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https://casa.mmspa.eu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75088CF-6773-47F0-9E3A-70096AB4988A}"/>
              </a:ext>
            </a:extLst>
          </p:cNvPr>
          <p:cNvSpPr txBox="1"/>
          <p:nvPr/>
        </p:nvSpPr>
        <p:spPr>
          <a:xfrm>
            <a:off x="6389679" y="5787834"/>
            <a:ext cx="525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https://quartiericonnessi.comune.milano.it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AF4484D-54EB-44DA-A91C-41052BAA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68" y="1946366"/>
            <a:ext cx="4943664" cy="35400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0A2734E-9FA1-45D7-AA0A-C7E8ACB7F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79" y="1803728"/>
            <a:ext cx="4822804" cy="3782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4A6CBD-2FEA-4B4E-B250-E73E983F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86" y="543464"/>
            <a:ext cx="10058400" cy="11473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dirty="0" smtClean="0">
                <a:hlinkClick r:id="rId2"/>
              </a:rPr>
              <a:t/>
            </a:r>
            <a:br>
              <a:rPr lang="it-IT" dirty="0" smtClean="0">
                <a:hlinkClick r:id="rId2"/>
              </a:rPr>
            </a:br>
            <a:r>
              <a:rPr lang="it-IT" dirty="0" smtClean="0">
                <a:hlinkClick r:id="rId2"/>
              </a:rPr>
              <a:t/>
            </a:r>
            <a:br>
              <a:rPr lang="it-IT" dirty="0" smtClean="0">
                <a:hlinkClick r:id="rId2"/>
              </a:rPr>
            </a:br>
            <a:r>
              <a:rPr lang="it-IT" dirty="0" smtClean="0">
                <a:hlinkClick r:id="rId2"/>
              </a:rPr>
              <a:t/>
            </a:r>
            <a:br>
              <a:rPr lang="it-IT" dirty="0" smtClean="0">
                <a:hlinkClick r:id="rId2"/>
              </a:rPr>
            </a:br>
            <a:r>
              <a:rPr lang="it-IT" dirty="0" smtClean="0">
                <a:hlinkClick r:id="rId2"/>
              </a:rPr>
              <a:t>https://casa.mmspa.eu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84498A1-B477-419F-B5A2-D6BDBC1D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BA464C2-AF1D-4C84-AB08-34331BB0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xmlns="" id="{9B5A2A41-4FE3-43AD-AB69-5DB6BA26230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1503" t="7997"/>
          <a:stretch/>
        </p:blipFill>
        <p:spPr bwMode="auto">
          <a:xfrm>
            <a:off x="2235122" y="1846263"/>
            <a:ext cx="7823277" cy="4132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Fumetto 1 6"/>
          <p:cNvSpPr/>
          <p:nvPr/>
        </p:nvSpPr>
        <p:spPr>
          <a:xfrm>
            <a:off x="8962845" y="1130060"/>
            <a:ext cx="2786331" cy="1052423"/>
          </a:xfrm>
          <a:prstGeom prst="wedgeRectCallout">
            <a:avLst>
              <a:gd name="adj1" fmla="val -64512"/>
              <a:gd name="adj2" fmla="val 706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Accesso all’area riservata con SPID a partire dal 24/05/2021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77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8E1803-C39D-4051-845D-4F0065C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10" y="855770"/>
            <a:ext cx="10058400" cy="702409"/>
          </a:xfrm>
        </p:spPr>
        <p:txBody>
          <a:bodyPr>
            <a:noAutofit/>
          </a:bodyPr>
          <a:lstStyle/>
          <a:p>
            <a:r>
              <a:rPr lang="it-IT" sz="2800" dirty="0"/>
              <a:t>Che cos’è il Portale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AD312A8-166D-42BD-95FD-610D2AD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61BD3ED-E220-4697-903B-1C4324F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083673" y="1834460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Si tratta di un nuovo strumento</a:t>
            </a:r>
            <a:r>
              <a:rPr lang="it-IT" b="1" dirty="0"/>
              <a:t> </a:t>
            </a:r>
            <a:r>
              <a:rPr lang="it-IT" dirty="0"/>
              <a:t>dedicato e al servizio degli inquilini. I titolari di contratto possono accedere, oltre alle informazioni di natura generale, ad un’area riservata in cui visualizzare i dati contrattuali e la partita contabile, scaricare i bollettini degli affitti non ancora pagati, aprire segnalazioni e visualizzarne lo stato di gestione.</a:t>
            </a:r>
          </a:p>
          <a:p>
            <a:pPr algn="just"/>
            <a:r>
              <a:rPr lang="it-IT" dirty="0"/>
              <a:t>Attraverso il portale l’utente potrà aprire istanze (ampliamento, ospitalità, revisione del canone, anagrafe dell’utenza, </a:t>
            </a:r>
            <a:r>
              <a:rPr lang="it-IT" dirty="0" err="1"/>
              <a:t>ecc</a:t>
            </a:r>
            <a:r>
              <a:rPr lang="it-IT" dirty="0"/>
              <a:t>) e ricevere l’esito delle stesse.</a:t>
            </a:r>
          </a:p>
          <a:p>
            <a:pPr algn="just"/>
            <a:r>
              <a:rPr lang="it-IT" dirty="0"/>
              <a:t>Al Portale potrà accedere anche un cittadino (non inquilino)che desidera avere informazioni di carattere generale e dati sulla gestione del Patrimonio immobiliare ad uso abitativo e non del Comune di Milano</a:t>
            </a:r>
          </a:p>
          <a:p>
            <a:endParaRPr lang="it-IT" dirty="0"/>
          </a:p>
          <a:p>
            <a:endParaRPr lang="it-IT" dirty="0"/>
          </a:p>
          <a:p>
            <a:pPr lvl="0" algn="just"/>
            <a:endParaRPr lang="it-IT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80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5A52B12-0826-4A26-ABA2-386F72111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D0DA68-F652-496F-B8B5-9A66255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5BCA3477-4B6C-4A03-8EA0-D548D37E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14" y="640080"/>
            <a:ext cx="3084844" cy="1844040"/>
          </a:xfrm>
        </p:spPr>
        <p:txBody>
          <a:bodyPr>
            <a:normAutofit fontScale="90000"/>
          </a:bodyPr>
          <a:lstStyle/>
          <a:p>
            <a:r>
              <a:rPr lang="it-IT" sz="3600"/>
              <a:t/>
            </a:r>
            <a:br>
              <a:rPr lang="it-IT" sz="3600"/>
            </a:br>
            <a:r>
              <a:rPr lang="it-IT" sz="3600"/>
              <a:t>SPID: </a:t>
            </a:r>
            <a:br>
              <a:rPr lang="it-IT" sz="3600"/>
            </a:br>
            <a:r>
              <a:rPr lang="it-IT" sz="3600"/>
              <a:t>Il nuovo login del Portale Inquilini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F50AF6-4E23-4BD9-92C7-45A3E16E41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0F389F87-C7FD-4C0B-855A-2ECD728D0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62" y="640080"/>
            <a:ext cx="5438392" cy="557784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34A7F6DE-F263-4A76-B9DA-AD15CA15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MM s.p.a.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FAA75A0-6CB3-4CD7-880F-B63B81FC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5F36E2A-684F-41D1-B60E-7D06A3EB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2" y="2560349"/>
            <a:ext cx="2244666" cy="5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86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A5E759-F215-46F0-B8B6-8EF37C85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6" y="387187"/>
            <a:ext cx="10058400" cy="894497"/>
          </a:xfrm>
        </p:spPr>
        <p:txBody>
          <a:bodyPr>
            <a:normAutofit/>
          </a:bodyPr>
          <a:lstStyle/>
          <a:p>
            <a:pPr lvl="0"/>
            <a:r>
              <a:rPr lang="it-IT" sz="3600" i="1"/>
              <a:t>Addetti di </a:t>
            </a:r>
            <a:r>
              <a:rPr lang="it-IT" sz="3600" i="1" err="1"/>
              <a:t>MM</a:t>
            </a:r>
            <a:r>
              <a:rPr lang="it-IT" sz="3600" i="1"/>
              <a:t> operatori RAO</a:t>
            </a:r>
            <a:endParaRPr lang="it-IT" sz="36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9341270-11F5-4E2F-B754-8F74BFAE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3BAF32B-FAF5-4588-A7CC-0F07B063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579A786-3A9D-46EF-ACBA-CB62C8C5B9E1}"/>
              </a:ext>
            </a:extLst>
          </p:cNvPr>
          <p:cNvSpPr txBox="1"/>
          <p:nvPr/>
        </p:nvSpPr>
        <p:spPr>
          <a:xfrm>
            <a:off x="575139" y="1466772"/>
            <a:ext cx="107990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endParaRPr lang="it-IT"/>
          </a:p>
          <a:p>
            <a:r>
              <a:rPr lang="it-IT"/>
              <a:t>Gli addetti delle sedi territoriali di </a:t>
            </a:r>
            <a:r>
              <a:rPr lang="it-IT" err="1"/>
              <a:t>MM</a:t>
            </a:r>
            <a:r>
              <a:rPr lang="it-IT"/>
              <a:t> sono </a:t>
            </a:r>
            <a:r>
              <a:rPr lang="it-IT" b="1"/>
              <a:t>operatori RAO (</a:t>
            </a:r>
            <a:r>
              <a:rPr lang="it-IT" b="1" err="1"/>
              <a:t>Registration</a:t>
            </a:r>
            <a:r>
              <a:rPr lang="it-IT" b="1"/>
              <a:t> Authority Office) </a:t>
            </a:r>
            <a:r>
              <a:rPr lang="it-IT"/>
              <a:t>a seguito di convenzione stipulata con la società SIELTE e corso di formazione effettuato da parte degli operatori di sportello. </a:t>
            </a:r>
          </a:p>
          <a:p>
            <a:endParaRPr lang="it-IT"/>
          </a:p>
          <a:p>
            <a:r>
              <a:rPr lang="it-IT"/>
              <a:t>L’attivazione da eseguirsi presso gli sportelli delle sedi territoriali di </a:t>
            </a:r>
            <a:r>
              <a:rPr lang="it-IT" err="1"/>
              <a:t>MM</a:t>
            </a:r>
            <a:r>
              <a:rPr lang="it-IT"/>
              <a:t> SpA, senza alcun costo per i richiedenti, consentirà l’utilizzo di SPID in modo gratuito per il cittadino.</a:t>
            </a:r>
          </a:p>
          <a:p>
            <a:endParaRPr lang="it-IT"/>
          </a:p>
          <a:p>
            <a:r>
              <a:rPr lang="it-IT"/>
              <a:t>L’accesso a SPID potrà essere fatto da qualsiasi dispositivo: computer, </a:t>
            </a:r>
            <a:r>
              <a:rPr lang="it-IT" err="1"/>
              <a:t>tablet</a:t>
            </a:r>
            <a:r>
              <a:rPr lang="it-IT"/>
              <a:t> e </a:t>
            </a:r>
            <a:r>
              <a:rPr lang="it-IT" err="1"/>
              <a:t>smartphone</a:t>
            </a:r>
            <a:r>
              <a:rPr lang="it-IT"/>
              <a:t>, ogni volta che, su un sito o una </a:t>
            </a:r>
            <a:r>
              <a:rPr lang="it-IT" err="1"/>
              <a:t>app</a:t>
            </a:r>
            <a:r>
              <a:rPr lang="it-IT"/>
              <a:t> di servizi, si trova il pulsante “Entra con SPID”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714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FC3967BB-A934-45F2-A805-E91B172A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/>
              <a:t>Sviluppi evolutivi del Portale Inquilini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6C2E66D-1DD7-4481-B96D-4D823499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499D0A7-140F-4044-A054-6886E2FD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Segnaposto contenuto 7">
            <a:extLst>
              <a:ext uri="{FF2B5EF4-FFF2-40B4-BE49-F238E27FC236}">
                <a16:creationId xmlns:a16="http://schemas.microsoft.com/office/drawing/2014/main" xmlns="" id="{1365D5B8-0F8D-416C-B953-EB8DE7229B7A}"/>
              </a:ext>
            </a:extLst>
          </p:cNvPr>
          <p:cNvGraphicFramePr>
            <a:graphicFrameLocks/>
          </p:cNvGraphicFramePr>
          <p:nvPr/>
        </p:nvGraphicFramePr>
        <p:xfrm>
          <a:off x="612559" y="1828508"/>
          <a:ext cx="1054312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887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D7B87E6-81C6-4050-BB5E-D0E313CB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MM SpA per il Comune di Milano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40D2417-4B76-4DE6-9711-4BDABFFF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Shape 217" descr="SystemMap_icons-22.png">
            <a:extLst>
              <a:ext uri="{FF2B5EF4-FFF2-40B4-BE49-F238E27FC236}">
                <a16:creationId xmlns:a16="http://schemas.microsoft.com/office/drawing/2014/main" xmlns="" id="{A4AECC51-A40C-4F9E-8932-64BF2E454F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4062" y="3216468"/>
            <a:ext cx="1167049" cy="11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48">
            <a:extLst>
              <a:ext uri="{FF2B5EF4-FFF2-40B4-BE49-F238E27FC236}">
                <a16:creationId xmlns:a16="http://schemas.microsoft.com/office/drawing/2014/main" xmlns="" id="{AAB4E047-DFE2-40EB-8546-A183C1EEBA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87" b="1597"/>
          <a:stretch/>
        </p:blipFill>
        <p:spPr>
          <a:xfrm>
            <a:off x="10299510" y="3365592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53">
            <a:extLst>
              <a:ext uri="{FF2B5EF4-FFF2-40B4-BE49-F238E27FC236}">
                <a16:creationId xmlns:a16="http://schemas.microsoft.com/office/drawing/2014/main" xmlns="" id="{AE534EA7-8748-441F-A264-AF3D5A7274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587" b="1597"/>
          <a:stretch/>
        </p:blipFill>
        <p:spPr>
          <a:xfrm>
            <a:off x="8039660" y="3365592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41">
            <a:extLst>
              <a:ext uri="{FF2B5EF4-FFF2-40B4-BE49-F238E27FC236}">
                <a16:creationId xmlns:a16="http://schemas.microsoft.com/office/drawing/2014/main" xmlns="" id="{DC01A575-141E-499C-9E4D-F371B73803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802" b="1802"/>
          <a:stretch/>
        </p:blipFill>
        <p:spPr>
          <a:xfrm>
            <a:off x="3686185" y="3277091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40">
            <a:extLst>
              <a:ext uri="{FF2B5EF4-FFF2-40B4-BE49-F238E27FC236}">
                <a16:creationId xmlns:a16="http://schemas.microsoft.com/office/drawing/2014/main" xmlns="" id="{0B7782B5-A9AD-42E9-A7A3-38799D0EDE7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802" b="1802"/>
          <a:stretch/>
        </p:blipFill>
        <p:spPr>
          <a:xfrm>
            <a:off x="1858308" y="3277090"/>
            <a:ext cx="1084950" cy="1045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xmlns="" id="{7CB79476-70C6-4E57-94E6-A4CDC42B53EF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rot="5400000" flipH="1" flipV="1">
            <a:off x="3336761" y="516265"/>
            <a:ext cx="60622" cy="5461029"/>
          </a:xfrm>
          <a:prstGeom prst="curvedConnector3">
            <a:avLst>
              <a:gd name="adj1" fmla="val 2627630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xmlns="" id="{55CE55F3-F2EB-49A6-A5A6-3E512A3362D7}"/>
              </a:ext>
            </a:extLst>
          </p:cNvPr>
          <p:cNvCxnSpPr>
            <a:cxnSpLocks/>
            <a:stCxn id="11" idx="2"/>
            <a:endCxn id="7" idx="2"/>
          </p:cNvCxnSpPr>
          <p:nvPr/>
        </p:nvCxnSpPr>
        <p:spPr>
          <a:xfrm rot="16200000" flipH="1">
            <a:off x="4218872" y="2504802"/>
            <a:ext cx="60626" cy="3696804"/>
          </a:xfrm>
          <a:prstGeom prst="curvedConnector3">
            <a:avLst>
              <a:gd name="adj1" fmla="val 2418395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curvo 26">
            <a:extLst>
              <a:ext uri="{FF2B5EF4-FFF2-40B4-BE49-F238E27FC236}">
                <a16:creationId xmlns:a16="http://schemas.microsoft.com/office/drawing/2014/main" xmlns="" id="{3EBECC0D-0C10-4D93-BB1F-6B9E23BEC4C8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rot="5400000" flipH="1" flipV="1">
            <a:off x="5132812" y="2312317"/>
            <a:ext cx="60623" cy="1868927"/>
          </a:xfrm>
          <a:prstGeom prst="curvedConnector3">
            <a:avLst>
              <a:gd name="adj1" fmla="val 1089380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Shape 271">
            <a:extLst>
              <a:ext uri="{FF2B5EF4-FFF2-40B4-BE49-F238E27FC236}">
                <a16:creationId xmlns:a16="http://schemas.microsoft.com/office/drawing/2014/main" xmlns="" id="{5A8F250D-9523-40AB-930E-9E0A32AA517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0680" t="37052" r="22597" b="22924"/>
          <a:stretch/>
        </p:blipFill>
        <p:spPr>
          <a:xfrm>
            <a:off x="4771135" y="2379347"/>
            <a:ext cx="774825" cy="53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Connettore curvo 35">
            <a:extLst>
              <a:ext uri="{FF2B5EF4-FFF2-40B4-BE49-F238E27FC236}">
                <a16:creationId xmlns:a16="http://schemas.microsoft.com/office/drawing/2014/main" xmlns="" id="{EF813757-A6A2-47D6-8DCE-552CE73AD106}"/>
              </a:ext>
            </a:extLst>
          </p:cNvPr>
          <p:cNvCxnSpPr>
            <a:cxnSpLocks/>
            <a:stCxn id="9" idx="2"/>
            <a:endCxn id="11" idx="2"/>
          </p:cNvCxnSpPr>
          <p:nvPr/>
        </p:nvCxnSpPr>
        <p:spPr>
          <a:xfrm rot="5400000">
            <a:off x="5401298" y="1233878"/>
            <a:ext cx="88499" cy="6089527"/>
          </a:xfrm>
          <a:prstGeom prst="curvedConnector3">
            <a:avLst>
              <a:gd name="adj1" fmla="val 1445920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curvo 49">
            <a:extLst>
              <a:ext uri="{FF2B5EF4-FFF2-40B4-BE49-F238E27FC236}">
                <a16:creationId xmlns:a16="http://schemas.microsoft.com/office/drawing/2014/main" xmlns="" id="{FEBDE979-958E-49FB-AC41-0D9F4C1B7CFA}"/>
              </a:ext>
            </a:extLst>
          </p:cNvPr>
          <p:cNvCxnSpPr>
            <a:cxnSpLocks/>
            <a:stCxn id="7" idx="2"/>
            <a:endCxn id="8" idx="2"/>
          </p:cNvCxnSpPr>
          <p:nvPr/>
        </p:nvCxnSpPr>
        <p:spPr>
          <a:xfrm rot="5400000" flipH="1" flipV="1">
            <a:off x="8349310" y="1982668"/>
            <a:ext cx="149125" cy="4652573"/>
          </a:xfrm>
          <a:prstGeom prst="curvedConnector3">
            <a:avLst>
              <a:gd name="adj1" fmla="val -1039669"/>
            </a:avLst>
          </a:prstGeom>
          <a:ln w="508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54">
            <a:extLst>
              <a:ext uri="{FF2B5EF4-FFF2-40B4-BE49-F238E27FC236}">
                <a16:creationId xmlns:a16="http://schemas.microsoft.com/office/drawing/2014/main" xmlns="" id="{76634BB6-B727-41C9-9E04-A9D9BED7D40B}"/>
              </a:ext>
            </a:extLst>
          </p:cNvPr>
          <p:cNvGrpSpPr/>
          <p:nvPr/>
        </p:nvGrpSpPr>
        <p:grpSpPr>
          <a:xfrm>
            <a:off x="-67272" y="3277090"/>
            <a:ext cx="1407657" cy="1276634"/>
            <a:chOff x="-67272" y="3575670"/>
            <a:chExt cx="1407657" cy="1276634"/>
          </a:xfrm>
        </p:grpSpPr>
        <p:pic>
          <p:nvPicPr>
            <p:cNvPr id="12" name="Shape 226">
              <a:extLst>
                <a:ext uri="{FF2B5EF4-FFF2-40B4-BE49-F238E27FC236}">
                  <a16:creationId xmlns:a16="http://schemas.microsoft.com/office/drawing/2014/main" xmlns="" id="{6559CA4D-9D4F-43C5-A1E9-87175A1BB37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802" b="1802"/>
            <a:stretch/>
          </p:blipFill>
          <p:spPr>
            <a:xfrm>
              <a:off x="94083" y="3575670"/>
              <a:ext cx="1084950" cy="1045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xmlns="" id="{65868D50-D921-4782-AE54-2F87551F4AD6}"/>
                </a:ext>
              </a:extLst>
            </p:cNvPr>
            <p:cNvSpPr txBox="1"/>
            <p:nvPr/>
          </p:nvSpPr>
          <p:spPr>
            <a:xfrm>
              <a:off x="-67272" y="4390639"/>
              <a:ext cx="140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>
                  <a:solidFill>
                    <a:schemeClr val="accent1"/>
                  </a:solidFill>
                </a:rPr>
                <a:t>Micro imprese </a:t>
              </a:r>
              <a:br>
                <a:rPr lang="it-IT" sz="1200" b="1">
                  <a:solidFill>
                    <a:schemeClr val="accent1"/>
                  </a:solidFill>
                </a:rPr>
              </a:br>
              <a:r>
                <a:rPr lang="it-IT" sz="1200" b="1">
                  <a:solidFill>
                    <a:schemeClr val="accent1"/>
                  </a:solidFill>
                </a:rPr>
                <a:t>locali</a:t>
              </a:r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A815B010-43DB-4D3B-8C65-534ABA420A1D}"/>
              </a:ext>
            </a:extLst>
          </p:cNvPr>
          <p:cNvSpPr txBox="1"/>
          <p:nvPr/>
        </p:nvSpPr>
        <p:spPr>
          <a:xfrm>
            <a:off x="1696953" y="4095886"/>
            <a:ext cx="140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Inquilini ERP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A3EBEF59-BF7B-44B5-8C80-7A5BECA4732F}"/>
              </a:ext>
            </a:extLst>
          </p:cNvPr>
          <p:cNvSpPr txBox="1"/>
          <p:nvPr/>
        </p:nvSpPr>
        <p:spPr>
          <a:xfrm>
            <a:off x="3485733" y="4095888"/>
            <a:ext cx="153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err="1">
                <a:solidFill>
                  <a:schemeClr val="accent1"/>
                </a:solidFill>
              </a:rPr>
              <a:t>Org</a:t>
            </a:r>
            <a:r>
              <a:rPr lang="it-IT" sz="1200" b="1">
                <a:solidFill>
                  <a:schemeClr val="accent1"/>
                </a:solidFill>
              </a:rPr>
              <a:t>. Terzo Settore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07CCEAE1-FB7B-48CD-814C-C4ACFE2F6E3B}"/>
              </a:ext>
            </a:extLst>
          </p:cNvPr>
          <p:cNvSpPr txBox="1"/>
          <p:nvPr/>
        </p:nvSpPr>
        <p:spPr>
          <a:xfrm>
            <a:off x="5358165" y="4095886"/>
            <a:ext cx="153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Cittadino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xmlns="" id="{DE1C0C4B-DAD1-4C25-8D5B-2B475209E810}"/>
              </a:ext>
            </a:extLst>
          </p:cNvPr>
          <p:cNvSpPr txBox="1"/>
          <p:nvPr/>
        </p:nvSpPr>
        <p:spPr>
          <a:xfrm>
            <a:off x="7721996" y="4095887"/>
            <a:ext cx="153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MM – Ente </a:t>
            </a:r>
            <a:r>
              <a:rPr lang="it-IT" sz="1200" b="1" err="1">
                <a:solidFill>
                  <a:schemeClr val="accent1"/>
                </a:solidFill>
              </a:rPr>
              <a:t>Gest</a:t>
            </a:r>
            <a:r>
              <a:rPr lang="it-IT" sz="1200" b="1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xmlns="" id="{9F80222A-F407-44F1-9EEC-3725A6FFEC74}"/>
              </a:ext>
            </a:extLst>
          </p:cNvPr>
          <p:cNvSpPr txBox="1"/>
          <p:nvPr/>
        </p:nvSpPr>
        <p:spPr>
          <a:xfrm>
            <a:off x="9572697" y="4092059"/>
            <a:ext cx="235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Comune di Milano</a:t>
            </a:r>
            <a:br>
              <a:rPr lang="it-IT" sz="1200" b="1">
                <a:solidFill>
                  <a:schemeClr val="accent1"/>
                </a:solidFill>
              </a:rPr>
            </a:br>
            <a:r>
              <a:rPr lang="it-IT" sz="1200" b="1">
                <a:solidFill>
                  <a:schemeClr val="accent1"/>
                </a:solidFill>
              </a:rPr>
              <a:t>Ente </a:t>
            </a:r>
            <a:r>
              <a:rPr lang="it-IT" sz="1200" b="1" err="1">
                <a:solidFill>
                  <a:schemeClr val="accent1"/>
                </a:solidFill>
              </a:rPr>
              <a:t>Benef</a:t>
            </a:r>
            <a:r>
              <a:rPr lang="it-IT" sz="1200" b="1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62" name="Connettore curvo 61">
            <a:extLst>
              <a:ext uri="{FF2B5EF4-FFF2-40B4-BE49-F238E27FC236}">
                <a16:creationId xmlns:a16="http://schemas.microsoft.com/office/drawing/2014/main" xmlns="" id="{8839AD8C-B667-45CF-9A52-DBDFE72C02E1}"/>
              </a:ext>
            </a:extLst>
          </p:cNvPr>
          <p:cNvCxnSpPr>
            <a:cxnSpLocks/>
            <a:stCxn id="11" idx="0"/>
            <a:endCxn id="9" idx="0"/>
          </p:cNvCxnSpPr>
          <p:nvPr/>
        </p:nvCxnSpPr>
        <p:spPr>
          <a:xfrm rot="16200000" flipH="1">
            <a:off x="5401295" y="276578"/>
            <a:ext cx="88502" cy="6089527"/>
          </a:xfrm>
          <a:prstGeom prst="curvedConnector3">
            <a:avLst>
              <a:gd name="adj1" fmla="val -1726526"/>
            </a:avLst>
          </a:prstGeom>
          <a:ln w="508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curvo 75">
            <a:extLst>
              <a:ext uri="{FF2B5EF4-FFF2-40B4-BE49-F238E27FC236}">
                <a16:creationId xmlns:a16="http://schemas.microsoft.com/office/drawing/2014/main" xmlns="" id="{8B1881A1-F25C-4E30-908C-B0A0A151E5FF}"/>
              </a:ext>
            </a:extLst>
          </p:cNvPr>
          <p:cNvCxnSpPr>
            <a:cxnSpLocks/>
            <a:stCxn id="8" idx="0"/>
            <a:endCxn id="11" idx="0"/>
          </p:cNvCxnSpPr>
          <p:nvPr/>
        </p:nvCxnSpPr>
        <p:spPr>
          <a:xfrm rot="16200000" flipV="1">
            <a:off x="6531221" y="-853348"/>
            <a:ext cx="88502" cy="8349377"/>
          </a:xfrm>
          <a:prstGeom prst="curvedConnector3">
            <a:avLst>
              <a:gd name="adj1" fmla="val 2228928"/>
            </a:avLst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curvo 79">
            <a:extLst>
              <a:ext uri="{FF2B5EF4-FFF2-40B4-BE49-F238E27FC236}">
                <a16:creationId xmlns:a16="http://schemas.microsoft.com/office/drawing/2014/main" xmlns="" id="{6D39EA8F-66DD-4451-A90D-057877F0619E}"/>
              </a:ext>
            </a:extLst>
          </p:cNvPr>
          <p:cNvCxnSpPr>
            <a:cxnSpLocks/>
            <a:stCxn id="7" idx="0"/>
            <a:endCxn id="8" idx="0"/>
          </p:cNvCxnSpPr>
          <p:nvPr/>
        </p:nvCxnSpPr>
        <p:spPr>
          <a:xfrm rot="16200000" flipH="1">
            <a:off x="8349311" y="964744"/>
            <a:ext cx="149124" cy="4652573"/>
          </a:xfrm>
          <a:prstGeom prst="curvedConnector3">
            <a:avLst>
              <a:gd name="adj1" fmla="val -637387"/>
            </a:avLst>
          </a:prstGeom>
          <a:ln w="508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>
            <a:extLst>
              <a:ext uri="{FF2B5EF4-FFF2-40B4-BE49-F238E27FC236}">
                <a16:creationId xmlns:a16="http://schemas.microsoft.com/office/drawing/2014/main" xmlns="" id="{16309562-1AE8-425F-A8D2-BAA022B04894}"/>
              </a:ext>
            </a:extLst>
          </p:cNvPr>
          <p:cNvSpPr txBox="1"/>
          <p:nvPr/>
        </p:nvSpPr>
        <p:spPr>
          <a:xfrm>
            <a:off x="4252121" y="3046320"/>
            <a:ext cx="192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>
                <a:solidFill>
                  <a:schemeClr val="accent1"/>
                </a:solidFill>
              </a:rPr>
              <a:t>Accesso a servizi locali alla persona</a:t>
            </a:r>
          </a:p>
        </p:txBody>
      </p:sp>
      <p:grpSp>
        <p:nvGrpSpPr>
          <p:cNvPr id="5" name="Gruppo 99">
            <a:extLst>
              <a:ext uri="{FF2B5EF4-FFF2-40B4-BE49-F238E27FC236}">
                <a16:creationId xmlns:a16="http://schemas.microsoft.com/office/drawing/2014/main" xmlns="" id="{51C720F0-83EB-41E2-97AB-EDF287B7A992}"/>
              </a:ext>
            </a:extLst>
          </p:cNvPr>
          <p:cNvGrpSpPr/>
          <p:nvPr/>
        </p:nvGrpSpPr>
        <p:grpSpPr>
          <a:xfrm>
            <a:off x="274880" y="1317809"/>
            <a:ext cx="3643492" cy="713625"/>
            <a:chOff x="274880" y="1616389"/>
            <a:chExt cx="3643492" cy="713625"/>
          </a:xfrm>
        </p:grpSpPr>
        <p:pic>
          <p:nvPicPr>
            <p:cNvPr id="25" name="Shape 268">
              <a:extLst>
                <a:ext uri="{FF2B5EF4-FFF2-40B4-BE49-F238E27FC236}">
                  <a16:creationId xmlns:a16="http://schemas.microsoft.com/office/drawing/2014/main" xmlns="" id="{8A70612B-E61C-4146-B873-1A589F1B834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8283" t="25378" r="8292" b="19161"/>
            <a:stretch/>
          </p:blipFill>
          <p:spPr>
            <a:xfrm>
              <a:off x="2815772" y="1616389"/>
              <a:ext cx="1102600" cy="71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xmlns="" id="{AAF053CA-7277-43E6-900D-F98D09D17ED6}"/>
                </a:ext>
              </a:extLst>
            </p:cNvPr>
            <p:cNvSpPr txBox="1"/>
            <p:nvPr/>
          </p:nvSpPr>
          <p:spPr>
            <a:xfrm>
              <a:off x="274880" y="1808232"/>
              <a:ext cx="1828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>
                  <a:solidFill>
                    <a:schemeClr val="accent1"/>
                  </a:solidFill>
                </a:rPr>
                <a:t>Accesso a servizi di micro-impresa locale</a:t>
              </a:r>
            </a:p>
          </p:txBody>
        </p: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xmlns="" id="{050C8D4B-7AB0-404C-B2D0-4C10FAB21B70}"/>
                </a:ext>
              </a:extLst>
            </p:cNvPr>
            <p:cNvCxnSpPr>
              <a:cxnSpLocks/>
              <a:stCxn id="94" idx="3"/>
            </p:cNvCxnSpPr>
            <p:nvPr/>
          </p:nvCxnSpPr>
          <p:spPr>
            <a:xfrm flipV="1">
              <a:off x="2102992" y="1874970"/>
              <a:ext cx="1208178" cy="148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103">
            <a:extLst>
              <a:ext uri="{FF2B5EF4-FFF2-40B4-BE49-F238E27FC236}">
                <a16:creationId xmlns:a16="http://schemas.microsoft.com/office/drawing/2014/main" xmlns="" id="{F9710D12-E9CE-4B2F-BF15-CB6B70E45656}"/>
              </a:ext>
            </a:extLst>
          </p:cNvPr>
          <p:cNvGrpSpPr/>
          <p:nvPr/>
        </p:nvGrpSpPr>
        <p:grpSpPr>
          <a:xfrm>
            <a:off x="3555955" y="4747496"/>
            <a:ext cx="1926704" cy="1214970"/>
            <a:chOff x="3555955" y="5046076"/>
            <a:chExt cx="1926704" cy="1214970"/>
          </a:xfrm>
        </p:grpSpPr>
        <p:pic>
          <p:nvPicPr>
            <p:cNvPr id="23" name="Shape 272">
              <a:extLst>
                <a:ext uri="{FF2B5EF4-FFF2-40B4-BE49-F238E27FC236}">
                  <a16:creationId xmlns:a16="http://schemas.microsoft.com/office/drawing/2014/main" xmlns="" id="{22D65E47-727C-4913-B3BC-26F7150BF59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24551" t="32130" r="18826" b="24596"/>
            <a:stretch/>
          </p:blipFill>
          <p:spPr>
            <a:xfrm>
              <a:off x="3686185" y="5727896"/>
              <a:ext cx="716576" cy="53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xmlns="" id="{5EABBC41-59DF-4B89-B631-ED2112C4E794}"/>
                </a:ext>
              </a:extLst>
            </p:cNvPr>
            <p:cNvSpPr txBox="1"/>
            <p:nvPr/>
          </p:nvSpPr>
          <p:spPr>
            <a:xfrm>
              <a:off x="3555955" y="5046076"/>
              <a:ext cx="1926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>
                  <a:solidFill>
                    <a:schemeClr val="accent1"/>
                  </a:solidFill>
                </a:rPr>
                <a:t>Partecipazione attiva alle iniziative locali</a:t>
              </a:r>
            </a:p>
          </p:txBody>
        </p: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xmlns="" id="{7061C93D-37EB-4A75-A7BC-539D338D8AE8}"/>
                </a:ext>
              </a:extLst>
            </p:cNvPr>
            <p:cNvCxnSpPr>
              <a:cxnSpLocks/>
              <a:endCxn id="93" idx="2"/>
            </p:cNvCxnSpPr>
            <p:nvPr/>
          </p:nvCxnSpPr>
          <p:spPr>
            <a:xfrm flipV="1">
              <a:off x="4133495" y="5476963"/>
              <a:ext cx="385812" cy="41721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xmlns="" id="{B300412C-53CD-4626-82A3-93317638ADC9}"/>
              </a:ext>
            </a:extLst>
          </p:cNvPr>
          <p:cNvCxnSpPr>
            <a:cxnSpLocks/>
          </p:cNvCxnSpPr>
          <p:nvPr/>
        </p:nvCxnSpPr>
        <p:spPr>
          <a:xfrm flipV="1">
            <a:off x="2102992" y="1576699"/>
            <a:ext cx="1001618" cy="14839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13">
            <a:extLst>
              <a:ext uri="{FF2B5EF4-FFF2-40B4-BE49-F238E27FC236}">
                <a16:creationId xmlns:a16="http://schemas.microsoft.com/office/drawing/2014/main" xmlns="" id="{14129C34-FDB1-4CD9-A358-62E0ECE9F9FD}"/>
              </a:ext>
            </a:extLst>
          </p:cNvPr>
          <p:cNvGrpSpPr/>
          <p:nvPr/>
        </p:nvGrpSpPr>
        <p:grpSpPr>
          <a:xfrm>
            <a:off x="7433286" y="1050357"/>
            <a:ext cx="2902160" cy="812040"/>
            <a:chOff x="7433286" y="1348937"/>
            <a:chExt cx="2902160" cy="812040"/>
          </a:xfrm>
        </p:grpSpPr>
        <p:pic>
          <p:nvPicPr>
            <p:cNvPr id="45" name="Shape 269">
              <a:extLst>
                <a:ext uri="{FF2B5EF4-FFF2-40B4-BE49-F238E27FC236}">
                  <a16:creationId xmlns:a16="http://schemas.microsoft.com/office/drawing/2014/main" xmlns="" id="{FCC48B3E-A78A-4BD4-91C9-AB9853910DC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l="20854" t="32116" r="20679" b="19405"/>
            <a:stretch/>
          </p:blipFill>
          <p:spPr>
            <a:xfrm>
              <a:off x="7433286" y="1532152"/>
              <a:ext cx="774825" cy="628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CasellaDiTesto 90">
              <a:extLst>
                <a:ext uri="{FF2B5EF4-FFF2-40B4-BE49-F238E27FC236}">
                  <a16:creationId xmlns:a16="http://schemas.microsoft.com/office/drawing/2014/main" xmlns="" id="{64408B0F-9DF4-446D-8E73-7207B289B49E}"/>
                </a:ext>
              </a:extLst>
            </p:cNvPr>
            <p:cNvSpPr txBox="1"/>
            <p:nvPr/>
          </p:nvSpPr>
          <p:spPr>
            <a:xfrm>
              <a:off x="8408742" y="1348937"/>
              <a:ext cx="1926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>
                  <a:solidFill>
                    <a:schemeClr val="accent1"/>
                  </a:solidFill>
                </a:rPr>
                <a:t>Pagamenti elettronici</a:t>
              </a:r>
            </a:p>
          </p:txBody>
        </p: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xmlns="" id="{CD75ADE4-89B2-45B8-A312-787DCA58E94E}"/>
                </a:ext>
              </a:extLst>
            </p:cNvPr>
            <p:cNvCxnSpPr>
              <a:cxnSpLocks/>
              <a:stCxn id="91" idx="1"/>
            </p:cNvCxnSpPr>
            <p:nvPr/>
          </p:nvCxnSpPr>
          <p:spPr>
            <a:xfrm flipH="1">
              <a:off x="7914776" y="1487437"/>
              <a:ext cx="493966" cy="30645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49">
            <a:extLst>
              <a:ext uri="{FF2B5EF4-FFF2-40B4-BE49-F238E27FC236}">
                <a16:creationId xmlns:a16="http://schemas.microsoft.com/office/drawing/2014/main" xmlns="" id="{77891CF3-852D-4B81-8BD4-0B8B64D22AD7}"/>
              </a:ext>
            </a:extLst>
          </p:cNvPr>
          <p:cNvGrpSpPr/>
          <p:nvPr/>
        </p:nvGrpSpPr>
        <p:grpSpPr>
          <a:xfrm>
            <a:off x="3653002" y="653420"/>
            <a:ext cx="3891625" cy="1023471"/>
            <a:chOff x="3653002" y="952000"/>
            <a:chExt cx="3891625" cy="1023471"/>
          </a:xfrm>
        </p:grpSpPr>
        <p:pic>
          <p:nvPicPr>
            <p:cNvPr id="48" name="Shape 273">
              <a:extLst>
                <a:ext uri="{FF2B5EF4-FFF2-40B4-BE49-F238E27FC236}">
                  <a16:creationId xmlns:a16="http://schemas.microsoft.com/office/drawing/2014/main" xmlns="" id="{3A930F5E-1147-447B-9928-48EDF5C62299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l="19400" t="33463" r="19400" b="29346"/>
            <a:stretch/>
          </p:blipFill>
          <p:spPr>
            <a:xfrm>
              <a:off x="6643327" y="1442296"/>
              <a:ext cx="901300" cy="533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CasellaDiTesto 115">
              <a:extLst>
                <a:ext uri="{FF2B5EF4-FFF2-40B4-BE49-F238E27FC236}">
                  <a16:creationId xmlns:a16="http://schemas.microsoft.com/office/drawing/2014/main" xmlns="" id="{781C4C6F-7495-48E8-8762-FDB05B4B7CC1}"/>
                </a:ext>
              </a:extLst>
            </p:cNvPr>
            <p:cNvSpPr txBox="1"/>
            <p:nvPr/>
          </p:nvSpPr>
          <p:spPr>
            <a:xfrm>
              <a:off x="3653002" y="952000"/>
              <a:ext cx="3144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>
                  <a:solidFill>
                    <a:schemeClr val="accent1"/>
                  </a:solidFill>
                </a:rPr>
                <a:t>Campagna di diffusione del sistema pubblico di identità digitale</a:t>
              </a:r>
            </a:p>
          </p:txBody>
        </p: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xmlns="" id="{8EE12D37-356B-4C9E-B213-BF674AEDB66E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>
              <a:off x="5225179" y="1413665"/>
              <a:ext cx="1803097" cy="19209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44">
            <a:extLst>
              <a:ext uri="{FF2B5EF4-FFF2-40B4-BE49-F238E27FC236}">
                <a16:creationId xmlns:a16="http://schemas.microsoft.com/office/drawing/2014/main" xmlns="" id="{24A2E44F-021F-4225-AA58-4A2469B9B41A}"/>
              </a:ext>
            </a:extLst>
          </p:cNvPr>
          <p:cNvGrpSpPr/>
          <p:nvPr/>
        </p:nvGrpSpPr>
        <p:grpSpPr>
          <a:xfrm>
            <a:off x="8040488" y="1195586"/>
            <a:ext cx="3198153" cy="868800"/>
            <a:chOff x="8040488" y="1494166"/>
            <a:chExt cx="3198153" cy="868800"/>
          </a:xfrm>
        </p:grpSpPr>
        <p:pic>
          <p:nvPicPr>
            <p:cNvPr id="46" name="Shape 264">
              <a:extLst>
                <a:ext uri="{FF2B5EF4-FFF2-40B4-BE49-F238E27FC236}">
                  <a16:creationId xmlns:a16="http://schemas.microsoft.com/office/drawing/2014/main" xmlns="" id="{0049AE16-18B8-4F26-A2AB-1406D62E7DC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t="1587" b="1597"/>
            <a:stretch/>
          </p:blipFill>
          <p:spPr>
            <a:xfrm>
              <a:off x="8040488" y="1494166"/>
              <a:ext cx="901300" cy="86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xmlns="" id="{42B9B573-60C4-4714-9BEF-C4F5D63D1006}"/>
                </a:ext>
              </a:extLst>
            </p:cNvPr>
            <p:cNvSpPr txBox="1"/>
            <p:nvPr/>
          </p:nvSpPr>
          <p:spPr>
            <a:xfrm>
              <a:off x="9311937" y="1875279"/>
              <a:ext cx="1926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>
                  <a:solidFill>
                    <a:schemeClr val="accent1"/>
                  </a:solidFill>
                </a:rPr>
                <a:t>Accesso multicanale ai servizi della PA</a:t>
              </a:r>
            </a:p>
          </p:txBody>
        </p: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xmlns="" id="{E783C0CE-363F-4C48-98D8-F9016C9B0ED0}"/>
                </a:ext>
              </a:extLst>
            </p:cNvPr>
            <p:cNvCxnSpPr>
              <a:cxnSpLocks/>
              <a:stCxn id="95" idx="1"/>
            </p:cNvCxnSpPr>
            <p:nvPr/>
          </p:nvCxnSpPr>
          <p:spPr>
            <a:xfrm flipH="1" flipV="1">
              <a:off x="8523733" y="1887048"/>
              <a:ext cx="788204" cy="21906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43">
            <a:extLst>
              <a:ext uri="{FF2B5EF4-FFF2-40B4-BE49-F238E27FC236}">
                <a16:creationId xmlns:a16="http://schemas.microsoft.com/office/drawing/2014/main" xmlns="" id="{6C0171C6-585B-414E-B370-58AC7D762865}"/>
              </a:ext>
            </a:extLst>
          </p:cNvPr>
          <p:cNvGrpSpPr/>
          <p:nvPr/>
        </p:nvGrpSpPr>
        <p:grpSpPr>
          <a:xfrm>
            <a:off x="5225179" y="1247304"/>
            <a:ext cx="2064430" cy="1209716"/>
            <a:chOff x="5225179" y="1545884"/>
            <a:chExt cx="2064430" cy="1209716"/>
          </a:xfrm>
        </p:grpSpPr>
        <p:pic>
          <p:nvPicPr>
            <p:cNvPr id="67" name="Shape 262">
              <a:extLst>
                <a:ext uri="{FF2B5EF4-FFF2-40B4-BE49-F238E27FC236}">
                  <a16:creationId xmlns:a16="http://schemas.microsoft.com/office/drawing/2014/main" xmlns="" id="{83583B70-3BA8-44C0-8B9D-DB4A1861518A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 t="1587" b="1597"/>
            <a:stretch/>
          </p:blipFill>
          <p:spPr>
            <a:xfrm>
              <a:off x="5225179" y="1545884"/>
              <a:ext cx="901300" cy="86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CasellaDiTesto 89">
              <a:extLst>
                <a:ext uri="{FF2B5EF4-FFF2-40B4-BE49-F238E27FC236}">
                  <a16:creationId xmlns:a16="http://schemas.microsoft.com/office/drawing/2014/main" xmlns="" id="{14A71E72-342A-45C2-AEA0-9D63D51DC1BA}"/>
                </a:ext>
              </a:extLst>
            </p:cNvPr>
            <p:cNvSpPr txBox="1"/>
            <p:nvPr/>
          </p:nvSpPr>
          <p:spPr>
            <a:xfrm>
              <a:off x="5362905" y="2324713"/>
              <a:ext cx="1926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>
                  <a:solidFill>
                    <a:schemeClr val="accent1"/>
                  </a:solidFill>
                </a:rPr>
                <a:t>Digitalizzazione dei processi di gestione</a:t>
              </a:r>
            </a:p>
          </p:txBody>
        </p: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xmlns="" id="{DF61C64C-5F17-4AF7-9B18-C95107CE99B2}"/>
                </a:ext>
              </a:extLst>
            </p:cNvPr>
            <p:cNvCxnSpPr>
              <a:cxnSpLocks/>
              <a:stCxn id="90" idx="0"/>
            </p:cNvCxnSpPr>
            <p:nvPr/>
          </p:nvCxnSpPr>
          <p:spPr>
            <a:xfrm flipH="1" flipV="1">
              <a:off x="5826395" y="2158518"/>
              <a:ext cx="499862" cy="16619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xmlns="" id="{F8E0F5EE-A76B-44C2-AB37-9478C880B843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5138922" y="2749333"/>
            <a:ext cx="76551" cy="2969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42">
            <a:extLst>
              <a:ext uri="{FF2B5EF4-FFF2-40B4-BE49-F238E27FC236}">
                <a16:creationId xmlns:a16="http://schemas.microsoft.com/office/drawing/2014/main" xmlns="" id="{5E521700-A6DB-428D-9D23-DD62F4669370}"/>
              </a:ext>
            </a:extLst>
          </p:cNvPr>
          <p:cNvGrpSpPr/>
          <p:nvPr/>
        </p:nvGrpSpPr>
        <p:grpSpPr>
          <a:xfrm>
            <a:off x="9449808" y="5081160"/>
            <a:ext cx="2742192" cy="881306"/>
            <a:chOff x="9449808" y="5379740"/>
            <a:chExt cx="2742192" cy="881306"/>
          </a:xfrm>
        </p:grpSpPr>
        <p:grpSp>
          <p:nvGrpSpPr>
            <p:cNvPr id="20" name="Gruppo 71">
              <a:extLst>
                <a:ext uri="{FF2B5EF4-FFF2-40B4-BE49-F238E27FC236}">
                  <a16:creationId xmlns:a16="http://schemas.microsoft.com/office/drawing/2014/main" xmlns="" id="{69E8789C-490B-405D-98B0-948AB6D46619}"/>
                </a:ext>
              </a:extLst>
            </p:cNvPr>
            <p:cNvGrpSpPr/>
            <p:nvPr/>
          </p:nvGrpSpPr>
          <p:grpSpPr>
            <a:xfrm>
              <a:off x="9449808" y="5379740"/>
              <a:ext cx="901300" cy="868800"/>
              <a:chOff x="9449808" y="5379740"/>
              <a:chExt cx="901300" cy="868800"/>
            </a:xfrm>
          </p:grpSpPr>
          <p:pic>
            <p:nvPicPr>
              <p:cNvPr id="68" name="Shape 263">
                <a:extLst>
                  <a:ext uri="{FF2B5EF4-FFF2-40B4-BE49-F238E27FC236}">
                    <a16:creationId xmlns:a16="http://schemas.microsoft.com/office/drawing/2014/main" xmlns="" id="{6CFFD0D8-0C33-443E-AE59-E2C773EADFD0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 t="1587" b="1597"/>
              <a:stretch/>
            </p:blipFill>
            <p:spPr>
              <a:xfrm>
                <a:off x="9449808" y="5379740"/>
                <a:ext cx="901300" cy="86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Rettangolo con angoli arrotondati 68">
                <a:extLst>
                  <a:ext uri="{FF2B5EF4-FFF2-40B4-BE49-F238E27FC236}">
                    <a16:creationId xmlns:a16="http://schemas.microsoft.com/office/drawing/2014/main" xmlns="" id="{E9D9A0F0-6EB1-40E4-AF3D-CA6EBCA1DE55}"/>
                  </a:ext>
                </a:extLst>
              </p:cNvPr>
              <p:cNvSpPr/>
              <p:nvPr/>
            </p:nvSpPr>
            <p:spPr>
              <a:xfrm>
                <a:off x="9763404" y="5721103"/>
                <a:ext cx="67929" cy="15515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ttangolo con angoli arrotondati 69">
                <a:extLst>
                  <a:ext uri="{FF2B5EF4-FFF2-40B4-BE49-F238E27FC236}">
                    <a16:creationId xmlns:a16="http://schemas.microsoft.com/office/drawing/2014/main" xmlns="" id="{CB339705-0737-44CA-B2BF-73CA97EED2C1}"/>
                  </a:ext>
                </a:extLst>
              </p:cNvPr>
              <p:cNvSpPr/>
              <p:nvPr/>
            </p:nvSpPr>
            <p:spPr>
              <a:xfrm>
                <a:off x="9866493" y="5769228"/>
                <a:ext cx="67929" cy="108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ttangolo con angoli arrotondati 70">
                <a:extLst>
                  <a:ext uri="{FF2B5EF4-FFF2-40B4-BE49-F238E27FC236}">
                    <a16:creationId xmlns:a16="http://schemas.microsoft.com/office/drawing/2014/main" xmlns="" id="{6E1B892A-DB85-436F-A6DA-25641BBD3205}"/>
                  </a:ext>
                </a:extLst>
              </p:cNvPr>
              <p:cNvSpPr/>
              <p:nvPr/>
            </p:nvSpPr>
            <p:spPr>
              <a:xfrm>
                <a:off x="9971746" y="5739459"/>
                <a:ext cx="67929" cy="136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xmlns="" id="{2D4F2299-F465-418C-B9F0-5E8D70A44B4F}"/>
                </a:ext>
              </a:extLst>
            </p:cNvPr>
            <p:cNvSpPr txBox="1"/>
            <p:nvPr/>
          </p:nvSpPr>
          <p:spPr>
            <a:xfrm>
              <a:off x="10265296" y="5799381"/>
              <a:ext cx="1926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>
                  <a:solidFill>
                    <a:schemeClr val="accent1"/>
                  </a:solidFill>
                </a:rPr>
                <a:t>Analisi e miglioramento dei servizi offerti</a:t>
              </a:r>
            </a:p>
          </p:txBody>
        </p: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xmlns="" id="{77104219-A091-4C9F-B027-66DF7F2B8826}"/>
                </a:ext>
              </a:extLst>
            </p:cNvPr>
            <p:cNvCxnSpPr>
              <a:cxnSpLocks/>
              <a:stCxn id="96" idx="1"/>
            </p:cNvCxnSpPr>
            <p:nvPr/>
          </p:nvCxnSpPr>
          <p:spPr>
            <a:xfrm flipH="1" flipV="1">
              <a:off x="10101751" y="5894175"/>
              <a:ext cx="163545" cy="13603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Connettore curvo 134">
            <a:extLst>
              <a:ext uri="{FF2B5EF4-FFF2-40B4-BE49-F238E27FC236}">
                <a16:creationId xmlns:a16="http://schemas.microsoft.com/office/drawing/2014/main" xmlns="" id="{CFBB91CD-5343-467C-AFEE-2AC4A22A39B8}"/>
              </a:ext>
            </a:extLst>
          </p:cNvPr>
          <p:cNvCxnSpPr>
            <a:cxnSpLocks/>
          </p:cNvCxnSpPr>
          <p:nvPr/>
        </p:nvCxnSpPr>
        <p:spPr>
          <a:xfrm>
            <a:off x="136977" y="5496072"/>
            <a:ext cx="604168" cy="13207"/>
          </a:xfrm>
          <a:prstGeom prst="straightConnector1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curvo 134">
            <a:extLst>
              <a:ext uri="{FF2B5EF4-FFF2-40B4-BE49-F238E27FC236}">
                <a16:creationId xmlns:a16="http://schemas.microsoft.com/office/drawing/2014/main" xmlns="" id="{DD30453A-812D-4E25-AB1B-5AA573FBE54F}"/>
              </a:ext>
            </a:extLst>
          </p:cNvPr>
          <p:cNvCxnSpPr>
            <a:cxnSpLocks/>
          </p:cNvCxnSpPr>
          <p:nvPr/>
        </p:nvCxnSpPr>
        <p:spPr>
          <a:xfrm>
            <a:off x="136977" y="5862864"/>
            <a:ext cx="604168" cy="13207"/>
          </a:xfrm>
          <a:prstGeom prst="straightConnector1">
            <a:avLst/>
          </a:prstGeom>
          <a:ln w="508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141">
            <a:extLst>
              <a:ext uri="{FF2B5EF4-FFF2-40B4-BE49-F238E27FC236}">
                <a16:creationId xmlns:a16="http://schemas.microsoft.com/office/drawing/2014/main" xmlns="" id="{92F01F23-41E5-4720-8A5C-4DB662C324DE}"/>
              </a:ext>
            </a:extLst>
          </p:cNvPr>
          <p:cNvGrpSpPr/>
          <p:nvPr/>
        </p:nvGrpSpPr>
        <p:grpSpPr>
          <a:xfrm>
            <a:off x="5138922" y="4962939"/>
            <a:ext cx="1926704" cy="1051648"/>
            <a:chOff x="5138922" y="5261519"/>
            <a:chExt cx="1926704" cy="1051648"/>
          </a:xfrm>
        </p:grpSpPr>
        <p:pic>
          <p:nvPicPr>
            <p:cNvPr id="43" name="Shape 264">
              <a:extLst>
                <a:ext uri="{FF2B5EF4-FFF2-40B4-BE49-F238E27FC236}">
                  <a16:creationId xmlns:a16="http://schemas.microsoft.com/office/drawing/2014/main" xmlns="" id="{D972B4BB-3FF2-417E-959D-BF4568B99341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t="1587" b="1597"/>
            <a:stretch/>
          </p:blipFill>
          <p:spPr>
            <a:xfrm>
              <a:off x="5646936" y="5261519"/>
              <a:ext cx="901300" cy="86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xmlns="" id="{DC0317EA-8D6D-446E-91E5-2FAB5B5CC233}"/>
                </a:ext>
              </a:extLst>
            </p:cNvPr>
            <p:cNvSpPr txBox="1"/>
            <p:nvPr/>
          </p:nvSpPr>
          <p:spPr>
            <a:xfrm>
              <a:off x="5138922" y="6036168"/>
              <a:ext cx="1926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>
                  <a:solidFill>
                    <a:schemeClr val="accent1"/>
                  </a:solidFill>
                </a:rPr>
                <a:t>Accesso multicanale</a:t>
              </a:r>
            </a:p>
          </p:txBody>
        </p: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xmlns="" id="{491E8FCF-CC5B-4CEA-A3BD-79BE148DD853}"/>
                </a:ext>
              </a:extLst>
            </p:cNvPr>
            <p:cNvCxnSpPr>
              <a:cxnSpLocks/>
              <a:endCxn id="89" idx="0"/>
            </p:cNvCxnSpPr>
            <p:nvPr/>
          </p:nvCxnSpPr>
          <p:spPr>
            <a:xfrm>
              <a:off x="6076326" y="5756722"/>
              <a:ext cx="25948" cy="27944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150">
            <a:extLst>
              <a:ext uri="{FF2B5EF4-FFF2-40B4-BE49-F238E27FC236}">
                <a16:creationId xmlns:a16="http://schemas.microsoft.com/office/drawing/2014/main" xmlns="" id="{6BD9DE6D-1CB1-40EF-9926-DE8767CE0E9E}"/>
              </a:ext>
            </a:extLst>
          </p:cNvPr>
          <p:cNvGrpSpPr/>
          <p:nvPr/>
        </p:nvGrpSpPr>
        <p:grpSpPr>
          <a:xfrm>
            <a:off x="8138995" y="1800193"/>
            <a:ext cx="2388177" cy="1483043"/>
            <a:chOff x="8138995" y="2098773"/>
            <a:chExt cx="2388177" cy="1483043"/>
          </a:xfrm>
        </p:grpSpPr>
        <p:pic>
          <p:nvPicPr>
            <p:cNvPr id="49" name="Shape 265">
              <a:extLst>
                <a:ext uri="{FF2B5EF4-FFF2-40B4-BE49-F238E27FC236}">
                  <a16:creationId xmlns:a16="http://schemas.microsoft.com/office/drawing/2014/main" xmlns="" id="{FD2D9A06-6264-4B2B-A6D8-F04D9A9411D4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t="1802" b="1802"/>
            <a:stretch/>
          </p:blipFill>
          <p:spPr>
            <a:xfrm>
              <a:off x="8138995" y="2098773"/>
              <a:ext cx="901300" cy="86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CasellaDiTesto 145">
              <a:extLst>
                <a:ext uri="{FF2B5EF4-FFF2-40B4-BE49-F238E27FC236}">
                  <a16:creationId xmlns:a16="http://schemas.microsoft.com/office/drawing/2014/main" xmlns="" id="{7A62052A-D9A4-4C5D-891D-5A6FF432C7E7}"/>
                </a:ext>
              </a:extLst>
            </p:cNvPr>
            <p:cNvSpPr txBox="1"/>
            <p:nvPr/>
          </p:nvSpPr>
          <p:spPr>
            <a:xfrm>
              <a:off x="8458176" y="3120151"/>
              <a:ext cx="2068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>
                  <a:solidFill>
                    <a:schemeClr val="accent1"/>
                  </a:solidFill>
                </a:rPr>
                <a:t>Digitalizzazione di certificati e documenti</a:t>
              </a:r>
            </a:p>
          </p:txBody>
        </p: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xmlns="" id="{8F88AFCE-16F4-4FA7-BC2D-EB502C8A4FCC}"/>
                </a:ext>
              </a:extLst>
            </p:cNvPr>
            <p:cNvCxnSpPr>
              <a:cxnSpLocks/>
              <a:stCxn id="146" idx="0"/>
            </p:cNvCxnSpPr>
            <p:nvPr/>
          </p:nvCxnSpPr>
          <p:spPr>
            <a:xfrm flipH="1" flipV="1">
              <a:off x="8650657" y="2688270"/>
              <a:ext cx="842017" cy="43188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CasellaDiTesto 151">
            <a:extLst>
              <a:ext uri="{FF2B5EF4-FFF2-40B4-BE49-F238E27FC236}">
                <a16:creationId xmlns:a16="http://schemas.microsoft.com/office/drawing/2014/main" xmlns="" id="{B0237553-7C5D-45EA-A6AE-0593E362272F}"/>
              </a:ext>
            </a:extLst>
          </p:cNvPr>
          <p:cNvSpPr txBox="1"/>
          <p:nvPr/>
        </p:nvSpPr>
        <p:spPr>
          <a:xfrm>
            <a:off x="728217" y="5752977"/>
            <a:ext cx="2582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accent1"/>
                </a:solidFill>
              </a:rPr>
              <a:t>Servizi PA a beneficio del cittadino</a:t>
            </a: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xmlns="" id="{17635C1C-75D9-4535-BAD4-72DD478EAFD1}"/>
              </a:ext>
            </a:extLst>
          </p:cNvPr>
          <p:cNvSpPr txBox="1"/>
          <p:nvPr/>
        </p:nvSpPr>
        <p:spPr>
          <a:xfrm>
            <a:off x="741145" y="5378474"/>
            <a:ext cx="2396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accent1"/>
                </a:solidFill>
              </a:rPr>
              <a:t>Servizi a richiesta del cittadino</a:t>
            </a:r>
          </a:p>
        </p:txBody>
      </p:sp>
    </p:spTree>
    <p:extLst>
      <p:ext uri="{BB962C8B-B14F-4D97-AF65-F5344CB8AC3E}">
        <p14:creationId xmlns:p14="http://schemas.microsoft.com/office/powerpoint/2010/main" xmlns="" val="27788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8E1803-C39D-4051-845D-4F0065C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10" y="855770"/>
            <a:ext cx="10058400" cy="702409"/>
          </a:xfrm>
        </p:spPr>
        <p:txBody>
          <a:bodyPr>
            <a:noAutofit/>
          </a:bodyPr>
          <a:lstStyle/>
          <a:p>
            <a:r>
              <a:rPr lang="it-IT" sz="3200" kern="0" spc="-150" dirty="0"/>
              <a:t>La Relazione con gli Inquilini del Patrimonio </a:t>
            </a:r>
            <a:r>
              <a:rPr lang="it-IT" sz="3200" kern="0" spc="-150" dirty="0" err="1"/>
              <a:t>Erp</a:t>
            </a:r>
            <a:r>
              <a:rPr lang="it-IT" sz="3200" kern="0" spc="-150" dirty="0"/>
              <a:t> (2020)</a:t>
            </a:r>
            <a:endParaRPr lang="it-IT" sz="3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AD312A8-166D-42BD-95FD-610D2AD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61BD3ED-E220-4697-903B-1C4324F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5BCF7221-B6AB-495F-A403-1B2A62AC1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610" y="2387406"/>
            <a:ext cx="10040899" cy="22206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04181" y="4917057"/>
            <a:ext cx="656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1.000 </a:t>
            </a:r>
            <a:r>
              <a:rPr lang="it-IT" dirty="0" err="1" smtClean="0"/>
              <a:t>email</a:t>
            </a:r>
            <a:r>
              <a:rPr lang="it-IT" dirty="0" smtClean="0"/>
              <a:t>/mese  in ingresso agli indirizzi di posta delle 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20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8E1803-C39D-4051-845D-4F0065C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10" y="855770"/>
            <a:ext cx="10058400" cy="702409"/>
          </a:xfrm>
        </p:spPr>
        <p:txBody>
          <a:bodyPr>
            <a:noAutofit/>
          </a:bodyPr>
          <a:lstStyle/>
          <a:p>
            <a:r>
              <a:rPr lang="it-IT" sz="3200" kern="0" spc="-150" dirty="0"/>
              <a:t>La Relazione con gli Inquilini del Patrimonio </a:t>
            </a:r>
            <a:r>
              <a:rPr lang="it-IT" sz="3200" kern="0" spc="-150" dirty="0" err="1"/>
              <a:t>Erp</a:t>
            </a:r>
            <a:r>
              <a:rPr lang="it-IT" sz="3200" kern="0" spc="-150" dirty="0"/>
              <a:t> (2020)</a:t>
            </a:r>
            <a:endParaRPr lang="it-IT" sz="3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AD312A8-166D-42BD-95FD-610D2AD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61BD3ED-E220-4697-903B-1C4324F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xmlns="" id="{796C31CC-4580-48A1-B1B3-E6D3229DD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897212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717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E411F4-BBE4-4FC5-A175-4020736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308253" cy="1450757"/>
          </a:xfrm>
        </p:spPr>
        <p:txBody>
          <a:bodyPr>
            <a:normAutofit/>
          </a:bodyPr>
          <a:lstStyle/>
          <a:p>
            <a:r>
              <a:rPr lang="it-IT" sz="2800" dirty="0"/>
              <a:t>Facilitare l’accesso al servizio e migliorare  la services </a:t>
            </a:r>
            <a:r>
              <a:rPr lang="it-IT" sz="2800" dirty="0" err="1"/>
              <a:t>experience</a:t>
            </a:r>
            <a:r>
              <a:rPr lang="it-IT" sz="2800" dirty="0"/>
              <a:t>.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CE7581E2-9FE9-4557-A904-02E44E3B5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7121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3503C2C-DF4A-4B52-836F-D35D14B0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0AEC42F-545A-4E3C-B3A5-837B9D7C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Google Shape;257;p19">
            <a:extLst>
              <a:ext uri="{FF2B5EF4-FFF2-40B4-BE49-F238E27FC236}">
                <a16:creationId xmlns:a16="http://schemas.microsoft.com/office/drawing/2014/main" xmlns="" id="{8D1274D3-FC56-4B0D-AA3A-F38273442074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87" b="1597"/>
          <a:stretch/>
        </p:blipFill>
        <p:spPr>
          <a:xfrm>
            <a:off x="10499351" y="1846263"/>
            <a:ext cx="1312024" cy="14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1;p18">
            <a:extLst>
              <a:ext uri="{FF2B5EF4-FFF2-40B4-BE49-F238E27FC236}">
                <a16:creationId xmlns:a16="http://schemas.microsoft.com/office/drawing/2014/main" xmlns="" id="{2531533B-C378-49C9-8912-7010A88B1DB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02" b="1802"/>
          <a:stretch/>
        </p:blipFill>
        <p:spPr>
          <a:xfrm>
            <a:off x="306604" y="1846263"/>
            <a:ext cx="1580718" cy="14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5;p19">
            <a:extLst>
              <a:ext uri="{FF2B5EF4-FFF2-40B4-BE49-F238E27FC236}">
                <a16:creationId xmlns:a16="http://schemas.microsoft.com/office/drawing/2014/main" xmlns="" id="{D701DC86-C02D-4FE9-AFE4-7AD1321EAFC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802" b="1802"/>
          <a:stretch/>
        </p:blipFill>
        <p:spPr>
          <a:xfrm>
            <a:off x="2046107" y="510909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61;p19">
            <a:extLst>
              <a:ext uri="{FF2B5EF4-FFF2-40B4-BE49-F238E27FC236}">
                <a16:creationId xmlns:a16="http://schemas.microsoft.com/office/drawing/2014/main" xmlns="" id="{FD145397-77B3-4A8F-8DB2-BBC49BCC1A6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1587" b="1597"/>
          <a:stretch/>
        </p:blipFill>
        <p:spPr>
          <a:xfrm>
            <a:off x="2688242" y="510909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7;p18">
            <a:extLst>
              <a:ext uri="{FF2B5EF4-FFF2-40B4-BE49-F238E27FC236}">
                <a16:creationId xmlns:a16="http://schemas.microsoft.com/office/drawing/2014/main" xmlns="" id="{6BC5048D-19B3-433B-88D3-1CDA22E9A34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1802" b="1802"/>
          <a:stretch/>
        </p:blipFill>
        <p:spPr>
          <a:xfrm>
            <a:off x="3422544" y="5204579"/>
            <a:ext cx="809133" cy="7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62;p19">
            <a:extLst>
              <a:ext uri="{FF2B5EF4-FFF2-40B4-BE49-F238E27FC236}">
                <a16:creationId xmlns:a16="http://schemas.microsoft.com/office/drawing/2014/main" xmlns="" id="{F055E26D-C1E1-48C4-A377-AC69DF8961C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587" b="1597"/>
          <a:stretch/>
        </p:blipFill>
        <p:spPr>
          <a:xfrm>
            <a:off x="5910601" y="5434588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3;p19">
            <a:extLst>
              <a:ext uri="{FF2B5EF4-FFF2-40B4-BE49-F238E27FC236}">
                <a16:creationId xmlns:a16="http://schemas.microsoft.com/office/drawing/2014/main" xmlns="" id="{3834638F-0C2D-430C-98E6-A85B2366424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1587" b="1597"/>
          <a:stretch/>
        </p:blipFill>
        <p:spPr>
          <a:xfrm>
            <a:off x="6689257" y="5434588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64;p19">
            <a:extLst>
              <a:ext uri="{FF2B5EF4-FFF2-40B4-BE49-F238E27FC236}">
                <a16:creationId xmlns:a16="http://schemas.microsoft.com/office/drawing/2014/main" xmlns="" id="{73D5E1A3-7E7A-4B5B-A760-E45D85741AB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1587" b="1597"/>
          <a:stretch/>
        </p:blipFill>
        <p:spPr>
          <a:xfrm>
            <a:off x="7359451" y="5434588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7AF1560-7BA6-46E4-ADB7-0492A9DD6D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0557" y="4520675"/>
            <a:ext cx="147536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79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A5548A-815F-4369-AE2B-977394F5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8863"/>
          </a:xfrm>
        </p:spPr>
        <p:txBody>
          <a:bodyPr>
            <a:normAutofit/>
          </a:bodyPr>
          <a:lstStyle/>
          <a:p>
            <a:r>
              <a:rPr lang="it-IT" sz="3600" dirty="0"/>
              <a:t>Tipologie di utenti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39E5861-646C-496D-9FE7-0D8C3CE9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3732E18-9540-47DF-8CCD-17F6849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xmlns="" id="{69843A6E-4A68-400E-9DE1-3B627F884E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437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A5548A-815F-4369-AE2B-977394F5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6814"/>
          </a:xfrm>
        </p:spPr>
        <p:txBody>
          <a:bodyPr>
            <a:normAutofit/>
          </a:bodyPr>
          <a:lstStyle/>
          <a:p>
            <a:r>
              <a:rPr lang="it-IT" sz="3600" dirty="0"/>
              <a:t>Il cittadino-utente digitale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39E5861-646C-496D-9FE7-0D8C3CE9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3732E18-9540-47DF-8CCD-17F6849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17AC2AB-9580-4446-8E2C-89CCAC3F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target di riferimento, destinatario del nuovo servizio, è rappresentato dal “cittadino-utente digitale”</a:t>
            </a:r>
          </a:p>
          <a:p>
            <a:r>
              <a:rPr lang="it-IT" dirty="0"/>
              <a:t>Questionario sulla digitalizzazione del nucleo famigliare (AU 2017) </a:t>
            </a:r>
          </a:p>
          <a:p>
            <a:r>
              <a:rPr lang="it-IT" dirty="0"/>
              <a:t>I rispondenti sono stati 8.409, pari al 17,40% su un totale di 48.354 inquilini E.R.P.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031DEB5-A93D-4C1B-92CE-897CBA38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11" y="3644087"/>
            <a:ext cx="5962924" cy="23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81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8E1803-C39D-4051-845D-4F0065C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8863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5DC4A1D8-F9FA-4CCA-91B7-40B01BD16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AD312A8-166D-42BD-95FD-610D2AD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61BD3ED-E220-4697-903B-1C4324F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98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8E1803-C39D-4051-845D-4F0065C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guida </a:t>
            </a:r>
            <a:br>
              <a:rPr lang="it-IT"/>
            </a:br>
            <a:r>
              <a:rPr lang="it-IT"/>
              <a:t>Portale Inquilini ERP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5DC4A1D8-F9FA-4CCA-91B7-40B01BD16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12549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AD312A8-166D-42BD-95FD-610D2AD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MM s.p.a.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61BD3ED-E220-4697-903B-1C4324F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133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MM">
      <a:dk1>
        <a:srgbClr val="000000"/>
      </a:dk1>
      <a:lt1>
        <a:srgbClr val="FFFFFF"/>
      </a:lt1>
      <a:dk2>
        <a:srgbClr val="000000"/>
      </a:dk2>
      <a:lt2>
        <a:srgbClr val="F4F5F7"/>
      </a:lt2>
      <a:accent1>
        <a:srgbClr val="E52A38"/>
      </a:accent1>
      <a:accent2>
        <a:srgbClr val="F4F5F7"/>
      </a:accent2>
      <a:accent3>
        <a:srgbClr val="A6B2C8"/>
      </a:accent3>
      <a:accent4>
        <a:srgbClr val="6AAC90"/>
      </a:accent4>
      <a:accent5>
        <a:srgbClr val="54849A"/>
      </a:accent5>
      <a:accent6>
        <a:srgbClr val="9E5E9B"/>
      </a:accent6>
      <a:hlink>
        <a:srgbClr val="E52A38"/>
      </a:hlink>
      <a:folHlink>
        <a:srgbClr val="B51622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751ED396B0D742B35B3474A956DE71" ma:contentTypeVersion="10" ma:contentTypeDescription="Creare un nuovo documento." ma:contentTypeScope="" ma:versionID="94788e72d249ac8cec131ab8cdfe1057">
  <xsd:schema xmlns:xsd="http://www.w3.org/2001/XMLSchema" xmlns:xs="http://www.w3.org/2001/XMLSchema" xmlns:p="http://schemas.microsoft.com/office/2006/metadata/properties" xmlns:ns2="cf70b4a4-a280-470b-8a68-daf42907ddb1" xmlns:ns3="21e2e1e9-54c3-4a20-bb03-bd9ca09f5c07" targetNamespace="http://schemas.microsoft.com/office/2006/metadata/properties" ma:root="true" ma:fieldsID="c62948ca07cd16156428e7f54ffa74cc" ns2:_="" ns3:_="">
    <xsd:import namespace="cf70b4a4-a280-470b-8a68-daf42907ddb1"/>
    <xsd:import namespace="21e2e1e9-54c3-4a20-bb03-bd9ca09f5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0b4a4-a280-470b-8a68-daf42907d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2e1e9-54c3-4a20-bb03-bd9ca09f5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5156A3-AB1A-4E8F-B21C-80BE60264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0b4a4-a280-470b-8a68-daf42907ddb1"/>
    <ds:schemaRef ds:uri="21e2e1e9-54c3-4a20-bb03-bd9ca09f5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F32B37-33EC-45BE-8F8A-BEDB8EE6A0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F0A293-D53E-473B-BD9E-A6790AFC1679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cf70b4a4-a280-470b-8a68-daf42907ddb1"/>
    <ds:schemaRef ds:uri="http://schemas.openxmlformats.org/package/2006/metadata/core-properties"/>
    <ds:schemaRef ds:uri="21e2e1e9-54c3-4a20-bb03-bd9ca09f5c0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1151</Words>
  <Application>Microsoft Office PowerPoint</Application>
  <PresentationFormat>Personalizzato</PresentationFormat>
  <Paragraphs>147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Retrospettivo</vt:lpstr>
      <vt:lpstr>       Portale Inquilini ERP   Presentazione Commissione Casa Lavori Pubblici ERP   11 MAGGIO 2021  </vt:lpstr>
      <vt:lpstr>Diapositiva 2</vt:lpstr>
      <vt:lpstr>La Relazione con gli Inquilini del Patrimonio Erp (2020)</vt:lpstr>
      <vt:lpstr>La Relazione con gli Inquilini del Patrimonio Erp (2020)</vt:lpstr>
      <vt:lpstr>Facilitare l’accesso al servizio e migliorare  la services experience.</vt:lpstr>
      <vt:lpstr>Tipologie di utenti</vt:lpstr>
      <vt:lpstr>Il cittadino-utente digitale</vt:lpstr>
      <vt:lpstr>Obiettivi</vt:lpstr>
      <vt:lpstr>Linee guida  Portale Inquilini ERP</vt:lpstr>
      <vt:lpstr>Cronoprogramma</vt:lpstr>
      <vt:lpstr>Portale Inquilini e Portale Quartieri Connessi </vt:lpstr>
      <vt:lpstr>   https://casa.mmspa.eu  </vt:lpstr>
      <vt:lpstr>Che cos’è il Portale</vt:lpstr>
      <vt:lpstr> SPID:  Il nuovo login del Portale Inquilini</vt:lpstr>
      <vt:lpstr>Addetti di MM operatori RAO</vt:lpstr>
      <vt:lpstr>Sviluppi evolutivi del Portale Inquilini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Portale Inquilini ERP   Presentazione Commissione Casa Lavori Pubblici ERP   11 MAGGIO 2021</dc:title>
  <dc:creator>Francesco Di Benedetto</dc:creator>
  <cp:lastModifiedBy>Core I5 9400</cp:lastModifiedBy>
  <cp:revision>19</cp:revision>
  <dcterms:created xsi:type="dcterms:W3CDTF">2021-05-07T09:52:02Z</dcterms:created>
  <dcterms:modified xsi:type="dcterms:W3CDTF">2021-05-11T14:52:32Z</dcterms:modified>
</cp:coreProperties>
</file>