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76" r:id="rId1"/>
  </p:sldMasterIdLst>
  <p:notesMasterIdLst>
    <p:notesMasterId r:id="rId9"/>
  </p:notesMasterIdLst>
  <p:handoutMasterIdLst>
    <p:handoutMasterId r:id="rId10"/>
  </p:handoutMasterIdLst>
  <p:sldIdLst>
    <p:sldId id="533" r:id="rId2"/>
    <p:sldId id="623" r:id="rId3"/>
    <p:sldId id="631" r:id="rId4"/>
    <p:sldId id="585" r:id="rId5"/>
    <p:sldId id="613" r:id="rId6"/>
    <p:sldId id="632" r:id="rId7"/>
    <p:sldId id="633" r:id="rId8"/>
  </p:sldIdLst>
  <p:sldSz cx="9144000" cy="6858000" type="screen4x3"/>
  <p:notesSz cx="10018713" cy="6888163"/>
  <p:custDataLst>
    <p:tags r:id="rId11"/>
  </p:custDataLst>
  <p:defaultTextStyle>
    <a:defPPr>
      <a:defRPr lang="it-IT"/>
    </a:defPPr>
    <a:lvl1pPr algn="l" rtl="0" fontAlgn="base">
      <a:spcBef>
        <a:spcPct val="0"/>
      </a:spcBef>
      <a:spcAft>
        <a:spcPct val="0"/>
      </a:spcAft>
      <a:defRPr sz="1400"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sz="1400"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sz="1400"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sz="1400"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sz="1400" kern="1200">
        <a:solidFill>
          <a:schemeClr val="tx1"/>
        </a:solidFill>
        <a:latin typeface="Arial" charset="0"/>
        <a:ea typeface="ＭＳ Ｐゴシック" pitchFamily="34" charset="-128"/>
        <a:cs typeface="+mn-cs"/>
      </a:defRPr>
    </a:lvl5pPr>
    <a:lvl6pPr marL="2286000" algn="l" defTabSz="914400" rtl="0" eaLnBrk="1" latinLnBrk="0" hangingPunct="1">
      <a:defRPr sz="1400" kern="1200">
        <a:solidFill>
          <a:schemeClr val="tx1"/>
        </a:solidFill>
        <a:latin typeface="Arial" charset="0"/>
        <a:ea typeface="ＭＳ Ｐゴシック" pitchFamily="34" charset="-128"/>
        <a:cs typeface="+mn-cs"/>
      </a:defRPr>
    </a:lvl6pPr>
    <a:lvl7pPr marL="2743200" algn="l" defTabSz="914400" rtl="0" eaLnBrk="1" latinLnBrk="0" hangingPunct="1">
      <a:defRPr sz="1400" kern="1200">
        <a:solidFill>
          <a:schemeClr val="tx1"/>
        </a:solidFill>
        <a:latin typeface="Arial" charset="0"/>
        <a:ea typeface="ＭＳ Ｐゴシック" pitchFamily="34" charset="-128"/>
        <a:cs typeface="+mn-cs"/>
      </a:defRPr>
    </a:lvl7pPr>
    <a:lvl8pPr marL="3200400" algn="l" defTabSz="914400" rtl="0" eaLnBrk="1" latinLnBrk="0" hangingPunct="1">
      <a:defRPr sz="1400" kern="1200">
        <a:solidFill>
          <a:schemeClr val="tx1"/>
        </a:solidFill>
        <a:latin typeface="Arial" charset="0"/>
        <a:ea typeface="ＭＳ Ｐゴシック" pitchFamily="34" charset="-128"/>
        <a:cs typeface="+mn-cs"/>
      </a:defRPr>
    </a:lvl8pPr>
    <a:lvl9pPr marL="3657600" algn="l" defTabSz="914400" rtl="0" eaLnBrk="1" latinLnBrk="0" hangingPunct="1">
      <a:defRPr sz="1400"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tteo Bonafe'" initials="MB" lastIdx="1" clrIdx="0"/>
  <p:cmAuthor id="2" name="Elena Palazzi" initials="EP" lastIdx="4"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EBEA"/>
    <a:srgbClr val="FFFDEB"/>
    <a:srgbClr val="E0301E"/>
    <a:srgbClr val="FF8211"/>
    <a:srgbClr val="FFB600"/>
    <a:srgbClr val="DD1835"/>
    <a:srgbClr val="6FD1FD"/>
    <a:srgbClr val="595959"/>
    <a:srgbClr val="A21227"/>
    <a:srgbClr val="D9D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Stile chiaro 1 - Colore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22838BEF-8BB2-4498-84A7-C5851F593DF1}" styleName="Stile medio 4 - Colore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BC89EF96-8CEA-46FF-86C4-4CE0E7609802}" styleName="Stile chiaro 3 - Colore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Stile chiaro 3 - Colore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10A1B5D5-9B99-4C35-A422-299274C87663}" styleName="Stile medio 1 - Colore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E8B1032C-EA38-4F05-BA0D-38AFFFC7BED3}" styleName="Stile chiaro 3 - Colore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5501" autoAdjust="0"/>
  </p:normalViewPr>
  <p:slideViewPr>
    <p:cSldViewPr>
      <p:cViewPr varScale="1">
        <p:scale>
          <a:sx n="84" d="100"/>
          <a:sy n="84" d="100"/>
        </p:scale>
        <p:origin x="965" y="115"/>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16" d="100"/>
          <a:sy n="116" d="100"/>
        </p:scale>
        <p:origin x="2016"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00F3F44-7D14-40EC-8E8E-1CF6300A0B9F}" type="doc">
      <dgm:prSet loTypeId="urn:microsoft.com/office/officeart/2009/layout/ReverseList" loCatId="relationship" qsTypeId="urn:microsoft.com/office/officeart/2005/8/quickstyle/simple1" qsCatId="simple" csTypeId="urn:microsoft.com/office/officeart/2005/8/colors/accent1_2" csCatId="accent1" phldr="1"/>
      <dgm:spPr/>
      <dgm:t>
        <a:bodyPr/>
        <a:lstStyle/>
        <a:p>
          <a:endParaRPr lang="it-IT"/>
        </a:p>
      </dgm:t>
    </dgm:pt>
    <dgm:pt modelId="{39A43290-C0E1-415C-8087-7827A6C7C993}">
      <dgm:prSet phldrT="[Testo]"/>
      <dgm:spPr/>
      <dgm:t>
        <a:bodyPr/>
        <a:lstStyle/>
        <a:p>
          <a:endParaRPr lang="it-IT" dirty="0"/>
        </a:p>
        <a:p>
          <a:r>
            <a:rPr lang="it-IT" dirty="0"/>
            <a:t>PRIMA 		</a:t>
          </a:r>
        </a:p>
      </dgm:t>
    </dgm:pt>
    <dgm:pt modelId="{CF631A10-14DD-4B6D-B6C7-4D972E1F87F4}" type="parTrans" cxnId="{5BE35DBD-5B03-4E66-95B4-091D5376603A}">
      <dgm:prSet/>
      <dgm:spPr/>
      <dgm:t>
        <a:bodyPr/>
        <a:lstStyle/>
        <a:p>
          <a:endParaRPr lang="it-IT"/>
        </a:p>
      </dgm:t>
    </dgm:pt>
    <dgm:pt modelId="{30FB2C43-8946-4CC9-A480-62AD5C1A7555}" type="sibTrans" cxnId="{5BE35DBD-5B03-4E66-95B4-091D5376603A}">
      <dgm:prSet/>
      <dgm:spPr/>
      <dgm:t>
        <a:bodyPr/>
        <a:lstStyle/>
        <a:p>
          <a:endParaRPr lang="it-IT"/>
        </a:p>
      </dgm:t>
    </dgm:pt>
    <dgm:pt modelId="{77FEF18D-3BD2-4DA5-BC84-5D5858185982}">
      <dgm:prSet phldrT="[Testo]"/>
      <dgm:spPr/>
      <dgm:t>
        <a:bodyPr/>
        <a:lstStyle/>
        <a:p>
          <a:endParaRPr lang="it-IT" dirty="0"/>
        </a:p>
        <a:p>
          <a:r>
            <a:rPr lang="it-IT" dirty="0"/>
            <a:t> DOPO</a:t>
          </a:r>
        </a:p>
      </dgm:t>
    </dgm:pt>
    <dgm:pt modelId="{4C7CE27F-FA3E-4466-B478-7DB188F3B8D7}" type="parTrans" cxnId="{F8C94364-9DFE-42AB-B8FE-07203AD9621F}">
      <dgm:prSet/>
      <dgm:spPr/>
      <dgm:t>
        <a:bodyPr/>
        <a:lstStyle/>
        <a:p>
          <a:endParaRPr lang="it-IT"/>
        </a:p>
      </dgm:t>
    </dgm:pt>
    <dgm:pt modelId="{8D3E7640-5651-457A-B0DB-A7A5E2620B55}" type="sibTrans" cxnId="{F8C94364-9DFE-42AB-B8FE-07203AD9621F}">
      <dgm:prSet/>
      <dgm:spPr/>
      <dgm:t>
        <a:bodyPr/>
        <a:lstStyle/>
        <a:p>
          <a:endParaRPr lang="it-IT"/>
        </a:p>
      </dgm:t>
    </dgm:pt>
    <dgm:pt modelId="{FC2379AC-7299-4767-83F8-40BEC959C6E5}" type="pres">
      <dgm:prSet presAssocID="{B00F3F44-7D14-40EC-8E8E-1CF6300A0B9F}" presName="Name0" presStyleCnt="0">
        <dgm:presLayoutVars>
          <dgm:chMax val="2"/>
          <dgm:chPref val="2"/>
          <dgm:animLvl val="lvl"/>
        </dgm:presLayoutVars>
      </dgm:prSet>
      <dgm:spPr/>
      <dgm:t>
        <a:bodyPr/>
        <a:lstStyle/>
        <a:p>
          <a:endParaRPr lang="it-IT"/>
        </a:p>
      </dgm:t>
    </dgm:pt>
    <dgm:pt modelId="{D367CECF-88E9-4E06-BD3E-EB3EBFC29175}" type="pres">
      <dgm:prSet presAssocID="{B00F3F44-7D14-40EC-8E8E-1CF6300A0B9F}" presName="LeftText" presStyleLbl="revTx" presStyleIdx="0" presStyleCnt="0">
        <dgm:presLayoutVars>
          <dgm:bulletEnabled val="1"/>
        </dgm:presLayoutVars>
      </dgm:prSet>
      <dgm:spPr/>
      <dgm:t>
        <a:bodyPr/>
        <a:lstStyle/>
        <a:p>
          <a:endParaRPr lang="it-IT"/>
        </a:p>
      </dgm:t>
    </dgm:pt>
    <dgm:pt modelId="{F22DB78F-4DF5-4AF4-B84E-764994EF538A}" type="pres">
      <dgm:prSet presAssocID="{B00F3F44-7D14-40EC-8E8E-1CF6300A0B9F}" presName="LeftNode" presStyleLbl="bgImgPlace1" presStyleIdx="0" presStyleCnt="2">
        <dgm:presLayoutVars>
          <dgm:chMax val="2"/>
          <dgm:chPref val="2"/>
        </dgm:presLayoutVars>
      </dgm:prSet>
      <dgm:spPr/>
      <dgm:t>
        <a:bodyPr/>
        <a:lstStyle/>
        <a:p>
          <a:endParaRPr lang="it-IT"/>
        </a:p>
      </dgm:t>
    </dgm:pt>
    <dgm:pt modelId="{A0B1389B-F1C3-47BD-84DA-9BA62E882776}" type="pres">
      <dgm:prSet presAssocID="{B00F3F44-7D14-40EC-8E8E-1CF6300A0B9F}" presName="RightText" presStyleLbl="revTx" presStyleIdx="0" presStyleCnt="0">
        <dgm:presLayoutVars>
          <dgm:bulletEnabled val="1"/>
        </dgm:presLayoutVars>
      </dgm:prSet>
      <dgm:spPr/>
      <dgm:t>
        <a:bodyPr/>
        <a:lstStyle/>
        <a:p>
          <a:endParaRPr lang="it-IT"/>
        </a:p>
      </dgm:t>
    </dgm:pt>
    <dgm:pt modelId="{51D78CCC-2DF4-465D-87F9-C28B47FF7E38}" type="pres">
      <dgm:prSet presAssocID="{B00F3F44-7D14-40EC-8E8E-1CF6300A0B9F}" presName="RightNode" presStyleLbl="bgImgPlace1" presStyleIdx="1" presStyleCnt="2">
        <dgm:presLayoutVars>
          <dgm:chMax val="0"/>
          <dgm:chPref val="0"/>
        </dgm:presLayoutVars>
      </dgm:prSet>
      <dgm:spPr/>
      <dgm:t>
        <a:bodyPr/>
        <a:lstStyle/>
        <a:p>
          <a:endParaRPr lang="it-IT"/>
        </a:p>
      </dgm:t>
    </dgm:pt>
    <dgm:pt modelId="{A65E3219-AA9A-49B3-812F-6BDB34540961}" type="pres">
      <dgm:prSet presAssocID="{B00F3F44-7D14-40EC-8E8E-1CF6300A0B9F}" presName="TopArrow" presStyleLbl="node1" presStyleIdx="0" presStyleCnt="2"/>
      <dgm:spPr/>
    </dgm:pt>
    <dgm:pt modelId="{3E59F882-8F23-449C-B44B-62410A55C4E7}" type="pres">
      <dgm:prSet presAssocID="{B00F3F44-7D14-40EC-8E8E-1CF6300A0B9F}" presName="BottomArrow" presStyleLbl="node1" presStyleIdx="1" presStyleCnt="2" custAng="11373770" custFlipVert="1" custScaleY="69419" custLinFactNeighborX="20117" custLinFactNeighborY="65775"/>
      <dgm:spPr>
        <a:solidFill>
          <a:schemeClr val="bg1"/>
        </a:solidFill>
      </dgm:spPr>
    </dgm:pt>
  </dgm:ptLst>
  <dgm:cxnLst>
    <dgm:cxn modelId="{840E8FC0-416F-49C9-B97F-208F43392C16}" type="presOf" srcId="{39A43290-C0E1-415C-8087-7827A6C7C993}" destId="{D367CECF-88E9-4E06-BD3E-EB3EBFC29175}" srcOrd="0" destOrd="0" presId="urn:microsoft.com/office/officeart/2009/layout/ReverseList"/>
    <dgm:cxn modelId="{179F4A38-3437-4CFD-BA0D-0E4970C32345}" type="presOf" srcId="{B00F3F44-7D14-40EC-8E8E-1CF6300A0B9F}" destId="{FC2379AC-7299-4767-83F8-40BEC959C6E5}" srcOrd="0" destOrd="0" presId="urn:microsoft.com/office/officeart/2009/layout/ReverseList"/>
    <dgm:cxn modelId="{6A998558-6BC0-4A26-AE5F-E6CE21751661}" type="presOf" srcId="{77FEF18D-3BD2-4DA5-BC84-5D5858185982}" destId="{51D78CCC-2DF4-465D-87F9-C28B47FF7E38}" srcOrd="1" destOrd="0" presId="urn:microsoft.com/office/officeart/2009/layout/ReverseList"/>
    <dgm:cxn modelId="{F8C94364-9DFE-42AB-B8FE-07203AD9621F}" srcId="{B00F3F44-7D14-40EC-8E8E-1CF6300A0B9F}" destId="{77FEF18D-3BD2-4DA5-BC84-5D5858185982}" srcOrd="1" destOrd="0" parTransId="{4C7CE27F-FA3E-4466-B478-7DB188F3B8D7}" sibTransId="{8D3E7640-5651-457A-B0DB-A7A5E2620B55}"/>
    <dgm:cxn modelId="{B3093DE9-6075-4F37-B55B-9C431A70B299}" type="presOf" srcId="{77FEF18D-3BD2-4DA5-BC84-5D5858185982}" destId="{A0B1389B-F1C3-47BD-84DA-9BA62E882776}" srcOrd="0" destOrd="0" presId="urn:microsoft.com/office/officeart/2009/layout/ReverseList"/>
    <dgm:cxn modelId="{7B27919E-D0DB-43D4-B0CE-9E8C8727085F}" type="presOf" srcId="{39A43290-C0E1-415C-8087-7827A6C7C993}" destId="{F22DB78F-4DF5-4AF4-B84E-764994EF538A}" srcOrd="1" destOrd="0" presId="urn:microsoft.com/office/officeart/2009/layout/ReverseList"/>
    <dgm:cxn modelId="{5BE35DBD-5B03-4E66-95B4-091D5376603A}" srcId="{B00F3F44-7D14-40EC-8E8E-1CF6300A0B9F}" destId="{39A43290-C0E1-415C-8087-7827A6C7C993}" srcOrd="0" destOrd="0" parTransId="{CF631A10-14DD-4B6D-B6C7-4D972E1F87F4}" sibTransId="{30FB2C43-8946-4CC9-A480-62AD5C1A7555}"/>
    <dgm:cxn modelId="{E5AF8DED-DD06-4E96-AFE1-1674AC02E0BB}" type="presParOf" srcId="{FC2379AC-7299-4767-83F8-40BEC959C6E5}" destId="{D367CECF-88E9-4E06-BD3E-EB3EBFC29175}" srcOrd="0" destOrd="0" presId="urn:microsoft.com/office/officeart/2009/layout/ReverseList"/>
    <dgm:cxn modelId="{00F6A27A-5B00-41AA-A8AC-24CFEE2C5D41}" type="presParOf" srcId="{FC2379AC-7299-4767-83F8-40BEC959C6E5}" destId="{F22DB78F-4DF5-4AF4-B84E-764994EF538A}" srcOrd="1" destOrd="0" presId="urn:microsoft.com/office/officeart/2009/layout/ReverseList"/>
    <dgm:cxn modelId="{A93DA22D-043E-481F-B22A-9DE640E365E3}" type="presParOf" srcId="{FC2379AC-7299-4767-83F8-40BEC959C6E5}" destId="{A0B1389B-F1C3-47BD-84DA-9BA62E882776}" srcOrd="2" destOrd="0" presId="urn:microsoft.com/office/officeart/2009/layout/ReverseList"/>
    <dgm:cxn modelId="{2C6EE133-E9EB-44E4-8988-06161E79419D}" type="presParOf" srcId="{FC2379AC-7299-4767-83F8-40BEC959C6E5}" destId="{51D78CCC-2DF4-465D-87F9-C28B47FF7E38}" srcOrd="3" destOrd="0" presId="urn:microsoft.com/office/officeart/2009/layout/ReverseList"/>
    <dgm:cxn modelId="{29A2D3C4-B14F-4982-BE72-336CBE9E7FD9}" type="presParOf" srcId="{FC2379AC-7299-4767-83F8-40BEC959C6E5}" destId="{A65E3219-AA9A-49B3-812F-6BDB34540961}" srcOrd="4" destOrd="0" presId="urn:microsoft.com/office/officeart/2009/layout/ReverseList"/>
    <dgm:cxn modelId="{59654B6F-5CDC-4717-9307-AC6D23E5C846}" type="presParOf" srcId="{FC2379AC-7299-4767-83F8-40BEC959C6E5}" destId="{3E59F882-8F23-449C-B44B-62410A55C4E7}" srcOrd="5" destOrd="0" presId="urn:microsoft.com/office/officeart/2009/layout/Revers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00F3F44-7D14-40EC-8E8E-1CF6300A0B9F}" type="doc">
      <dgm:prSet loTypeId="urn:microsoft.com/office/officeart/2009/layout/ReverseList" loCatId="relationship" qsTypeId="urn:microsoft.com/office/officeart/2005/8/quickstyle/simple1" qsCatId="simple" csTypeId="urn:microsoft.com/office/officeart/2005/8/colors/accent1_2" csCatId="accent1" phldr="1"/>
      <dgm:spPr/>
      <dgm:t>
        <a:bodyPr/>
        <a:lstStyle/>
        <a:p>
          <a:endParaRPr lang="it-IT"/>
        </a:p>
      </dgm:t>
    </dgm:pt>
    <dgm:pt modelId="{39A43290-C0E1-415C-8087-7827A6C7C993}">
      <dgm:prSet phldrT="[Testo]"/>
      <dgm:spPr/>
      <dgm:t>
        <a:bodyPr/>
        <a:lstStyle/>
        <a:p>
          <a:endParaRPr lang="it-IT" dirty="0"/>
        </a:p>
        <a:p>
          <a:r>
            <a:rPr lang="it-IT" dirty="0"/>
            <a:t>PRIMA 		</a:t>
          </a:r>
        </a:p>
      </dgm:t>
    </dgm:pt>
    <dgm:pt modelId="{CF631A10-14DD-4B6D-B6C7-4D972E1F87F4}" type="parTrans" cxnId="{5BE35DBD-5B03-4E66-95B4-091D5376603A}">
      <dgm:prSet/>
      <dgm:spPr/>
      <dgm:t>
        <a:bodyPr/>
        <a:lstStyle/>
        <a:p>
          <a:endParaRPr lang="it-IT"/>
        </a:p>
      </dgm:t>
    </dgm:pt>
    <dgm:pt modelId="{30FB2C43-8946-4CC9-A480-62AD5C1A7555}" type="sibTrans" cxnId="{5BE35DBD-5B03-4E66-95B4-091D5376603A}">
      <dgm:prSet/>
      <dgm:spPr/>
      <dgm:t>
        <a:bodyPr/>
        <a:lstStyle/>
        <a:p>
          <a:endParaRPr lang="it-IT"/>
        </a:p>
      </dgm:t>
    </dgm:pt>
    <dgm:pt modelId="{77FEF18D-3BD2-4DA5-BC84-5D5858185982}">
      <dgm:prSet phldrT="[Testo]"/>
      <dgm:spPr/>
      <dgm:t>
        <a:bodyPr/>
        <a:lstStyle/>
        <a:p>
          <a:endParaRPr lang="it-IT" dirty="0"/>
        </a:p>
        <a:p>
          <a:r>
            <a:rPr lang="it-IT" dirty="0"/>
            <a:t> DOPO</a:t>
          </a:r>
        </a:p>
      </dgm:t>
    </dgm:pt>
    <dgm:pt modelId="{4C7CE27F-FA3E-4466-B478-7DB188F3B8D7}" type="parTrans" cxnId="{F8C94364-9DFE-42AB-B8FE-07203AD9621F}">
      <dgm:prSet/>
      <dgm:spPr/>
      <dgm:t>
        <a:bodyPr/>
        <a:lstStyle/>
        <a:p>
          <a:endParaRPr lang="it-IT"/>
        </a:p>
      </dgm:t>
    </dgm:pt>
    <dgm:pt modelId="{8D3E7640-5651-457A-B0DB-A7A5E2620B55}" type="sibTrans" cxnId="{F8C94364-9DFE-42AB-B8FE-07203AD9621F}">
      <dgm:prSet/>
      <dgm:spPr/>
      <dgm:t>
        <a:bodyPr/>
        <a:lstStyle/>
        <a:p>
          <a:endParaRPr lang="it-IT"/>
        </a:p>
      </dgm:t>
    </dgm:pt>
    <dgm:pt modelId="{FC2379AC-7299-4767-83F8-40BEC959C6E5}" type="pres">
      <dgm:prSet presAssocID="{B00F3F44-7D14-40EC-8E8E-1CF6300A0B9F}" presName="Name0" presStyleCnt="0">
        <dgm:presLayoutVars>
          <dgm:chMax val="2"/>
          <dgm:chPref val="2"/>
          <dgm:animLvl val="lvl"/>
        </dgm:presLayoutVars>
      </dgm:prSet>
      <dgm:spPr/>
      <dgm:t>
        <a:bodyPr/>
        <a:lstStyle/>
        <a:p>
          <a:endParaRPr lang="it-IT"/>
        </a:p>
      </dgm:t>
    </dgm:pt>
    <dgm:pt modelId="{D367CECF-88E9-4E06-BD3E-EB3EBFC29175}" type="pres">
      <dgm:prSet presAssocID="{B00F3F44-7D14-40EC-8E8E-1CF6300A0B9F}" presName="LeftText" presStyleLbl="revTx" presStyleIdx="0" presStyleCnt="0">
        <dgm:presLayoutVars>
          <dgm:bulletEnabled val="1"/>
        </dgm:presLayoutVars>
      </dgm:prSet>
      <dgm:spPr/>
      <dgm:t>
        <a:bodyPr/>
        <a:lstStyle/>
        <a:p>
          <a:endParaRPr lang="it-IT"/>
        </a:p>
      </dgm:t>
    </dgm:pt>
    <dgm:pt modelId="{F22DB78F-4DF5-4AF4-B84E-764994EF538A}" type="pres">
      <dgm:prSet presAssocID="{B00F3F44-7D14-40EC-8E8E-1CF6300A0B9F}" presName="LeftNode" presStyleLbl="bgImgPlace1" presStyleIdx="0" presStyleCnt="2">
        <dgm:presLayoutVars>
          <dgm:chMax val="2"/>
          <dgm:chPref val="2"/>
        </dgm:presLayoutVars>
      </dgm:prSet>
      <dgm:spPr/>
      <dgm:t>
        <a:bodyPr/>
        <a:lstStyle/>
        <a:p>
          <a:endParaRPr lang="it-IT"/>
        </a:p>
      </dgm:t>
    </dgm:pt>
    <dgm:pt modelId="{A0B1389B-F1C3-47BD-84DA-9BA62E882776}" type="pres">
      <dgm:prSet presAssocID="{B00F3F44-7D14-40EC-8E8E-1CF6300A0B9F}" presName="RightText" presStyleLbl="revTx" presStyleIdx="0" presStyleCnt="0">
        <dgm:presLayoutVars>
          <dgm:bulletEnabled val="1"/>
        </dgm:presLayoutVars>
      </dgm:prSet>
      <dgm:spPr/>
      <dgm:t>
        <a:bodyPr/>
        <a:lstStyle/>
        <a:p>
          <a:endParaRPr lang="it-IT"/>
        </a:p>
      </dgm:t>
    </dgm:pt>
    <dgm:pt modelId="{51D78CCC-2DF4-465D-87F9-C28B47FF7E38}" type="pres">
      <dgm:prSet presAssocID="{B00F3F44-7D14-40EC-8E8E-1CF6300A0B9F}" presName="RightNode" presStyleLbl="bgImgPlace1" presStyleIdx="1" presStyleCnt="2">
        <dgm:presLayoutVars>
          <dgm:chMax val="0"/>
          <dgm:chPref val="0"/>
        </dgm:presLayoutVars>
      </dgm:prSet>
      <dgm:spPr/>
      <dgm:t>
        <a:bodyPr/>
        <a:lstStyle/>
        <a:p>
          <a:endParaRPr lang="it-IT"/>
        </a:p>
      </dgm:t>
    </dgm:pt>
    <dgm:pt modelId="{A65E3219-AA9A-49B3-812F-6BDB34540961}" type="pres">
      <dgm:prSet presAssocID="{B00F3F44-7D14-40EC-8E8E-1CF6300A0B9F}" presName="TopArrow" presStyleLbl="node1" presStyleIdx="0" presStyleCnt="2"/>
      <dgm:spPr/>
    </dgm:pt>
    <dgm:pt modelId="{3E59F882-8F23-449C-B44B-62410A55C4E7}" type="pres">
      <dgm:prSet presAssocID="{B00F3F44-7D14-40EC-8E8E-1CF6300A0B9F}" presName="BottomArrow" presStyleLbl="node1" presStyleIdx="1" presStyleCnt="2" custAng="11373770" custFlipVert="1" custScaleY="69419" custLinFactNeighborX="20117" custLinFactNeighborY="65775"/>
      <dgm:spPr>
        <a:solidFill>
          <a:schemeClr val="bg1"/>
        </a:solidFill>
      </dgm:spPr>
    </dgm:pt>
  </dgm:ptLst>
  <dgm:cxnLst>
    <dgm:cxn modelId="{840E8FC0-416F-49C9-B97F-208F43392C16}" type="presOf" srcId="{39A43290-C0E1-415C-8087-7827A6C7C993}" destId="{D367CECF-88E9-4E06-BD3E-EB3EBFC29175}" srcOrd="0" destOrd="0" presId="urn:microsoft.com/office/officeart/2009/layout/ReverseList"/>
    <dgm:cxn modelId="{179F4A38-3437-4CFD-BA0D-0E4970C32345}" type="presOf" srcId="{B00F3F44-7D14-40EC-8E8E-1CF6300A0B9F}" destId="{FC2379AC-7299-4767-83F8-40BEC959C6E5}" srcOrd="0" destOrd="0" presId="urn:microsoft.com/office/officeart/2009/layout/ReverseList"/>
    <dgm:cxn modelId="{6A998558-6BC0-4A26-AE5F-E6CE21751661}" type="presOf" srcId="{77FEF18D-3BD2-4DA5-BC84-5D5858185982}" destId="{51D78CCC-2DF4-465D-87F9-C28B47FF7E38}" srcOrd="1" destOrd="0" presId="urn:microsoft.com/office/officeart/2009/layout/ReverseList"/>
    <dgm:cxn modelId="{F8C94364-9DFE-42AB-B8FE-07203AD9621F}" srcId="{B00F3F44-7D14-40EC-8E8E-1CF6300A0B9F}" destId="{77FEF18D-3BD2-4DA5-BC84-5D5858185982}" srcOrd="1" destOrd="0" parTransId="{4C7CE27F-FA3E-4466-B478-7DB188F3B8D7}" sibTransId="{8D3E7640-5651-457A-B0DB-A7A5E2620B55}"/>
    <dgm:cxn modelId="{B3093DE9-6075-4F37-B55B-9C431A70B299}" type="presOf" srcId="{77FEF18D-3BD2-4DA5-BC84-5D5858185982}" destId="{A0B1389B-F1C3-47BD-84DA-9BA62E882776}" srcOrd="0" destOrd="0" presId="urn:microsoft.com/office/officeart/2009/layout/ReverseList"/>
    <dgm:cxn modelId="{7B27919E-D0DB-43D4-B0CE-9E8C8727085F}" type="presOf" srcId="{39A43290-C0E1-415C-8087-7827A6C7C993}" destId="{F22DB78F-4DF5-4AF4-B84E-764994EF538A}" srcOrd="1" destOrd="0" presId="urn:microsoft.com/office/officeart/2009/layout/ReverseList"/>
    <dgm:cxn modelId="{5BE35DBD-5B03-4E66-95B4-091D5376603A}" srcId="{B00F3F44-7D14-40EC-8E8E-1CF6300A0B9F}" destId="{39A43290-C0E1-415C-8087-7827A6C7C993}" srcOrd="0" destOrd="0" parTransId="{CF631A10-14DD-4B6D-B6C7-4D972E1F87F4}" sibTransId="{30FB2C43-8946-4CC9-A480-62AD5C1A7555}"/>
    <dgm:cxn modelId="{E5AF8DED-DD06-4E96-AFE1-1674AC02E0BB}" type="presParOf" srcId="{FC2379AC-7299-4767-83F8-40BEC959C6E5}" destId="{D367CECF-88E9-4E06-BD3E-EB3EBFC29175}" srcOrd="0" destOrd="0" presId="urn:microsoft.com/office/officeart/2009/layout/ReverseList"/>
    <dgm:cxn modelId="{00F6A27A-5B00-41AA-A8AC-24CFEE2C5D41}" type="presParOf" srcId="{FC2379AC-7299-4767-83F8-40BEC959C6E5}" destId="{F22DB78F-4DF5-4AF4-B84E-764994EF538A}" srcOrd="1" destOrd="0" presId="urn:microsoft.com/office/officeart/2009/layout/ReverseList"/>
    <dgm:cxn modelId="{A93DA22D-043E-481F-B22A-9DE640E365E3}" type="presParOf" srcId="{FC2379AC-7299-4767-83F8-40BEC959C6E5}" destId="{A0B1389B-F1C3-47BD-84DA-9BA62E882776}" srcOrd="2" destOrd="0" presId="urn:microsoft.com/office/officeart/2009/layout/ReverseList"/>
    <dgm:cxn modelId="{2C6EE133-E9EB-44E4-8988-06161E79419D}" type="presParOf" srcId="{FC2379AC-7299-4767-83F8-40BEC959C6E5}" destId="{51D78CCC-2DF4-465D-87F9-C28B47FF7E38}" srcOrd="3" destOrd="0" presId="urn:microsoft.com/office/officeart/2009/layout/ReverseList"/>
    <dgm:cxn modelId="{29A2D3C4-B14F-4982-BE72-336CBE9E7FD9}" type="presParOf" srcId="{FC2379AC-7299-4767-83F8-40BEC959C6E5}" destId="{A65E3219-AA9A-49B3-812F-6BDB34540961}" srcOrd="4" destOrd="0" presId="urn:microsoft.com/office/officeart/2009/layout/ReverseList"/>
    <dgm:cxn modelId="{59654B6F-5CDC-4717-9307-AC6D23E5C846}" type="presParOf" srcId="{FC2379AC-7299-4767-83F8-40BEC959C6E5}" destId="{3E59F882-8F23-449C-B44B-62410A55C4E7}" srcOrd="5" destOrd="0" presId="urn:microsoft.com/office/officeart/2009/layout/Revers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2DB78F-4DF5-4AF4-B84E-764994EF538A}">
      <dsp:nvSpPr>
        <dsp:cNvPr id="0" name=""/>
        <dsp:cNvSpPr/>
      </dsp:nvSpPr>
      <dsp:spPr>
        <a:xfrm rot="16200000">
          <a:off x="271910" y="353687"/>
          <a:ext cx="678744" cy="414784"/>
        </a:xfrm>
        <a:prstGeom prst="round2SameRect">
          <a:avLst>
            <a:gd name="adj1" fmla="val 16670"/>
            <a:gd name="adj2" fmla="val 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44450" rIns="40005" bIns="44450" numCol="1" spcCol="1270" anchor="t" anchorCtr="0">
          <a:noAutofit/>
        </a:bodyPr>
        <a:lstStyle/>
        <a:p>
          <a:pPr lvl="0" algn="l" defTabSz="311150">
            <a:lnSpc>
              <a:spcPct val="90000"/>
            </a:lnSpc>
            <a:spcBef>
              <a:spcPct val="0"/>
            </a:spcBef>
            <a:spcAft>
              <a:spcPct val="35000"/>
            </a:spcAft>
          </a:pPr>
          <a:endParaRPr lang="it-IT" sz="700" kern="1200" dirty="0"/>
        </a:p>
        <a:p>
          <a:pPr lvl="0" algn="l" defTabSz="311150">
            <a:lnSpc>
              <a:spcPct val="90000"/>
            </a:lnSpc>
            <a:spcBef>
              <a:spcPct val="0"/>
            </a:spcBef>
            <a:spcAft>
              <a:spcPct val="35000"/>
            </a:spcAft>
          </a:pPr>
          <a:r>
            <a:rPr lang="it-IT" sz="700" kern="1200" dirty="0"/>
            <a:t>PRIMA 		</a:t>
          </a:r>
        </a:p>
      </dsp:txBody>
      <dsp:txXfrm rot="5400000">
        <a:off x="424142" y="241959"/>
        <a:ext cx="394532" cy="638240"/>
      </dsp:txXfrm>
    </dsp:sp>
    <dsp:sp modelId="{51D78CCC-2DF4-465D-87F9-C28B47FF7E38}">
      <dsp:nvSpPr>
        <dsp:cNvPr id="0" name=""/>
        <dsp:cNvSpPr/>
      </dsp:nvSpPr>
      <dsp:spPr>
        <a:xfrm rot="5400000">
          <a:off x="705529" y="353687"/>
          <a:ext cx="678744" cy="414784"/>
        </a:xfrm>
        <a:prstGeom prst="round2SameRect">
          <a:avLst>
            <a:gd name="adj1" fmla="val 16670"/>
            <a:gd name="adj2" fmla="val 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005" tIns="44450" rIns="26670" bIns="44450" numCol="1" spcCol="1270" anchor="t" anchorCtr="0">
          <a:noAutofit/>
        </a:bodyPr>
        <a:lstStyle/>
        <a:p>
          <a:pPr lvl="0" algn="l" defTabSz="311150">
            <a:lnSpc>
              <a:spcPct val="90000"/>
            </a:lnSpc>
            <a:spcBef>
              <a:spcPct val="0"/>
            </a:spcBef>
            <a:spcAft>
              <a:spcPct val="35000"/>
            </a:spcAft>
          </a:pPr>
          <a:endParaRPr lang="it-IT" sz="700" kern="1200" dirty="0"/>
        </a:p>
        <a:p>
          <a:pPr lvl="0" algn="l" defTabSz="311150">
            <a:lnSpc>
              <a:spcPct val="90000"/>
            </a:lnSpc>
            <a:spcBef>
              <a:spcPct val="0"/>
            </a:spcBef>
            <a:spcAft>
              <a:spcPct val="35000"/>
            </a:spcAft>
          </a:pPr>
          <a:r>
            <a:rPr lang="it-IT" sz="700" kern="1200" dirty="0"/>
            <a:t> DOPO</a:t>
          </a:r>
        </a:p>
      </dsp:txBody>
      <dsp:txXfrm rot="-5400000">
        <a:off x="837509" y="241959"/>
        <a:ext cx="394532" cy="638240"/>
      </dsp:txXfrm>
    </dsp:sp>
    <dsp:sp modelId="{A65E3219-AA9A-49B3-812F-6BDB34540961}">
      <dsp:nvSpPr>
        <dsp:cNvPr id="0" name=""/>
        <dsp:cNvSpPr/>
      </dsp:nvSpPr>
      <dsp:spPr>
        <a:xfrm>
          <a:off x="611239" y="33149"/>
          <a:ext cx="433619" cy="433598"/>
        </a:xfrm>
        <a:prstGeom prst="circularArrow">
          <a:avLst>
            <a:gd name="adj1" fmla="val 12500"/>
            <a:gd name="adj2" fmla="val 1142322"/>
            <a:gd name="adj3" fmla="val 20457678"/>
            <a:gd name="adj4" fmla="val 10800000"/>
            <a:gd name="adj5" fmla="val 125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E59F882-8F23-449C-B44B-62410A55C4E7}">
      <dsp:nvSpPr>
        <dsp:cNvPr id="0" name=""/>
        <dsp:cNvSpPr/>
      </dsp:nvSpPr>
      <dsp:spPr>
        <a:xfrm rot="21026230" flipV="1">
          <a:off x="698471" y="905254"/>
          <a:ext cx="433619" cy="300999"/>
        </a:xfrm>
        <a:prstGeom prst="circularArrow">
          <a:avLst>
            <a:gd name="adj1" fmla="val 12500"/>
            <a:gd name="adj2" fmla="val 1142322"/>
            <a:gd name="adj3" fmla="val 20457678"/>
            <a:gd name="adj4" fmla="val 10800000"/>
            <a:gd name="adj5" fmla="val 12500"/>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2DB78F-4DF5-4AF4-B84E-764994EF538A}">
      <dsp:nvSpPr>
        <dsp:cNvPr id="0" name=""/>
        <dsp:cNvSpPr/>
      </dsp:nvSpPr>
      <dsp:spPr>
        <a:xfrm rot="16200000">
          <a:off x="271910" y="353687"/>
          <a:ext cx="678744" cy="414784"/>
        </a:xfrm>
        <a:prstGeom prst="round2SameRect">
          <a:avLst>
            <a:gd name="adj1" fmla="val 16670"/>
            <a:gd name="adj2" fmla="val 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44450" rIns="40005" bIns="44450" numCol="1" spcCol="1270" anchor="t" anchorCtr="0">
          <a:noAutofit/>
        </a:bodyPr>
        <a:lstStyle/>
        <a:p>
          <a:pPr lvl="0" algn="l" defTabSz="311150">
            <a:lnSpc>
              <a:spcPct val="90000"/>
            </a:lnSpc>
            <a:spcBef>
              <a:spcPct val="0"/>
            </a:spcBef>
            <a:spcAft>
              <a:spcPct val="35000"/>
            </a:spcAft>
          </a:pPr>
          <a:endParaRPr lang="it-IT" sz="700" kern="1200" dirty="0"/>
        </a:p>
        <a:p>
          <a:pPr lvl="0" algn="l" defTabSz="311150">
            <a:lnSpc>
              <a:spcPct val="90000"/>
            </a:lnSpc>
            <a:spcBef>
              <a:spcPct val="0"/>
            </a:spcBef>
            <a:spcAft>
              <a:spcPct val="35000"/>
            </a:spcAft>
          </a:pPr>
          <a:r>
            <a:rPr lang="it-IT" sz="700" kern="1200" dirty="0"/>
            <a:t>PRIMA 		</a:t>
          </a:r>
        </a:p>
      </dsp:txBody>
      <dsp:txXfrm rot="5400000">
        <a:off x="424142" y="241959"/>
        <a:ext cx="394532" cy="638240"/>
      </dsp:txXfrm>
    </dsp:sp>
    <dsp:sp modelId="{51D78CCC-2DF4-465D-87F9-C28B47FF7E38}">
      <dsp:nvSpPr>
        <dsp:cNvPr id="0" name=""/>
        <dsp:cNvSpPr/>
      </dsp:nvSpPr>
      <dsp:spPr>
        <a:xfrm rot="5400000">
          <a:off x="705529" y="353687"/>
          <a:ext cx="678744" cy="414784"/>
        </a:xfrm>
        <a:prstGeom prst="round2SameRect">
          <a:avLst>
            <a:gd name="adj1" fmla="val 16670"/>
            <a:gd name="adj2" fmla="val 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005" tIns="44450" rIns="26670" bIns="44450" numCol="1" spcCol="1270" anchor="t" anchorCtr="0">
          <a:noAutofit/>
        </a:bodyPr>
        <a:lstStyle/>
        <a:p>
          <a:pPr lvl="0" algn="l" defTabSz="311150">
            <a:lnSpc>
              <a:spcPct val="90000"/>
            </a:lnSpc>
            <a:spcBef>
              <a:spcPct val="0"/>
            </a:spcBef>
            <a:spcAft>
              <a:spcPct val="35000"/>
            </a:spcAft>
          </a:pPr>
          <a:endParaRPr lang="it-IT" sz="700" kern="1200" dirty="0"/>
        </a:p>
        <a:p>
          <a:pPr lvl="0" algn="l" defTabSz="311150">
            <a:lnSpc>
              <a:spcPct val="90000"/>
            </a:lnSpc>
            <a:spcBef>
              <a:spcPct val="0"/>
            </a:spcBef>
            <a:spcAft>
              <a:spcPct val="35000"/>
            </a:spcAft>
          </a:pPr>
          <a:r>
            <a:rPr lang="it-IT" sz="700" kern="1200" dirty="0"/>
            <a:t> DOPO</a:t>
          </a:r>
        </a:p>
      </dsp:txBody>
      <dsp:txXfrm rot="-5400000">
        <a:off x="837509" y="241959"/>
        <a:ext cx="394532" cy="638240"/>
      </dsp:txXfrm>
    </dsp:sp>
    <dsp:sp modelId="{A65E3219-AA9A-49B3-812F-6BDB34540961}">
      <dsp:nvSpPr>
        <dsp:cNvPr id="0" name=""/>
        <dsp:cNvSpPr/>
      </dsp:nvSpPr>
      <dsp:spPr>
        <a:xfrm>
          <a:off x="611239" y="33149"/>
          <a:ext cx="433619" cy="433598"/>
        </a:xfrm>
        <a:prstGeom prst="circularArrow">
          <a:avLst>
            <a:gd name="adj1" fmla="val 12500"/>
            <a:gd name="adj2" fmla="val 1142322"/>
            <a:gd name="adj3" fmla="val 20457678"/>
            <a:gd name="adj4" fmla="val 10800000"/>
            <a:gd name="adj5" fmla="val 125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E59F882-8F23-449C-B44B-62410A55C4E7}">
      <dsp:nvSpPr>
        <dsp:cNvPr id="0" name=""/>
        <dsp:cNvSpPr/>
      </dsp:nvSpPr>
      <dsp:spPr>
        <a:xfrm rot="21026230" flipV="1">
          <a:off x="698471" y="905254"/>
          <a:ext cx="433619" cy="300999"/>
        </a:xfrm>
        <a:prstGeom prst="circularArrow">
          <a:avLst>
            <a:gd name="adj1" fmla="val 12500"/>
            <a:gd name="adj2" fmla="val 1142322"/>
            <a:gd name="adj3" fmla="val 20457678"/>
            <a:gd name="adj4" fmla="val 10800000"/>
            <a:gd name="adj5" fmla="val 12500"/>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9/layout/ReverseList">
  <dgm:title val=""/>
  <dgm:desc val=""/>
  <dgm:catLst>
    <dgm:cat type="relationship" pri="3800"/>
  </dgm:catLst>
  <dgm:samp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clrData>
  <dgm:layoutNode name="Name0">
    <dgm:varLst>
      <dgm:chMax val="2"/>
      <dgm:chPref val="2"/>
      <dgm:animLvl val="lvl"/>
    </dgm:varLst>
    <dgm:choose name="Name1">
      <dgm:if name="Name2" axis="ch" ptType="node" func="cnt" op="lte" val="1">
        <dgm:alg type="composite">
          <dgm:param type="ar" val="0.9993"/>
        </dgm:alg>
      </dgm:if>
      <dgm:else name="Name3">
        <dgm:alg type="composite">
          <dgm:param type="ar" val="0.8036"/>
        </dgm:alg>
      </dgm:else>
    </dgm:choose>
    <dgm:shape xmlns:r="http://schemas.openxmlformats.org/officeDocument/2006/relationships" r:blip="">
      <dgm:adjLst/>
    </dgm:shape>
    <dgm:choose name="Name4">
      <dgm:if name="Name5" axis="ch" ptType="node" func="cnt" op="lte" val="1">
        <dgm:constrLst>
          <dgm:constr type="primFontSz" for="des" ptType="node" op="equ" val="65"/>
          <dgm:constr type="l" for="ch" forName="LeftNode" refType="w" fact="0"/>
          <dgm:constr type="t" for="ch" forName="LeftNode" refType="h" fact="0.25"/>
          <dgm:constr type="w" for="ch" forName="LeftNode" refType="w" fact="0.5"/>
          <dgm:constr type="h" for="ch" forName="LeftNode" refType="h"/>
          <dgm:constr type="l" for="ch" forName="LeftText" refType="w" fact="0"/>
          <dgm:constr type="t" for="ch" forName="LeftText" refType="h" fact="0.25"/>
          <dgm:constr type="w" for="ch" forName="LeftText" refType="w" fact="0.5"/>
          <dgm:constr type="h" for="ch" forName="LeftText" refType="h"/>
        </dgm:constrLst>
      </dgm:if>
      <dgm:else name="Name6">
        <dgm:constrLst>
          <dgm:constr type="primFontSz" for="des" ptType="node" op="equ" val="65"/>
          <dgm:constr type="l" for="ch" forName="LeftNode" refType="w" fact="0"/>
          <dgm:constr type="t" for="ch" forName="LeftNode" refType="h" fact="0.1786"/>
          <dgm:constr type="w" for="ch" forName="LeftNode" refType="w" fact="0.4889"/>
          <dgm:constr type="h" for="ch" forName="LeftNode" refType="h" fact="0.6429"/>
          <dgm:constr type="l" for="ch" forName="LeftText" refType="w" fact="0"/>
          <dgm:constr type="t" for="ch" forName="LeftText" refType="h" fact="0.1786"/>
          <dgm:constr type="w" for="ch" forName="LeftText" refType="w" fact="0.4889"/>
          <dgm:constr type="h" for="ch" forName="LeftText" refType="h" fact="0.6429"/>
          <dgm:constr type="l" for="ch" forName="RightNode" refType="w" fact="0.5111"/>
          <dgm:constr type="t" for="ch" forName="RightNode" refType="h" fact="0.1786"/>
          <dgm:constr type="w" for="ch" forName="RightNode" refType="w" fact="0.4889"/>
          <dgm:constr type="h" for="ch" forName="RightNode" refType="h" fact="0.6429"/>
          <dgm:constr type="l" for="ch" forName="RightText" refType="w" fact="0.5111"/>
          <dgm:constr type="t" for="ch" forName="RightText" refType="h" fact="0.1786"/>
          <dgm:constr type="w" for="ch" forName="RightText" refType="w" fact="0.4889"/>
          <dgm:constr type="h" for="ch" forName="RightText" refType="h" fact="0.6429"/>
          <dgm:constr type="l" for="ch" forName="TopArrow" refType="w" fact="0.2444"/>
          <dgm:constr type="t" for="ch" forName="TopArrow" refType="h" fact="0"/>
          <dgm:constr type="w" for="ch" forName="TopArrow" refType="w" fact="0.5111"/>
          <dgm:constr type="h" for="ch" forName="TopArrow" refType="h" fact="0.4107"/>
          <dgm:constr type="l" for="ch" forName="BottomArrow" refType="w" fact="0.2444"/>
          <dgm:constr type="t" for="ch" forName="BottomArrow" refType="h" fact="0.5893"/>
          <dgm:constr type="w" for="ch" forName="BottomArrow" refType="w" fact="0.5111"/>
          <dgm:constr type="h" for="ch" forName="BottomArrow" refType="h" fact="0.4107"/>
        </dgm:constrLst>
      </dgm:else>
    </dgm:choose>
    <dgm:choose name="Name7">
      <dgm:if name="Name8" axis="ch" ptType="node" func="cnt" op="gte" val="1">
        <dgm:layoutNode name="LeftText" styleLbl="revTx" moveWith="LeftNode">
          <dgm:varLst>
            <dgm:bulletEnabled val="1"/>
          </dgm:varLst>
          <dgm:alg type="tx">
            <dgm:param type="txAnchorVert" val="t"/>
            <dgm:param type="parTxLTRAlign" val="l"/>
          </dgm:alg>
          <dgm:choose name="Name9">
            <dgm:if name="Name10" axis="ch" ptType="node" func="cnt" op="lte" val="1">
              <dgm:shape xmlns:r="http://schemas.openxmlformats.org/officeDocument/2006/relationships" type="roundRect" r:blip="" hideGeom="1">
                <dgm:adjLst>
                  <dgm:adj idx="1" val="0.1667"/>
                  <dgm:adj idx="2" val="0"/>
                </dgm:adjLst>
              </dgm:shape>
              <dgm:presOf axis="ch desOrSelf" ptType="node node" st="1 1" cnt="1 0"/>
              <dgm:constrLst>
                <dgm:constr type="lMarg" refType="primFontSz" fact="0.3"/>
                <dgm:constr type="rMarg" refType="primFontSz" fact="0.3"/>
                <dgm:constr type="tMarg" refType="primFontSz" fact="0.5"/>
                <dgm:constr type="bMarg" refType="primFontSz" fact="0.5"/>
              </dgm:constrLst>
            </dgm:if>
            <dgm:else name="Name11">
              <dgm:shape xmlns:r="http://schemas.openxmlformats.org/officeDocument/2006/relationships" rot="270" type="round2SameRect" r:blip="" hideGeom="1">
                <dgm:adjLst>
                  <dgm:adj idx="1" val="0.1667"/>
                  <dgm:adj idx="2" val="0"/>
                </dgm:adjLst>
              </dgm:shape>
              <dgm:presOf axis="ch desOrSelf" ptType="node node" st="1 1" cnt="1 0"/>
              <dgm:constrLst>
                <dgm:constr type="lMarg" refType="primFontSz" fact="0.3"/>
                <dgm:constr type="rMarg" refType="primFontSz" fact="0.45"/>
                <dgm:constr type="tMarg" refType="primFontSz" fact="0.5"/>
                <dgm:constr type="bMarg" refType="primFontSz" fact="0.5"/>
              </dgm:constrLst>
            </dgm:else>
          </dgm:choose>
          <dgm:ruleLst>
            <dgm:rule type="primFontSz" val="5" fact="NaN" max="NaN"/>
          </dgm:ruleLst>
        </dgm:layoutNode>
        <dgm:layoutNode name="LeftNode" styleLbl="bgImgPlace1">
          <dgm:varLst>
            <dgm:chMax val="2"/>
            <dgm:chPref val="2"/>
          </dgm:varLst>
          <dgm:alg type="sp"/>
          <dgm:choose name="Name12">
            <dgm:if name="Name13" axis="ch" ptType="node" func="cnt" op="lte" val="1">
              <dgm:shape xmlns:r="http://schemas.openxmlformats.org/officeDocument/2006/relationships" type="roundRect" r:blip="">
                <dgm:adjLst>
                  <dgm:adj idx="1" val="0.1667"/>
                  <dgm:adj idx="2" val="0"/>
                </dgm:adjLst>
              </dgm:shape>
            </dgm:if>
            <dgm:else name="Name14">
              <dgm:shape xmlns:r="http://schemas.openxmlformats.org/officeDocument/2006/relationships" rot="270" type="round2SameRect" r:blip="">
                <dgm:adjLst>
                  <dgm:adj idx="1" val="0.1667"/>
                  <dgm:adj idx="2" val="0"/>
                </dgm:adjLst>
              </dgm:shape>
            </dgm:else>
          </dgm:choose>
          <dgm:presOf axis="ch desOrSelf" ptType="node node" st="1 1" cnt="1 0"/>
        </dgm:layoutNode>
        <dgm:choose name="Name15">
          <dgm:if name="Name16" axis="ch" ptType="node" func="cnt" op="gte" val="2">
            <dgm:layoutNode name="RightText" styleLbl="revTx" moveWith="RightNode">
              <dgm:varLst>
                <dgm:bulletEnabled val="1"/>
              </dgm:varLst>
              <dgm:alg type="tx">
                <dgm:param type="txAnchorVert" val="t"/>
                <dgm:param type="parTxLTRAlign" val="l"/>
              </dgm:alg>
              <dgm:shape xmlns:r="http://schemas.openxmlformats.org/officeDocument/2006/relationships" rot="90" type="round2SameRect" r:blip="" hideGeom="1">
                <dgm:adjLst>
                  <dgm:adj idx="1" val="0.1667"/>
                  <dgm:adj idx="2" val="0"/>
                </dgm:adjLst>
              </dgm:shape>
              <dgm:presOf axis="ch desOrSelf" ptType="node node" st="2 1" cnt="1 0"/>
              <dgm:constrLst>
                <dgm:constr type="lMarg" refType="primFontSz" fact="0.45"/>
                <dgm:constr type="rMarg" refType="primFontSz" fact="0.3"/>
                <dgm:constr type="tMarg" refType="primFontSz" fact="0.5"/>
                <dgm:constr type="bMarg" refType="primFontSz" fact="0.5"/>
              </dgm:constrLst>
              <dgm:ruleLst>
                <dgm:rule type="primFontSz" val="5" fact="NaN" max="NaN"/>
              </dgm:ruleLst>
            </dgm:layoutNode>
            <dgm:layoutNode name="RightNode" styleLbl="bgImgPlace1">
              <dgm:varLst>
                <dgm:chMax val="0"/>
                <dgm:chPref val="0"/>
              </dgm:varLst>
              <dgm:alg type="sp"/>
              <dgm:shape xmlns:r="http://schemas.openxmlformats.org/officeDocument/2006/relationships" rot="90" type="round2SameRect" r:blip="">
                <dgm:adjLst>
                  <dgm:adj idx="1" val="0.1667"/>
                  <dgm:adj idx="2" val="0"/>
                </dgm:adjLst>
              </dgm:shape>
              <dgm:presOf axis="ch desOrSelf" ptType="node node" st="2 1" cnt="1 0"/>
            </dgm:layoutNode>
            <dgm:layoutNode name="TopArrow">
              <dgm:alg type="sp"/>
              <dgm:shape xmlns:r="http://schemas.openxmlformats.org/officeDocument/2006/relationships" type="circularArrow" r:blip="">
                <dgm:adjLst>
                  <dgm:adj idx="1" val="0.125"/>
                  <dgm:adj idx="2" val="19.0387"/>
                  <dgm:adj idx="3" val="-19.0387"/>
                  <dgm:adj idx="4" val="180"/>
                  <dgm:adj idx="5" val="0.125"/>
                </dgm:adjLst>
              </dgm:shape>
              <dgm:presOf/>
            </dgm:layoutNode>
            <dgm:layoutNode name="BottomArrow">
              <dgm:alg type="sp"/>
              <dgm:shape xmlns:r="http://schemas.openxmlformats.org/officeDocument/2006/relationships" rot="180" type="circularArrow" r:blip="">
                <dgm:adjLst>
                  <dgm:adj idx="1" val="0.125"/>
                  <dgm:adj idx="2" val="19.0387"/>
                  <dgm:adj idx="3" val="-19.0387"/>
                  <dgm:adj idx="4" val="180"/>
                  <dgm:adj idx="5" val="0.125"/>
                </dgm:adjLst>
              </dgm:shape>
              <dgm:presOf/>
            </dgm:layoutNode>
          </dgm:if>
          <dgm:else name="Name17"/>
        </dgm:choose>
      </dgm:if>
      <dgm:else name="Name18"/>
    </dgm:choose>
  </dgm:layoutNode>
</dgm:layoutDef>
</file>

<file path=ppt/diagrams/layout2.xml><?xml version="1.0" encoding="utf-8"?>
<dgm:layoutDef xmlns:dgm="http://schemas.openxmlformats.org/drawingml/2006/diagram" xmlns:a="http://schemas.openxmlformats.org/drawingml/2006/main" uniqueId="urn:microsoft.com/office/officeart/2009/layout/ReverseList">
  <dgm:title val=""/>
  <dgm:desc val=""/>
  <dgm:catLst>
    <dgm:cat type="relationship" pri="3800"/>
  </dgm:catLst>
  <dgm:samp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clrData>
  <dgm:layoutNode name="Name0">
    <dgm:varLst>
      <dgm:chMax val="2"/>
      <dgm:chPref val="2"/>
      <dgm:animLvl val="lvl"/>
    </dgm:varLst>
    <dgm:choose name="Name1">
      <dgm:if name="Name2" axis="ch" ptType="node" func="cnt" op="lte" val="1">
        <dgm:alg type="composite">
          <dgm:param type="ar" val="0.9993"/>
        </dgm:alg>
      </dgm:if>
      <dgm:else name="Name3">
        <dgm:alg type="composite">
          <dgm:param type="ar" val="0.8036"/>
        </dgm:alg>
      </dgm:else>
    </dgm:choose>
    <dgm:shape xmlns:r="http://schemas.openxmlformats.org/officeDocument/2006/relationships" r:blip="">
      <dgm:adjLst/>
    </dgm:shape>
    <dgm:choose name="Name4">
      <dgm:if name="Name5" axis="ch" ptType="node" func="cnt" op="lte" val="1">
        <dgm:constrLst>
          <dgm:constr type="primFontSz" for="des" ptType="node" op="equ" val="65"/>
          <dgm:constr type="l" for="ch" forName="LeftNode" refType="w" fact="0"/>
          <dgm:constr type="t" for="ch" forName="LeftNode" refType="h" fact="0.25"/>
          <dgm:constr type="w" for="ch" forName="LeftNode" refType="w" fact="0.5"/>
          <dgm:constr type="h" for="ch" forName="LeftNode" refType="h"/>
          <dgm:constr type="l" for="ch" forName="LeftText" refType="w" fact="0"/>
          <dgm:constr type="t" for="ch" forName="LeftText" refType="h" fact="0.25"/>
          <dgm:constr type="w" for="ch" forName="LeftText" refType="w" fact="0.5"/>
          <dgm:constr type="h" for="ch" forName="LeftText" refType="h"/>
        </dgm:constrLst>
      </dgm:if>
      <dgm:else name="Name6">
        <dgm:constrLst>
          <dgm:constr type="primFontSz" for="des" ptType="node" op="equ" val="65"/>
          <dgm:constr type="l" for="ch" forName="LeftNode" refType="w" fact="0"/>
          <dgm:constr type="t" for="ch" forName="LeftNode" refType="h" fact="0.1786"/>
          <dgm:constr type="w" for="ch" forName="LeftNode" refType="w" fact="0.4889"/>
          <dgm:constr type="h" for="ch" forName="LeftNode" refType="h" fact="0.6429"/>
          <dgm:constr type="l" for="ch" forName="LeftText" refType="w" fact="0"/>
          <dgm:constr type="t" for="ch" forName="LeftText" refType="h" fact="0.1786"/>
          <dgm:constr type="w" for="ch" forName="LeftText" refType="w" fact="0.4889"/>
          <dgm:constr type="h" for="ch" forName="LeftText" refType="h" fact="0.6429"/>
          <dgm:constr type="l" for="ch" forName="RightNode" refType="w" fact="0.5111"/>
          <dgm:constr type="t" for="ch" forName="RightNode" refType="h" fact="0.1786"/>
          <dgm:constr type="w" for="ch" forName="RightNode" refType="w" fact="0.4889"/>
          <dgm:constr type="h" for="ch" forName="RightNode" refType="h" fact="0.6429"/>
          <dgm:constr type="l" for="ch" forName="RightText" refType="w" fact="0.5111"/>
          <dgm:constr type="t" for="ch" forName="RightText" refType="h" fact="0.1786"/>
          <dgm:constr type="w" for="ch" forName="RightText" refType="w" fact="0.4889"/>
          <dgm:constr type="h" for="ch" forName="RightText" refType="h" fact="0.6429"/>
          <dgm:constr type="l" for="ch" forName="TopArrow" refType="w" fact="0.2444"/>
          <dgm:constr type="t" for="ch" forName="TopArrow" refType="h" fact="0"/>
          <dgm:constr type="w" for="ch" forName="TopArrow" refType="w" fact="0.5111"/>
          <dgm:constr type="h" for="ch" forName="TopArrow" refType="h" fact="0.4107"/>
          <dgm:constr type="l" for="ch" forName="BottomArrow" refType="w" fact="0.2444"/>
          <dgm:constr type="t" for="ch" forName="BottomArrow" refType="h" fact="0.5893"/>
          <dgm:constr type="w" for="ch" forName="BottomArrow" refType="w" fact="0.5111"/>
          <dgm:constr type="h" for="ch" forName="BottomArrow" refType="h" fact="0.4107"/>
        </dgm:constrLst>
      </dgm:else>
    </dgm:choose>
    <dgm:choose name="Name7">
      <dgm:if name="Name8" axis="ch" ptType="node" func="cnt" op="gte" val="1">
        <dgm:layoutNode name="LeftText" styleLbl="revTx" moveWith="LeftNode">
          <dgm:varLst>
            <dgm:bulletEnabled val="1"/>
          </dgm:varLst>
          <dgm:alg type="tx">
            <dgm:param type="txAnchorVert" val="t"/>
            <dgm:param type="parTxLTRAlign" val="l"/>
          </dgm:alg>
          <dgm:choose name="Name9">
            <dgm:if name="Name10" axis="ch" ptType="node" func="cnt" op="lte" val="1">
              <dgm:shape xmlns:r="http://schemas.openxmlformats.org/officeDocument/2006/relationships" type="roundRect" r:blip="" hideGeom="1">
                <dgm:adjLst>
                  <dgm:adj idx="1" val="0.1667"/>
                  <dgm:adj idx="2" val="0"/>
                </dgm:adjLst>
              </dgm:shape>
              <dgm:presOf axis="ch desOrSelf" ptType="node node" st="1 1" cnt="1 0"/>
              <dgm:constrLst>
                <dgm:constr type="lMarg" refType="primFontSz" fact="0.3"/>
                <dgm:constr type="rMarg" refType="primFontSz" fact="0.3"/>
                <dgm:constr type="tMarg" refType="primFontSz" fact="0.5"/>
                <dgm:constr type="bMarg" refType="primFontSz" fact="0.5"/>
              </dgm:constrLst>
            </dgm:if>
            <dgm:else name="Name11">
              <dgm:shape xmlns:r="http://schemas.openxmlformats.org/officeDocument/2006/relationships" rot="270" type="round2SameRect" r:blip="" hideGeom="1">
                <dgm:adjLst>
                  <dgm:adj idx="1" val="0.1667"/>
                  <dgm:adj idx="2" val="0"/>
                </dgm:adjLst>
              </dgm:shape>
              <dgm:presOf axis="ch desOrSelf" ptType="node node" st="1 1" cnt="1 0"/>
              <dgm:constrLst>
                <dgm:constr type="lMarg" refType="primFontSz" fact="0.3"/>
                <dgm:constr type="rMarg" refType="primFontSz" fact="0.45"/>
                <dgm:constr type="tMarg" refType="primFontSz" fact="0.5"/>
                <dgm:constr type="bMarg" refType="primFontSz" fact="0.5"/>
              </dgm:constrLst>
            </dgm:else>
          </dgm:choose>
          <dgm:ruleLst>
            <dgm:rule type="primFontSz" val="5" fact="NaN" max="NaN"/>
          </dgm:ruleLst>
        </dgm:layoutNode>
        <dgm:layoutNode name="LeftNode" styleLbl="bgImgPlace1">
          <dgm:varLst>
            <dgm:chMax val="2"/>
            <dgm:chPref val="2"/>
          </dgm:varLst>
          <dgm:alg type="sp"/>
          <dgm:choose name="Name12">
            <dgm:if name="Name13" axis="ch" ptType="node" func="cnt" op="lte" val="1">
              <dgm:shape xmlns:r="http://schemas.openxmlformats.org/officeDocument/2006/relationships" type="roundRect" r:blip="">
                <dgm:adjLst>
                  <dgm:adj idx="1" val="0.1667"/>
                  <dgm:adj idx="2" val="0"/>
                </dgm:adjLst>
              </dgm:shape>
            </dgm:if>
            <dgm:else name="Name14">
              <dgm:shape xmlns:r="http://schemas.openxmlformats.org/officeDocument/2006/relationships" rot="270" type="round2SameRect" r:blip="">
                <dgm:adjLst>
                  <dgm:adj idx="1" val="0.1667"/>
                  <dgm:adj idx="2" val="0"/>
                </dgm:adjLst>
              </dgm:shape>
            </dgm:else>
          </dgm:choose>
          <dgm:presOf axis="ch desOrSelf" ptType="node node" st="1 1" cnt="1 0"/>
        </dgm:layoutNode>
        <dgm:choose name="Name15">
          <dgm:if name="Name16" axis="ch" ptType="node" func="cnt" op="gte" val="2">
            <dgm:layoutNode name="RightText" styleLbl="revTx" moveWith="RightNode">
              <dgm:varLst>
                <dgm:bulletEnabled val="1"/>
              </dgm:varLst>
              <dgm:alg type="tx">
                <dgm:param type="txAnchorVert" val="t"/>
                <dgm:param type="parTxLTRAlign" val="l"/>
              </dgm:alg>
              <dgm:shape xmlns:r="http://schemas.openxmlformats.org/officeDocument/2006/relationships" rot="90" type="round2SameRect" r:blip="" hideGeom="1">
                <dgm:adjLst>
                  <dgm:adj idx="1" val="0.1667"/>
                  <dgm:adj idx="2" val="0"/>
                </dgm:adjLst>
              </dgm:shape>
              <dgm:presOf axis="ch desOrSelf" ptType="node node" st="2 1" cnt="1 0"/>
              <dgm:constrLst>
                <dgm:constr type="lMarg" refType="primFontSz" fact="0.45"/>
                <dgm:constr type="rMarg" refType="primFontSz" fact="0.3"/>
                <dgm:constr type="tMarg" refType="primFontSz" fact="0.5"/>
                <dgm:constr type="bMarg" refType="primFontSz" fact="0.5"/>
              </dgm:constrLst>
              <dgm:ruleLst>
                <dgm:rule type="primFontSz" val="5" fact="NaN" max="NaN"/>
              </dgm:ruleLst>
            </dgm:layoutNode>
            <dgm:layoutNode name="RightNode" styleLbl="bgImgPlace1">
              <dgm:varLst>
                <dgm:chMax val="0"/>
                <dgm:chPref val="0"/>
              </dgm:varLst>
              <dgm:alg type="sp"/>
              <dgm:shape xmlns:r="http://schemas.openxmlformats.org/officeDocument/2006/relationships" rot="90" type="round2SameRect" r:blip="">
                <dgm:adjLst>
                  <dgm:adj idx="1" val="0.1667"/>
                  <dgm:adj idx="2" val="0"/>
                </dgm:adjLst>
              </dgm:shape>
              <dgm:presOf axis="ch desOrSelf" ptType="node node" st="2 1" cnt="1 0"/>
            </dgm:layoutNode>
            <dgm:layoutNode name="TopArrow">
              <dgm:alg type="sp"/>
              <dgm:shape xmlns:r="http://schemas.openxmlformats.org/officeDocument/2006/relationships" type="circularArrow" r:blip="">
                <dgm:adjLst>
                  <dgm:adj idx="1" val="0.125"/>
                  <dgm:adj idx="2" val="19.0387"/>
                  <dgm:adj idx="3" val="-19.0387"/>
                  <dgm:adj idx="4" val="180"/>
                  <dgm:adj idx="5" val="0.125"/>
                </dgm:adjLst>
              </dgm:shape>
              <dgm:presOf/>
            </dgm:layoutNode>
            <dgm:layoutNode name="BottomArrow">
              <dgm:alg type="sp"/>
              <dgm:shape xmlns:r="http://schemas.openxmlformats.org/officeDocument/2006/relationships" rot="180" type="circularArrow" r:blip="">
                <dgm:adjLst>
                  <dgm:adj idx="1" val="0.125"/>
                  <dgm:adj idx="2" val="19.0387"/>
                  <dgm:adj idx="3" val="-19.0387"/>
                  <dgm:adj idx="4" val="180"/>
                  <dgm:adj idx="5" val="0.125"/>
                </dgm:adjLst>
              </dgm:shape>
              <dgm:presOf/>
            </dgm:layoutNode>
          </dgm:if>
          <dgm:else name="Name17"/>
        </dgm:choose>
      </dgm:if>
      <dgm:else name="Name1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1" y="1"/>
            <a:ext cx="4342534" cy="344408"/>
          </a:xfrm>
          <a:prstGeom prst="rect">
            <a:avLst/>
          </a:prstGeom>
        </p:spPr>
        <p:txBody>
          <a:bodyPr vert="horz" lIns="92354" tIns="46177" rIns="92354" bIns="46177" rtlCol="0"/>
          <a:lstStyle>
            <a:lvl1pPr algn="l" fontAlgn="auto">
              <a:spcBef>
                <a:spcPts val="0"/>
              </a:spcBef>
              <a:spcAft>
                <a:spcPts val="0"/>
              </a:spcAft>
              <a:defRPr sz="1200">
                <a:latin typeface="+mn-lt"/>
                <a:ea typeface="+mn-ea"/>
                <a:cs typeface="+mn-cs"/>
              </a:defRPr>
            </a:lvl1pPr>
          </a:lstStyle>
          <a:p>
            <a:pPr>
              <a:defRPr/>
            </a:pPr>
            <a:endParaRPr lang="it-IT"/>
          </a:p>
        </p:txBody>
      </p:sp>
      <p:sp>
        <p:nvSpPr>
          <p:cNvPr id="3" name="Segnaposto data 2"/>
          <p:cNvSpPr>
            <a:spLocks noGrp="1"/>
          </p:cNvSpPr>
          <p:nvPr>
            <p:ph type="dt" sz="quarter" idx="1"/>
          </p:nvPr>
        </p:nvSpPr>
        <p:spPr>
          <a:xfrm>
            <a:off x="5673841" y="1"/>
            <a:ext cx="4342534" cy="344408"/>
          </a:xfrm>
          <a:prstGeom prst="rect">
            <a:avLst/>
          </a:prstGeom>
        </p:spPr>
        <p:txBody>
          <a:bodyPr vert="horz" wrap="square" lIns="92354" tIns="46177" rIns="92354" bIns="46177" numCol="1" anchor="t" anchorCtr="0" compatLnSpc="1">
            <a:prstTxWarp prst="textNoShape">
              <a:avLst/>
            </a:prstTxWarp>
          </a:bodyPr>
          <a:lstStyle>
            <a:lvl1pPr algn="r">
              <a:defRPr sz="1200">
                <a:latin typeface="Calibri" pitchFamily="34" charset="0"/>
              </a:defRPr>
            </a:lvl1pPr>
          </a:lstStyle>
          <a:p>
            <a:pPr>
              <a:defRPr/>
            </a:pPr>
            <a:fld id="{DCF14E7F-BCCC-4C1B-8511-82A02E4E80E8}" type="datetimeFigureOut">
              <a:rPr lang="it-IT" altLang="it-IT"/>
              <a:pPr>
                <a:defRPr/>
              </a:pPr>
              <a:t>25/03/2021</a:t>
            </a:fld>
            <a:endParaRPr lang="it-IT" altLang="it-IT"/>
          </a:p>
        </p:txBody>
      </p:sp>
      <p:sp>
        <p:nvSpPr>
          <p:cNvPr id="4" name="Segnaposto piè di pagina 3"/>
          <p:cNvSpPr>
            <a:spLocks noGrp="1"/>
          </p:cNvSpPr>
          <p:nvPr>
            <p:ph type="ftr" sz="quarter" idx="2"/>
          </p:nvPr>
        </p:nvSpPr>
        <p:spPr>
          <a:xfrm>
            <a:off x="1" y="6542648"/>
            <a:ext cx="4342534" cy="344408"/>
          </a:xfrm>
          <a:prstGeom prst="rect">
            <a:avLst/>
          </a:prstGeom>
        </p:spPr>
        <p:txBody>
          <a:bodyPr vert="horz" lIns="92354" tIns="46177" rIns="92354" bIns="46177" rtlCol="0" anchor="b"/>
          <a:lstStyle>
            <a:lvl1pPr algn="l" fontAlgn="auto">
              <a:spcBef>
                <a:spcPts val="0"/>
              </a:spcBef>
              <a:spcAft>
                <a:spcPts val="0"/>
              </a:spcAft>
              <a:defRPr sz="1200">
                <a:latin typeface="+mn-lt"/>
                <a:ea typeface="+mn-ea"/>
                <a:cs typeface="+mn-cs"/>
              </a:defRPr>
            </a:lvl1pPr>
          </a:lstStyle>
          <a:p>
            <a:pPr>
              <a:defRPr/>
            </a:pPr>
            <a:endParaRPr lang="it-IT"/>
          </a:p>
        </p:txBody>
      </p:sp>
      <p:sp>
        <p:nvSpPr>
          <p:cNvPr id="5" name="Segnaposto numero diapositiva 4"/>
          <p:cNvSpPr>
            <a:spLocks noGrp="1"/>
          </p:cNvSpPr>
          <p:nvPr>
            <p:ph type="sldNum" sz="quarter" idx="3"/>
          </p:nvPr>
        </p:nvSpPr>
        <p:spPr>
          <a:xfrm>
            <a:off x="5673841" y="6542648"/>
            <a:ext cx="4342534" cy="344408"/>
          </a:xfrm>
          <a:prstGeom prst="rect">
            <a:avLst/>
          </a:prstGeom>
        </p:spPr>
        <p:txBody>
          <a:bodyPr vert="horz" wrap="square" lIns="92354" tIns="46177" rIns="92354" bIns="46177" numCol="1" anchor="b" anchorCtr="0" compatLnSpc="1">
            <a:prstTxWarp prst="textNoShape">
              <a:avLst/>
            </a:prstTxWarp>
          </a:bodyPr>
          <a:lstStyle>
            <a:lvl1pPr algn="r">
              <a:defRPr sz="1200">
                <a:latin typeface="Calibri" pitchFamily="34" charset="0"/>
              </a:defRPr>
            </a:lvl1pPr>
          </a:lstStyle>
          <a:p>
            <a:pPr>
              <a:defRPr/>
            </a:pPr>
            <a:fld id="{7F57CB29-99D7-4591-AC44-7F26A2EC3320}" type="slidenum">
              <a:rPr lang="it-IT" altLang="it-IT"/>
              <a:pPr>
                <a:defRPr/>
              </a:pPr>
              <a:t>‹N›</a:t>
            </a:fld>
            <a:endParaRPr lang="it-IT" altLang="it-IT"/>
          </a:p>
        </p:txBody>
      </p:sp>
    </p:spTree>
    <p:extLst>
      <p:ext uri="{BB962C8B-B14F-4D97-AF65-F5344CB8AC3E}">
        <p14:creationId xmlns:p14="http://schemas.microsoft.com/office/powerpoint/2010/main" val="11460931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1" y="1"/>
            <a:ext cx="4342534" cy="344408"/>
          </a:xfrm>
          <a:prstGeom prst="rect">
            <a:avLst/>
          </a:prstGeom>
        </p:spPr>
        <p:txBody>
          <a:bodyPr vert="horz" lIns="92354" tIns="46177" rIns="92354" bIns="46177" rtlCol="0"/>
          <a:lstStyle>
            <a:lvl1pPr algn="l" fontAlgn="auto">
              <a:spcBef>
                <a:spcPts val="0"/>
              </a:spcBef>
              <a:spcAft>
                <a:spcPts val="0"/>
              </a:spcAft>
              <a:defRPr sz="1200">
                <a:latin typeface="+mn-lt"/>
                <a:ea typeface="+mn-ea"/>
                <a:cs typeface="+mn-cs"/>
              </a:defRPr>
            </a:lvl1pPr>
          </a:lstStyle>
          <a:p>
            <a:pPr>
              <a:defRPr/>
            </a:pPr>
            <a:endParaRPr lang="it-IT"/>
          </a:p>
        </p:txBody>
      </p:sp>
      <p:sp>
        <p:nvSpPr>
          <p:cNvPr id="3" name="Segnaposto data 2"/>
          <p:cNvSpPr>
            <a:spLocks noGrp="1"/>
          </p:cNvSpPr>
          <p:nvPr>
            <p:ph type="dt" idx="1"/>
          </p:nvPr>
        </p:nvSpPr>
        <p:spPr>
          <a:xfrm>
            <a:off x="5673841" y="1"/>
            <a:ext cx="4342534" cy="344408"/>
          </a:xfrm>
          <a:prstGeom prst="rect">
            <a:avLst/>
          </a:prstGeom>
        </p:spPr>
        <p:txBody>
          <a:bodyPr vert="horz" wrap="square" lIns="92354" tIns="46177" rIns="92354" bIns="46177" numCol="1" anchor="t" anchorCtr="0" compatLnSpc="1">
            <a:prstTxWarp prst="textNoShape">
              <a:avLst/>
            </a:prstTxWarp>
          </a:bodyPr>
          <a:lstStyle>
            <a:lvl1pPr algn="r">
              <a:defRPr sz="1200">
                <a:latin typeface="Calibri" pitchFamily="34" charset="0"/>
              </a:defRPr>
            </a:lvl1pPr>
          </a:lstStyle>
          <a:p>
            <a:pPr>
              <a:defRPr/>
            </a:pPr>
            <a:fld id="{FEA0DA61-2E36-4DAE-A672-F0D30E9A12AA}" type="datetimeFigureOut">
              <a:rPr lang="it-IT" altLang="it-IT"/>
              <a:pPr>
                <a:defRPr/>
              </a:pPr>
              <a:t>25/03/2021</a:t>
            </a:fld>
            <a:endParaRPr lang="it-IT" altLang="it-IT"/>
          </a:p>
        </p:txBody>
      </p:sp>
      <p:sp>
        <p:nvSpPr>
          <p:cNvPr id="4" name="Segnaposto immagine diapositiva 3"/>
          <p:cNvSpPr>
            <a:spLocks noGrp="1" noRot="1" noChangeAspect="1"/>
          </p:cNvSpPr>
          <p:nvPr>
            <p:ph type="sldImg" idx="2"/>
          </p:nvPr>
        </p:nvSpPr>
        <p:spPr>
          <a:xfrm>
            <a:off x="2757488" y="431800"/>
            <a:ext cx="4503737" cy="3378200"/>
          </a:xfrm>
          <a:prstGeom prst="rect">
            <a:avLst/>
          </a:prstGeom>
          <a:noFill/>
          <a:ln w="12700">
            <a:solidFill>
              <a:prstClr val="black"/>
            </a:solidFill>
          </a:ln>
        </p:spPr>
        <p:txBody>
          <a:bodyPr vert="horz" lIns="92354" tIns="46177" rIns="92354" bIns="46177" rtlCol="0" anchor="ctr"/>
          <a:lstStyle/>
          <a:p>
            <a:pPr lvl="0"/>
            <a:endParaRPr lang="it-IT" noProof="0" dirty="0"/>
          </a:p>
        </p:txBody>
      </p:sp>
      <p:sp>
        <p:nvSpPr>
          <p:cNvPr id="5" name="Segnaposto note 4"/>
          <p:cNvSpPr>
            <a:spLocks noGrp="1"/>
          </p:cNvSpPr>
          <p:nvPr>
            <p:ph type="body" sz="quarter" idx="3"/>
          </p:nvPr>
        </p:nvSpPr>
        <p:spPr>
          <a:xfrm>
            <a:off x="627049" y="3928026"/>
            <a:ext cx="8764619" cy="2442972"/>
          </a:xfrm>
          <a:prstGeom prst="rect">
            <a:avLst/>
          </a:prstGeom>
        </p:spPr>
        <p:txBody>
          <a:bodyPr vert="horz" lIns="92354" tIns="46177" rIns="92354" bIns="46177" rtlCol="0">
            <a:normAutofit/>
          </a:bodyPr>
          <a:lstStyle/>
          <a:p>
            <a:pPr lvl="0"/>
            <a:r>
              <a:rPr lang="it-IT" noProof="0" dirty="0"/>
              <a:t>Fare clic per modificare stili del testo dello schema</a:t>
            </a:r>
          </a:p>
          <a:p>
            <a:pPr lvl="1"/>
            <a:r>
              <a:rPr lang="it-IT" noProof="0" dirty="0"/>
              <a:t>Secondo livello</a:t>
            </a:r>
          </a:p>
          <a:p>
            <a:pPr lvl="2"/>
            <a:r>
              <a:rPr lang="it-IT" noProof="0" dirty="0"/>
              <a:t>Terzo livello</a:t>
            </a:r>
          </a:p>
          <a:p>
            <a:pPr lvl="3"/>
            <a:r>
              <a:rPr lang="it-IT" noProof="0" dirty="0"/>
              <a:t>Quarto livello</a:t>
            </a:r>
          </a:p>
          <a:p>
            <a:pPr lvl="4"/>
            <a:r>
              <a:rPr lang="it-IT" noProof="0" dirty="0"/>
              <a:t>Quinto livello</a:t>
            </a:r>
          </a:p>
        </p:txBody>
      </p:sp>
      <p:sp>
        <p:nvSpPr>
          <p:cNvPr id="6" name="Segnaposto piè di pagina 5"/>
          <p:cNvSpPr>
            <a:spLocks noGrp="1"/>
          </p:cNvSpPr>
          <p:nvPr>
            <p:ph type="ftr" sz="quarter" idx="4"/>
          </p:nvPr>
        </p:nvSpPr>
        <p:spPr>
          <a:xfrm>
            <a:off x="1" y="6542648"/>
            <a:ext cx="4342534" cy="344408"/>
          </a:xfrm>
          <a:prstGeom prst="rect">
            <a:avLst/>
          </a:prstGeom>
        </p:spPr>
        <p:txBody>
          <a:bodyPr vert="horz" lIns="92354" tIns="46177" rIns="92354" bIns="46177" rtlCol="0" anchor="b"/>
          <a:lstStyle>
            <a:lvl1pPr algn="l" fontAlgn="auto">
              <a:spcBef>
                <a:spcPts val="0"/>
              </a:spcBef>
              <a:spcAft>
                <a:spcPts val="0"/>
              </a:spcAft>
              <a:defRPr sz="1200">
                <a:latin typeface="+mn-lt"/>
                <a:ea typeface="+mn-ea"/>
                <a:cs typeface="+mn-cs"/>
              </a:defRPr>
            </a:lvl1pPr>
          </a:lstStyle>
          <a:p>
            <a:pPr>
              <a:defRPr/>
            </a:pPr>
            <a:endParaRPr lang="it-IT"/>
          </a:p>
        </p:txBody>
      </p:sp>
      <p:sp>
        <p:nvSpPr>
          <p:cNvPr id="7" name="Segnaposto numero diapositiva 6"/>
          <p:cNvSpPr>
            <a:spLocks noGrp="1"/>
          </p:cNvSpPr>
          <p:nvPr>
            <p:ph type="sldNum" sz="quarter" idx="5"/>
          </p:nvPr>
        </p:nvSpPr>
        <p:spPr>
          <a:xfrm>
            <a:off x="5673841" y="6542648"/>
            <a:ext cx="4342534" cy="344408"/>
          </a:xfrm>
          <a:prstGeom prst="rect">
            <a:avLst/>
          </a:prstGeom>
        </p:spPr>
        <p:txBody>
          <a:bodyPr vert="horz" wrap="square" lIns="92354" tIns="46177" rIns="92354" bIns="46177" numCol="1" anchor="b" anchorCtr="0" compatLnSpc="1">
            <a:prstTxWarp prst="textNoShape">
              <a:avLst/>
            </a:prstTxWarp>
          </a:bodyPr>
          <a:lstStyle>
            <a:lvl1pPr algn="r">
              <a:defRPr sz="1200">
                <a:latin typeface="Calibri" pitchFamily="34" charset="0"/>
              </a:defRPr>
            </a:lvl1pPr>
          </a:lstStyle>
          <a:p>
            <a:pPr>
              <a:defRPr/>
            </a:pPr>
            <a:fld id="{0BCA7EB0-93E0-48CB-ABC4-C4CBC4993B05}" type="slidenum">
              <a:rPr lang="it-IT" altLang="it-IT"/>
              <a:pPr>
                <a:defRPr/>
              </a:pPr>
              <a:t>‹N›</a:t>
            </a:fld>
            <a:endParaRPr lang="it-IT" altLang="it-IT"/>
          </a:p>
        </p:txBody>
      </p:sp>
    </p:spTree>
    <p:extLst>
      <p:ext uri="{BB962C8B-B14F-4D97-AF65-F5344CB8AC3E}">
        <p14:creationId xmlns:p14="http://schemas.microsoft.com/office/powerpoint/2010/main" val="40530677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BCA7EB0-93E0-48CB-ABC4-C4CBC4993B05}" type="slidenum">
              <a:rPr lang="it-IT" altLang="it-IT" smtClean="0"/>
              <a:pPr>
                <a:defRPr/>
              </a:pPr>
              <a:t>2</a:t>
            </a:fld>
            <a:endParaRPr lang="it-IT" altLang="it-IT"/>
          </a:p>
        </p:txBody>
      </p:sp>
    </p:spTree>
    <p:extLst>
      <p:ext uri="{BB962C8B-B14F-4D97-AF65-F5344CB8AC3E}">
        <p14:creationId xmlns:p14="http://schemas.microsoft.com/office/powerpoint/2010/main" val="89276094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image" Target="../media/image5.png"/><Relationship Id="rId5" Type="http://schemas.openxmlformats.org/officeDocument/2006/relationships/image" Target="../media/image1.emf"/><Relationship Id="rId4" Type="http://schemas.openxmlformats.org/officeDocument/2006/relationships/oleObject" Target="../embeddings/oleObject2.bin"/></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grpSp>
        <p:nvGrpSpPr>
          <p:cNvPr id="3" name="Group 9"/>
          <p:cNvGrpSpPr/>
          <p:nvPr userDrawn="1"/>
        </p:nvGrpSpPr>
        <p:grpSpPr>
          <a:xfrm>
            <a:off x="3707904" y="1196752"/>
            <a:ext cx="5035874" cy="4932224"/>
            <a:chOff x="3528070" y="1196752"/>
            <a:chExt cx="5035874" cy="4932224"/>
          </a:xfrm>
        </p:grpSpPr>
        <p:pic>
          <p:nvPicPr>
            <p:cNvPr id="4" name="Picture 1"/>
            <p:cNvPicPr>
              <a:picLocks noChangeAspect="1"/>
            </p:cNvPicPr>
            <p:nvPr/>
          </p:nvPicPr>
          <p:blipFill rotWithShape="1">
            <a:blip r:embed="rId2" cstate="print">
              <a:extLst>
                <a:ext uri="{28A0092B-C50C-407E-A947-70E740481C1C}">
                  <a14:useLocalDpi xmlns:a14="http://schemas.microsoft.com/office/drawing/2010/main" val="0"/>
                </a:ext>
              </a:extLst>
            </a:blip>
            <a:srcRect r="2353" b="4363"/>
            <a:stretch/>
          </p:blipFill>
          <p:spPr>
            <a:xfrm>
              <a:off x="3528070" y="1196752"/>
              <a:ext cx="5035874" cy="4932224"/>
            </a:xfrm>
            <a:prstGeom prst="rect">
              <a:avLst/>
            </a:prstGeom>
          </p:spPr>
        </p:pic>
        <p:sp>
          <p:nvSpPr>
            <p:cNvPr id="5" name="Oval 2"/>
            <p:cNvSpPr/>
            <p:nvPr/>
          </p:nvSpPr>
          <p:spPr>
            <a:xfrm>
              <a:off x="5256262" y="2924944"/>
              <a:ext cx="1658527" cy="1677978"/>
            </a:xfrm>
            <a:prstGeom prst="ellipse">
              <a:avLst/>
            </a:prstGeom>
            <a:solidFill>
              <a:schemeClr val="bg1"/>
            </a:solidFill>
            <a:ln w="57150">
              <a:solidFill>
                <a:srgbClr val="E200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grpSp>
      <p:sp>
        <p:nvSpPr>
          <p:cNvPr id="6" name="Oval 17"/>
          <p:cNvSpPr/>
          <p:nvPr userDrawn="1"/>
        </p:nvSpPr>
        <p:spPr>
          <a:xfrm>
            <a:off x="3408831" y="899180"/>
            <a:ext cx="5616624" cy="5689178"/>
          </a:xfrm>
          <a:prstGeom prst="ellipse">
            <a:avLst/>
          </a:prstGeom>
          <a:noFill/>
          <a:ln w="76200">
            <a:solidFill>
              <a:schemeClr val="bg1">
                <a:lumMod val="8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pic>
        <p:nvPicPr>
          <p:cNvPr id="7" name="Immagine 6"/>
          <p:cNvPicPr>
            <a:picLocks noChangeAspect="1"/>
          </p:cNvPicPr>
          <p:nvPr userDrawn="1"/>
        </p:nvPicPr>
        <p:blipFill rotWithShape="1">
          <a:blip r:embed="rId3" cstate="print">
            <a:extLst>
              <a:ext uri="{28A0092B-C50C-407E-A947-70E740481C1C}">
                <a14:useLocalDpi xmlns:a14="http://schemas.microsoft.com/office/drawing/2010/main" val="0"/>
              </a:ext>
            </a:extLst>
          </a:blip>
          <a:srcRect l="-682" t="35699" r="682" b="26907"/>
          <a:stretch/>
        </p:blipFill>
        <p:spPr>
          <a:xfrm>
            <a:off x="5521277" y="3428196"/>
            <a:ext cx="1488163" cy="787507"/>
          </a:xfrm>
          <a:prstGeom prst="rect">
            <a:avLst/>
          </a:prstGeom>
        </p:spPr>
      </p:pic>
      <p:pic>
        <p:nvPicPr>
          <p:cNvPr id="8" name="Immagine 7"/>
          <p:cNvPicPr>
            <a:picLocks noChangeAspect="1"/>
          </p:cNvPicPr>
          <p:nvPr userDrawn="1"/>
        </p:nvPicPr>
        <p:blipFill>
          <a:blip r:embed="rId4"/>
          <a:stretch>
            <a:fillRect/>
          </a:stretch>
        </p:blipFill>
        <p:spPr>
          <a:xfrm>
            <a:off x="251520" y="547223"/>
            <a:ext cx="3643392" cy="1296144"/>
          </a:xfrm>
          <a:prstGeom prst="rect">
            <a:avLst/>
          </a:prstGeom>
        </p:spPr>
      </p:pic>
      <p:sp>
        <p:nvSpPr>
          <p:cNvPr id="10" name="Titolo 9"/>
          <p:cNvSpPr>
            <a:spLocks noGrp="1"/>
          </p:cNvSpPr>
          <p:nvPr>
            <p:ph type="title"/>
          </p:nvPr>
        </p:nvSpPr>
        <p:spPr>
          <a:xfrm>
            <a:off x="251520" y="4804870"/>
            <a:ext cx="3816424" cy="1325563"/>
          </a:xfrm>
          <a:prstGeom prst="rect">
            <a:avLst/>
          </a:prstGeom>
          <a:solidFill>
            <a:schemeClr val="bg1"/>
          </a:solidFill>
        </p:spPr>
        <p:txBody>
          <a:bodyPr/>
          <a:lstStyle>
            <a:lvl1pPr>
              <a:defRPr>
                <a:solidFill>
                  <a:schemeClr val="tx1">
                    <a:lumMod val="65000"/>
                    <a:lumOff val="35000"/>
                  </a:schemeClr>
                </a:solidFill>
                <a:latin typeface="Georgia" panose="02040502050405020303" pitchFamily="18" charset="0"/>
              </a:defRPr>
            </a:lvl1pPr>
          </a:lstStyle>
          <a:p>
            <a:r>
              <a:rPr lang="it-IT"/>
              <a:t>Fare clic per modificare lo stile del titolo</a:t>
            </a:r>
          </a:p>
        </p:txBody>
      </p:sp>
    </p:spTree>
    <p:extLst>
      <p:ext uri="{BB962C8B-B14F-4D97-AF65-F5344CB8AC3E}">
        <p14:creationId xmlns:p14="http://schemas.microsoft.com/office/powerpoint/2010/main" val="931859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Layout personalizzato">
    <p:spTree>
      <p:nvGrpSpPr>
        <p:cNvPr id="1" name=""/>
        <p:cNvGrpSpPr/>
        <p:nvPr/>
      </p:nvGrpSpPr>
      <p:grpSpPr>
        <a:xfrm>
          <a:off x="0" y="0"/>
          <a:ext cx="0" cy="0"/>
          <a:chOff x="0" y="0"/>
          <a:chExt cx="0" cy="0"/>
        </a:xfrm>
      </p:grpSpPr>
      <p:sp>
        <p:nvSpPr>
          <p:cNvPr id="3" name="Rectangle 7"/>
          <p:cNvSpPr/>
          <p:nvPr userDrawn="1"/>
        </p:nvSpPr>
        <p:spPr>
          <a:xfrm>
            <a:off x="0" y="0"/>
            <a:ext cx="9144000" cy="2956456"/>
          </a:xfrm>
          <a:prstGeom prst="rect">
            <a:avLst/>
          </a:prstGeom>
          <a:solidFill>
            <a:srgbClr val="DD18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Titolo 8"/>
          <p:cNvSpPr>
            <a:spLocks noGrp="1"/>
          </p:cNvSpPr>
          <p:nvPr>
            <p:ph type="title"/>
          </p:nvPr>
        </p:nvSpPr>
        <p:spPr>
          <a:xfrm>
            <a:off x="167225" y="4237891"/>
            <a:ext cx="3956135" cy="1325563"/>
          </a:xfrm>
          <a:prstGeom prst="rect">
            <a:avLst/>
          </a:prstGeom>
        </p:spPr>
        <p:txBody>
          <a:bodyPr/>
          <a:lstStyle>
            <a:lvl1pPr algn="l">
              <a:defRPr sz="2400">
                <a:solidFill>
                  <a:schemeClr val="tx1">
                    <a:lumMod val="85000"/>
                    <a:lumOff val="15000"/>
                  </a:schemeClr>
                </a:solidFill>
                <a:latin typeface="+mj-lt"/>
              </a:defRPr>
            </a:lvl1pPr>
          </a:lstStyle>
          <a:p>
            <a:r>
              <a:rPr lang="it-IT"/>
              <a:t>Fare clic per modificare lo stile del titolo</a:t>
            </a:r>
          </a:p>
        </p:txBody>
      </p:sp>
      <p:pic>
        <p:nvPicPr>
          <p:cNvPr id="18" name="Immagine 1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6742" y="-2043608"/>
            <a:ext cx="4846211" cy="6858000"/>
          </a:xfrm>
          <a:prstGeom prst="rect">
            <a:avLst/>
          </a:prstGeom>
        </p:spPr>
      </p:pic>
      <p:sp>
        <p:nvSpPr>
          <p:cNvPr id="4" name="Rettangolo 3"/>
          <p:cNvSpPr/>
          <p:nvPr userDrawn="1"/>
        </p:nvSpPr>
        <p:spPr>
          <a:xfrm>
            <a:off x="5580112" y="4708731"/>
            <a:ext cx="2160240" cy="59421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5" name="CasellaDiTesto 24"/>
          <p:cNvSpPr txBox="1"/>
          <p:nvPr userDrawn="1"/>
        </p:nvSpPr>
        <p:spPr>
          <a:xfrm>
            <a:off x="5258357" y="5155687"/>
            <a:ext cx="2711681" cy="230832"/>
          </a:xfrm>
          <a:prstGeom prst="rect">
            <a:avLst/>
          </a:prstGeom>
          <a:noFill/>
        </p:spPr>
        <p:txBody>
          <a:bodyPr wrap="square">
            <a:spAutoFit/>
          </a:bodyPr>
          <a:lstStyle/>
          <a:p>
            <a:pPr algn="ctr"/>
            <a:r>
              <a:rPr lang="it-IT" sz="900" b="1" dirty="0">
                <a:solidFill>
                  <a:srgbClr val="DD1835"/>
                </a:solidFill>
                <a:latin typeface="+mj-lt"/>
                <a:cs typeface="Segoe UI Light" panose="020B0502040204020203" pitchFamily="34" charset="0"/>
              </a:rPr>
              <a:t>D</a:t>
            </a:r>
            <a:r>
              <a:rPr lang="it-IT" sz="900" dirty="0">
                <a:solidFill>
                  <a:srgbClr val="DD1835"/>
                </a:solidFill>
                <a:latin typeface="+mj-lt"/>
                <a:cs typeface="Segoe UI Light" panose="020B0502040204020203" pitchFamily="34" charset="0"/>
              </a:rPr>
              <a:t>irezione</a:t>
            </a:r>
            <a:r>
              <a:rPr lang="it-IT" sz="900" dirty="0">
                <a:solidFill>
                  <a:srgbClr val="ED0038"/>
                </a:solidFill>
                <a:latin typeface="+mj-lt"/>
                <a:cs typeface="Segoe UI Light" panose="020B0502040204020203" pitchFamily="34" charset="0"/>
              </a:rPr>
              <a:t> </a:t>
            </a:r>
            <a:r>
              <a:rPr lang="it-IT" sz="900" b="1" dirty="0">
                <a:solidFill>
                  <a:schemeClr val="bg1">
                    <a:lumMod val="50000"/>
                  </a:schemeClr>
                </a:solidFill>
                <a:latin typeface="+mj-lt"/>
                <a:cs typeface="Segoe UI Light" panose="020B0502040204020203" pitchFamily="34" charset="0"/>
              </a:rPr>
              <a:t>Specialistica Incassi e riscossione</a:t>
            </a:r>
            <a:endParaRPr lang="it-IT" sz="900" dirty="0">
              <a:solidFill>
                <a:schemeClr val="bg1">
                  <a:lumMod val="50000"/>
                </a:schemeClr>
              </a:solidFill>
              <a:latin typeface="+mj-lt"/>
              <a:cs typeface="Segoe UI Light" panose="020B0502040204020203" pitchFamily="34" charset="0"/>
            </a:endParaRPr>
          </a:p>
        </p:txBody>
      </p:sp>
    </p:spTree>
    <p:extLst>
      <p:ext uri="{BB962C8B-B14F-4D97-AF65-F5344CB8AC3E}">
        <p14:creationId xmlns:p14="http://schemas.microsoft.com/office/powerpoint/2010/main" val="273638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pic>
        <p:nvPicPr>
          <p:cNvPr id="4" name="Picture 17" descr="logo"/>
          <p:cNvPicPr>
            <a:picLocks noChangeAspect="1" noChangeArrowheads="1"/>
          </p:cNvPicPr>
          <p:nvPr userDrawn="1"/>
        </p:nvPicPr>
        <p:blipFill>
          <a:blip r:embed="rId2"/>
          <a:srcRect/>
          <a:stretch>
            <a:fillRect/>
          </a:stretch>
        </p:blipFill>
        <p:spPr bwMode="auto">
          <a:xfrm>
            <a:off x="0" y="0"/>
            <a:ext cx="9144001" cy="1662113"/>
          </a:xfrm>
          <a:prstGeom prst="rect">
            <a:avLst/>
          </a:prstGeom>
          <a:noFill/>
          <a:ln w="9525">
            <a:noFill/>
            <a:miter lim="800000"/>
            <a:headEnd/>
            <a:tailEnd/>
          </a:ln>
        </p:spPr>
      </p:pic>
      <p:sp>
        <p:nvSpPr>
          <p:cNvPr id="2" name="Titolo 1"/>
          <p:cNvSpPr>
            <a:spLocks noGrp="1"/>
          </p:cNvSpPr>
          <p:nvPr>
            <p:ph type="title"/>
          </p:nvPr>
        </p:nvSpPr>
        <p:spPr>
          <a:xfrm>
            <a:off x="457200" y="1412776"/>
            <a:ext cx="8229600" cy="444598"/>
          </a:xfrm>
          <a:prstGeom prst="rect">
            <a:avLst/>
          </a:prstGeom>
        </p:spPr>
        <p:txBody>
          <a:bodyPr/>
          <a:lstStyle>
            <a:lvl1pPr algn="l">
              <a:defRPr sz="2000" b="1" i="0">
                <a:solidFill>
                  <a:schemeClr val="tx1">
                    <a:lumMod val="65000"/>
                    <a:lumOff val="35000"/>
                  </a:schemeClr>
                </a:solidFill>
                <a:latin typeface="Georgia" panose="02040502050405020303" pitchFamily="18" charset="0"/>
                <a:ea typeface="Georgia" panose="02040502050405020303" pitchFamily="18" charset="0"/>
                <a:cs typeface="Georgia" panose="02040502050405020303" pitchFamily="18" charset="0"/>
              </a:defRPr>
            </a:lvl1pPr>
          </a:lstStyle>
          <a:p>
            <a:r>
              <a:rPr lang="it-IT" dirty="0"/>
              <a:t>Fare clic per modificare stile</a:t>
            </a:r>
          </a:p>
        </p:txBody>
      </p:sp>
      <p:sp>
        <p:nvSpPr>
          <p:cNvPr id="3" name="Segnaposto contenuto 2"/>
          <p:cNvSpPr>
            <a:spLocks noGrp="1"/>
          </p:cNvSpPr>
          <p:nvPr>
            <p:ph idx="1"/>
          </p:nvPr>
        </p:nvSpPr>
        <p:spPr>
          <a:xfrm>
            <a:off x="457200" y="1928813"/>
            <a:ext cx="8229600" cy="3857625"/>
          </a:xfrm>
          <a:prstGeom prst="rect">
            <a:avLst/>
          </a:prstGeom>
        </p:spPr>
        <p:txBody>
          <a:bodyPr/>
          <a:lstStyle>
            <a:lvl1pPr>
              <a:defRPr sz="1600">
                <a:solidFill>
                  <a:schemeClr val="tx1">
                    <a:lumMod val="65000"/>
                    <a:lumOff val="35000"/>
                  </a:schemeClr>
                </a:solidFill>
                <a:latin typeface="Georgia" panose="02040502050405020303" pitchFamily="18" charset="0"/>
                <a:ea typeface="Georgia" panose="02040502050405020303" pitchFamily="18" charset="0"/>
                <a:cs typeface="Georgia" panose="02040502050405020303" pitchFamily="18" charset="0"/>
              </a:defRPr>
            </a:lvl1pPr>
            <a:lvl2pPr>
              <a:defRPr sz="1600">
                <a:solidFill>
                  <a:schemeClr val="tx1">
                    <a:lumMod val="65000"/>
                    <a:lumOff val="35000"/>
                  </a:schemeClr>
                </a:solidFill>
                <a:latin typeface="Georgia" panose="02040502050405020303" pitchFamily="18" charset="0"/>
                <a:ea typeface="Georgia" panose="02040502050405020303" pitchFamily="18" charset="0"/>
                <a:cs typeface="Georgia" panose="02040502050405020303" pitchFamily="18" charset="0"/>
              </a:defRPr>
            </a:lvl2pPr>
            <a:lvl3pPr>
              <a:defRPr sz="1600">
                <a:solidFill>
                  <a:schemeClr val="tx1">
                    <a:lumMod val="65000"/>
                    <a:lumOff val="35000"/>
                  </a:schemeClr>
                </a:solidFill>
                <a:latin typeface="Georgia" panose="02040502050405020303" pitchFamily="18" charset="0"/>
                <a:ea typeface="Georgia" panose="02040502050405020303" pitchFamily="18" charset="0"/>
                <a:cs typeface="Georgia" panose="02040502050405020303" pitchFamily="18" charset="0"/>
              </a:defRPr>
            </a:lvl3pPr>
            <a:lvl4pPr>
              <a:defRPr sz="1600">
                <a:solidFill>
                  <a:schemeClr val="tx1">
                    <a:lumMod val="65000"/>
                    <a:lumOff val="35000"/>
                  </a:schemeClr>
                </a:solidFill>
                <a:latin typeface="Georgia" panose="02040502050405020303" pitchFamily="18" charset="0"/>
                <a:ea typeface="Georgia" panose="02040502050405020303" pitchFamily="18" charset="0"/>
                <a:cs typeface="Georgia" panose="02040502050405020303" pitchFamily="18" charset="0"/>
              </a:defRPr>
            </a:lvl4pPr>
            <a:lvl5pPr>
              <a:defRPr sz="1600">
                <a:solidFill>
                  <a:schemeClr val="tx1">
                    <a:lumMod val="65000"/>
                    <a:lumOff val="35000"/>
                  </a:schemeClr>
                </a:solidFill>
                <a:latin typeface="Georgia" panose="02040502050405020303" pitchFamily="18" charset="0"/>
                <a:ea typeface="Georgia" panose="02040502050405020303" pitchFamily="18" charset="0"/>
                <a:cs typeface="Georgia" panose="02040502050405020303" pitchFamily="18" charset="0"/>
              </a:defRPr>
            </a:lvl5p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pic>
        <p:nvPicPr>
          <p:cNvPr id="7" name="Immagine 6"/>
          <p:cNvPicPr>
            <a:picLocks noChangeAspect="1"/>
          </p:cNvPicPr>
          <p:nvPr userDrawn="1"/>
        </p:nvPicPr>
        <p:blipFill rotWithShape="1">
          <a:blip r:embed="rId3" cstate="print">
            <a:extLst>
              <a:ext uri="{28A0092B-C50C-407E-A947-70E740481C1C}">
                <a14:useLocalDpi xmlns:a14="http://schemas.microsoft.com/office/drawing/2010/main" val="0"/>
              </a:ext>
            </a:extLst>
          </a:blip>
          <a:srcRect t="30248" b="21728"/>
          <a:stretch/>
        </p:blipFill>
        <p:spPr>
          <a:xfrm>
            <a:off x="299148" y="6452284"/>
            <a:ext cx="503605" cy="342250"/>
          </a:xfrm>
          <a:prstGeom prst="rect">
            <a:avLst/>
          </a:prstGeom>
        </p:spPr>
      </p:pic>
      <p:sp>
        <p:nvSpPr>
          <p:cNvPr id="9" name="Slide Number Placeholder 5"/>
          <p:cNvSpPr>
            <a:spLocks noGrp="1"/>
          </p:cNvSpPr>
          <p:nvPr>
            <p:ph type="sldNum" sz="quarter" idx="12"/>
          </p:nvPr>
        </p:nvSpPr>
        <p:spPr>
          <a:xfrm>
            <a:off x="6553200" y="6452284"/>
            <a:ext cx="2133600" cy="269191"/>
          </a:xfrm>
          <a:prstGeom prst="rect">
            <a:avLst/>
          </a:prstGeom>
        </p:spPr>
        <p:txBody>
          <a:bodyPr/>
          <a:lstStyle>
            <a:lvl1pPr algn="r">
              <a:defRPr sz="1200">
                <a:solidFill>
                  <a:srgbClr val="595959"/>
                </a:solidFill>
                <a:latin typeface="+mn-lt"/>
              </a:defRPr>
            </a:lvl1pPr>
          </a:lstStyle>
          <a:p>
            <a:fld id="{3EE28D72-AD8D-4ABB-9BE4-56994EF9A656}" type="slidenum">
              <a:rPr lang="en-US" smtClean="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Diapositiva titolo">
    <p:spTree>
      <p:nvGrpSpPr>
        <p:cNvPr id="1" name=""/>
        <p:cNvGrpSpPr/>
        <p:nvPr/>
      </p:nvGrpSpPr>
      <p:grpSpPr>
        <a:xfrm>
          <a:off x="0" y="0"/>
          <a:ext cx="0" cy="0"/>
          <a:chOff x="0" y="0"/>
          <a:chExt cx="0" cy="0"/>
        </a:xfrm>
      </p:grpSpPr>
      <p:pic>
        <p:nvPicPr>
          <p:cNvPr id="17" name="Picture 17" descr="logo"/>
          <p:cNvPicPr>
            <a:picLocks noChangeAspect="1" noChangeArrowheads="1"/>
          </p:cNvPicPr>
          <p:nvPr userDrawn="1"/>
        </p:nvPicPr>
        <p:blipFill>
          <a:blip r:embed="rId2"/>
          <a:srcRect/>
          <a:stretch>
            <a:fillRect/>
          </a:stretch>
        </p:blipFill>
        <p:spPr bwMode="auto">
          <a:xfrm>
            <a:off x="0" y="0"/>
            <a:ext cx="9144001" cy="1662113"/>
          </a:xfrm>
          <a:prstGeom prst="rect">
            <a:avLst/>
          </a:prstGeom>
          <a:noFill/>
          <a:ln w="9525">
            <a:noFill/>
            <a:miter lim="800000"/>
            <a:headEnd/>
            <a:tailEnd/>
          </a:ln>
        </p:spPr>
      </p:pic>
      <p:sp>
        <p:nvSpPr>
          <p:cNvPr id="2" name="Rectangle 12"/>
          <p:cNvSpPr>
            <a:spLocks noChangeArrowheads="1"/>
          </p:cNvSpPr>
          <p:nvPr userDrawn="1"/>
        </p:nvSpPr>
        <p:spPr bwMode="auto">
          <a:xfrm>
            <a:off x="720725" y="757238"/>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a:solidFill>
                  <a:schemeClr val="tx1"/>
                </a:solidFill>
                <a:latin typeface="Arial" charset="0"/>
                <a:ea typeface="ＭＳ Ｐゴシック" pitchFamily="34" charset="-128"/>
              </a:defRPr>
            </a:lvl1pPr>
            <a:lvl2pPr marL="742950" indent="-285750" eaLnBrk="0" hangingPunct="0">
              <a:defRPr sz="1400">
                <a:solidFill>
                  <a:schemeClr val="tx1"/>
                </a:solidFill>
                <a:latin typeface="Arial" charset="0"/>
                <a:ea typeface="ＭＳ Ｐゴシック" pitchFamily="34" charset="-128"/>
              </a:defRPr>
            </a:lvl2pPr>
            <a:lvl3pPr marL="1143000" indent="-228600" eaLnBrk="0" hangingPunct="0">
              <a:defRPr sz="1400">
                <a:solidFill>
                  <a:schemeClr val="tx1"/>
                </a:solidFill>
                <a:latin typeface="Arial" charset="0"/>
                <a:ea typeface="ＭＳ Ｐゴシック" pitchFamily="34" charset="-128"/>
              </a:defRPr>
            </a:lvl3pPr>
            <a:lvl4pPr marL="1600200" indent="-228600" eaLnBrk="0" hangingPunct="0">
              <a:defRPr sz="1400">
                <a:solidFill>
                  <a:schemeClr val="tx1"/>
                </a:solidFill>
                <a:latin typeface="Arial" charset="0"/>
                <a:ea typeface="ＭＳ Ｐゴシック" pitchFamily="34" charset="-128"/>
              </a:defRPr>
            </a:lvl4pPr>
            <a:lvl5pPr marL="2057400" indent="-228600" eaLnBrk="0" hangingPunct="0">
              <a:defRPr sz="1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1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1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1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1400">
                <a:solidFill>
                  <a:schemeClr val="tx1"/>
                </a:solidFill>
                <a:latin typeface="Arial" charset="0"/>
                <a:ea typeface="ＭＳ Ｐゴシック" pitchFamily="34" charset="-128"/>
              </a:defRPr>
            </a:lvl9pPr>
          </a:lstStyle>
          <a:p>
            <a:pPr eaLnBrk="1" hangingPunct="1">
              <a:defRPr/>
            </a:pPr>
            <a:endParaRPr lang="it-IT" altLang="it-IT" sz="1800"/>
          </a:p>
        </p:txBody>
      </p:sp>
      <p:sp>
        <p:nvSpPr>
          <p:cNvPr id="6" name="Titolo 5"/>
          <p:cNvSpPr>
            <a:spLocks noGrp="1"/>
          </p:cNvSpPr>
          <p:nvPr>
            <p:ph type="ctrTitle"/>
          </p:nvPr>
        </p:nvSpPr>
        <p:spPr>
          <a:xfrm>
            <a:off x="539552" y="500164"/>
            <a:ext cx="7749480" cy="434429"/>
          </a:xfrm>
          <a:prstGeom prst="rect">
            <a:avLst/>
          </a:prstGeom>
        </p:spPr>
        <p:txBody>
          <a:bodyPr anchor="b"/>
          <a:lstStyle>
            <a:lvl1pPr algn="l">
              <a:defRPr sz="2400">
                <a:solidFill>
                  <a:schemeClr val="tx1">
                    <a:lumMod val="65000"/>
                    <a:lumOff val="35000"/>
                  </a:schemeClr>
                </a:solidFill>
                <a:latin typeface="Georgia" panose="02040502050405020303" pitchFamily="18" charset="0"/>
              </a:defRPr>
            </a:lvl1pPr>
          </a:lstStyle>
          <a:p>
            <a:r>
              <a:rPr lang="it-IT" dirty="0"/>
              <a:t>Fare clic per modificare lo stile del titolo</a:t>
            </a:r>
          </a:p>
        </p:txBody>
      </p:sp>
      <p:sp>
        <p:nvSpPr>
          <p:cNvPr id="20" name="Segnaposto contenuto 2"/>
          <p:cNvSpPr>
            <a:spLocks noGrp="1"/>
          </p:cNvSpPr>
          <p:nvPr>
            <p:ph idx="1"/>
          </p:nvPr>
        </p:nvSpPr>
        <p:spPr>
          <a:xfrm>
            <a:off x="539552" y="1650392"/>
            <a:ext cx="8229600" cy="4586920"/>
          </a:xfrm>
          <a:prstGeom prst="rect">
            <a:avLst/>
          </a:prstGeom>
        </p:spPr>
        <p:txBody>
          <a:bodyPr/>
          <a:lstStyle>
            <a:lvl1pPr>
              <a:defRPr sz="1600">
                <a:solidFill>
                  <a:schemeClr val="tx1">
                    <a:lumMod val="65000"/>
                    <a:lumOff val="35000"/>
                  </a:schemeClr>
                </a:solidFill>
                <a:latin typeface="Georgia" panose="02040502050405020303" pitchFamily="18" charset="0"/>
                <a:ea typeface="Georgia" panose="02040502050405020303" pitchFamily="18" charset="0"/>
                <a:cs typeface="Georgia" panose="02040502050405020303" pitchFamily="18" charset="0"/>
              </a:defRPr>
            </a:lvl1pPr>
            <a:lvl2pPr>
              <a:defRPr sz="1600">
                <a:solidFill>
                  <a:schemeClr val="tx1">
                    <a:lumMod val="65000"/>
                    <a:lumOff val="35000"/>
                  </a:schemeClr>
                </a:solidFill>
                <a:latin typeface="Georgia" panose="02040502050405020303" pitchFamily="18" charset="0"/>
                <a:ea typeface="Georgia" panose="02040502050405020303" pitchFamily="18" charset="0"/>
                <a:cs typeface="Georgia" panose="02040502050405020303" pitchFamily="18" charset="0"/>
              </a:defRPr>
            </a:lvl2pPr>
            <a:lvl3pPr>
              <a:defRPr sz="1600">
                <a:solidFill>
                  <a:schemeClr val="tx1">
                    <a:lumMod val="65000"/>
                    <a:lumOff val="35000"/>
                  </a:schemeClr>
                </a:solidFill>
                <a:latin typeface="Georgia" panose="02040502050405020303" pitchFamily="18" charset="0"/>
                <a:ea typeface="Georgia" panose="02040502050405020303" pitchFamily="18" charset="0"/>
                <a:cs typeface="Georgia" panose="02040502050405020303" pitchFamily="18" charset="0"/>
              </a:defRPr>
            </a:lvl3pPr>
            <a:lvl4pPr>
              <a:defRPr sz="1600">
                <a:solidFill>
                  <a:schemeClr val="tx1">
                    <a:lumMod val="65000"/>
                    <a:lumOff val="35000"/>
                  </a:schemeClr>
                </a:solidFill>
                <a:latin typeface="Georgia" panose="02040502050405020303" pitchFamily="18" charset="0"/>
                <a:ea typeface="Georgia" panose="02040502050405020303" pitchFamily="18" charset="0"/>
                <a:cs typeface="Georgia" panose="02040502050405020303" pitchFamily="18" charset="0"/>
              </a:defRPr>
            </a:lvl4pPr>
            <a:lvl5pPr>
              <a:defRPr sz="1600">
                <a:solidFill>
                  <a:schemeClr val="tx1">
                    <a:lumMod val="65000"/>
                    <a:lumOff val="35000"/>
                  </a:schemeClr>
                </a:solidFill>
                <a:latin typeface="Georgia" panose="02040502050405020303" pitchFamily="18" charset="0"/>
                <a:ea typeface="Georgia" panose="02040502050405020303" pitchFamily="18" charset="0"/>
                <a:cs typeface="Georgia" panose="02040502050405020303" pitchFamily="18" charset="0"/>
              </a:defRPr>
            </a:lvl5p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pic>
        <p:nvPicPr>
          <p:cNvPr id="21" name="Immagine 20"/>
          <p:cNvPicPr>
            <a:picLocks noChangeAspect="1"/>
          </p:cNvPicPr>
          <p:nvPr userDrawn="1"/>
        </p:nvPicPr>
        <p:blipFill rotWithShape="1">
          <a:blip r:embed="rId3" cstate="print">
            <a:extLst>
              <a:ext uri="{28A0092B-C50C-407E-A947-70E740481C1C}">
                <a14:useLocalDpi xmlns:a14="http://schemas.microsoft.com/office/drawing/2010/main" val="0"/>
              </a:ext>
            </a:extLst>
          </a:blip>
          <a:srcRect t="30248" b="21728"/>
          <a:stretch/>
        </p:blipFill>
        <p:spPr>
          <a:xfrm>
            <a:off x="299148" y="6452284"/>
            <a:ext cx="503605" cy="342250"/>
          </a:xfrm>
          <a:prstGeom prst="rect">
            <a:avLst/>
          </a:prstGeom>
        </p:spPr>
      </p:pic>
      <p:sp>
        <p:nvSpPr>
          <p:cNvPr id="22" name="Slide Number Placeholder 5"/>
          <p:cNvSpPr>
            <a:spLocks noGrp="1"/>
          </p:cNvSpPr>
          <p:nvPr>
            <p:ph type="sldNum" sz="quarter" idx="12"/>
          </p:nvPr>
        </p:nvSpPr>
        <p:spPr>
          <a:xfrm>
            <a:off x="6553200" y="6452284"/>
            <a:ext cx="2133600" cy="269191"/>
          </a:xfrm>
          <a:prstGeom prst="rect">
            <a:avLst/>
          </a:prstGeom>
        </p:spPr>
        <p:txBody>
          <a:bodyPr/>
          <a:lstStyle>
            <a:lvl1pPr algn="r">
              <a:defRPr sz="1200">
                <a:solidFill>
                  <a:srgbClr val="595959"/>
                </a:solidFill>
                <a:latin typeface="+mn-lt"/>
              </a:defRPr>
            </a:lvl1pPr>
          </a:lstStyle>
          <a:p>
            <a:fld id="{3EE28D72-AD8D-4ABB-9BE4-56994EF9A656}" type="slidenum">
              <a:rPr lang="en-US" smtClean="0"/>
              <a:pPr/>
              <a:t>‹N›</a:t>
            </a:fld>
            <a:endParaRPr lang="en-US" dirty="0"/>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olo e contenuto">
    <p:spTree>
      <p:nvGrpSpPr>
        <p:cNvPr id="1" name=""/>
        <p:cNvGrpSpPr/>
        <p:nvPr/>
      </p:nvGrpSpPr>
      <p:grpSpPr>
        <a:xfrm>
          <a:off x="0" y="0"/>
          <a:ext cx="0" cy="0"/>
          <a:chOff x="0" y="0"/>
          <a:chExt cx="0" cy="0"/>
        </a:xfrm>
      </p:grpSpPr>
      <p:pic>
        <p:nvPicPr>
          <p:cNvPr id="4" name="Picture 17" descr="logo"/>
          <p:cNvPicPr>
            <a:picLocks noChangeAspect="1" noChangeArrowheads="1"/>
          </p:cNvPicPr>
          <p:nvPr userDrawn="1"/>
        </p:nvPicPr>
        <p:blipFill>
          <a:blip r:embed="rId2"/>
          <a:srcRect/>
          <a:stretch>
            <a:fillRect/>
          </a:stretch>
        </p:blipFill>
        <p:spPr bwMode="auto">
          <a:xfrm>
            <a:off x="0" y="0"/>
            <a:ext cx="9144001" cy="1662113"/>
          </a:xfrm>
          <a:prstGeom prst="rect">
            <a:avLst/>
          </a:prstGeom>
          <a:noFill/>
          <a:ln w="9525">
            <a:noFill/>
            <a:miter lim="800000"/>
            <a:headEnd/>
            <a:tailEnd/>
          </a:ln>
        </p:spPr>
      </p:pic>
      <p:sp>
        <p:nvSpPr>
          <p:cNvPr id="10" name="Rettangolo 9"/>
          <p:cNvSpPr/>
          <p:nvPr userDrawn="1"/>
        </p:nvSpPr>
        <p:spPr>
          <a:xfrm>
            <a:off x="539552" y="0"/>
            <a:ext cx="8604448" cy="906221"/>
          </a:xfrm>
          <a:prstGeom prst="rect">
            <a:avLst/>
          </a:prstGeom>
          <a:solidFill>
            <a:srgbClr val="DB0C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Rettangolo con angoli arrotondati sullo stesso lato 5"/>
          <p:cNvSpPr/>
          <p:nvPr userDrawn="1"/>
        </p:nvSpPr>
        <p:spPr>
          <a:xfrm rot="10800000">
            <a:off x="6156173" y="2534"/>
            <a:ext cx="1878597" cy="1059601"/>
          </a:xfrm>
          <a:prstGeom prst="round2Same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8" name="Immagine 7"/>
          <p:cNvPicPr>
            <a:picLocks noChangeAspect="1"/>
          </p:cNvPicPr>
          <p:nvPr userDrawn="1"/>
        </p:nvPicPr>
        <p:blipFill rotWithShape="1">
          <a:blip r:embed="rId3" cstate="print">
            <a:extLst>
              <a:ext uri="{28A0092B-C50C-407E-A947-70E740481C1C}">
                <a14:useLocalDpi xmlns:a14="http://schemas.microsoft.com/office/drawing/2010/main" val="0"/>
              </a:ext>
            </a:extLst>
          </a:blip>
          <a:srcRect t="30248" b="21728"/>
          <a:stretch/>
        </p:blipFill>
        <p:spPr>
          <a:xfrm>
            <a:off x="6516216" y="173349"/>
            <a:ext cx="1161844" cy="789589"/>
          </a:xfrm>
          <a:prstGeom prst="rect">
            <a:avLst/>
          </a:prstGeom>
        </p:spPr>
      </p:pic>
      <p:sp>
        <p:nvSpPr>
          <p:cNvPr id="11" name="Rettangolo 10"/>
          <p:cNvSpPr/>
          <p:nvPr userDrawn="1"/>
        </p:nvSpPr>
        <p:spPr>
          <a:xfrm>
            <a:off x="539552" y="1124744"/>
            <a:ext cx="8604448" cy="153923"/>
          </a:xfrm>
          <a:prstGeom prst="rect">
            <a:avLst/>
          </a:prstGeom>
          <a:solidFill>
            <a:srgbClr val="DB0C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Titolo 5"/>
          <p:cNvSpPr>
            <a:spLocks noGrp="1"/>
          </p:cNvSpPr>
          <p:nvPr>
            <p:ph type="ctrTitle"/>
          </p:nvPr>
        </p:nvSpPr>
        <p:spPr>
          <a:xfrm>
            <a:off x="539551" y="843517"/>
            <a:ext cx="5472608" cy="434429"/>
          </a:xfrm>
          <a:prstGeom prst="rect">
            <a:avLst/>
          </a:prstGeom>
        </p:spPr>
        <p:txBody>
          <a:bodyPr anchor="b"/>
          <a:lstStyle>
            <a:lvl1pPr algn="l">
              <a:defRPr sz="2000">
                <a:solidFill>
                  <a:schemeClr val="bg1"/>
                </a:solidFill>
                <a:latin typeface="Georgia" panose="02040502050405020303" pitchFamily="18" charset="0"/>
              </a:defRPr>
            </a:lvl1pPr>
          </a:lstStyle>
          <a:p>
            <a:r>
              <a:rPr lang="it-IT" dirty="0"/>
              <a:t>Fare clic per modificare lo stile del titolo</a:t>
            </a:r>
          </a:p>
        </p:txBody>
      </p:sp>
      <p:sp>
        <p:nvSpPr>
          <p:cNvPr id="16" name="Segnaposto contenuto 2"/>
          <p:cNvSpPr>
            <a:spLocks noGrp="1"/>
          </p:cNvSpPr>
          <p:nvPr>
            <p:ph idx="1"/>
          </p:nvPr>
        </p:nvSpPr>
        <p:spPr>
          <a:xfrm>
            <a:off x="539552" y="1650392"/>
            <a:ext cx="8229600" cy="4586920"/>
          </a:xfrm>
          <a:prstGeom prst="rect">
            <a:avLst/>
          </a:prstGeom>
        </p:spPr>
        <p:txBody>
          <a:bodyPr/>
          <a:lstStyle>
            <a:lvl1pPr>
              <a:defRPr sz="1600">
                <a:solidFill>
                  <a:schemeClr val="tx1">
                    <a:lumMod val="65000"/>
                    <a:lumOff val="35000"/>
                  </a:schemeClr>
                </a:solidFill>
                <a:latin typeface="Georgia" panose="02040502050405020303" pitchFamily="18" charset="0"/>
                <a:ea typeface="Georgia" panose="02040502050405020303" pitchFamily="18" charset="0"/>
                <a:cs typeface="Georgia" panose="02040502050405020303" pitchFamily="18" charset="0"/>
              </a:defRPr>
            </a:lvl1pPr>
            <a:lvl2pPr>
              <a:defRPr sz="1600">
                <a:solidFill>
                  <a:schemeClr val="tx1">
                    <a:lumMod val="65000"/>
                    <a:lumOff val="35000"/>
                  </a:schemeClr>
                </a:solidFill>
                <a:latin typeface="Georgia" panose="02040502050405020303" pitchFamily="18" charset="0"/>
                <a:ea typeface="Georgia" panose="02040502050405020303" pitchFamily="18" charset="0"/>
                <a:cs typeface="Georgia" panose="02040502050405020303" pitchFamily="18" charset="0"/>
              </a:defRPr>
            </a:lvl2pPr>
            <a:lvl3pPr>
              <a:defRPr sz="1600">
                <a:solidFill>
                  <a:schemeClr val="tx1">
                    <a:lumMod val="65000"/>
                    <a:lumOff val="35000"/>
                  </a:schemeClr>
                </a:solidFill>
                <a:latin typeface="Georgia" panose="02040502050405020303" pitchFamily="18" charset="0"/>
                <a:ea typeface="Georgia" panose="02040502050405020303" pitchFamily="18" charset="0"/>
                <a:cs typeface="Georgia" panose="02040502050405020303" pitchFamily="18" charset="0"/>
              </a:defRPr>
            </a:lvl3pPr>
            <a:lvl4pPr>
              <a:defRPr sz="1600">
                <a:solidFill>
                  <a:schemeClr val="tx1">
                    <a:lumMod val="65000"/>
                    <a:lumOff val="35000"/>
                  </a:schemeClr>
                </a:solidFill>
                <a:latin typeface="Georgia" panose="02040502050405020303" pitchFamily="18" charset="0"/>
                <a:ea typeface="Georgia" panose="02040502050405020303" pitchFamily="18" charset="0"/>
                <a:cs typeface="Georgia" panose="02040502050405020303" pitchFamily="18" charset="0"/>
              </a:defRPr>
            </a:lvl4pPr>
            <a:lvl5pPr>
              <a:defRPr sz="1600">
                <a:solidFill>
                  <a:schemeClr val="tx1">
                    <a:lumMod val="65000"/>
                    <a:lumOff val="35000"/>
                  </a:schemeClr>
                </a:solidFill>
                <a:latin typeface="Georgia" panose="02040502050405020303" pitchFamily="18" charset="0"/>
                <a:ea typeface="Georgia" panose="02040502050405020303" pitchFamily="18" charset="0"/>
                <a:cs typeface="Georgia" panose="02040502050405020303" pitchFamily="18" charset="0"/>
              </a:defRPr>
            </a:lvl5p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17" name="Slide Number Placeholder 5"/>
          <p:cNvSpPr>
            <a:spLocks noGrp="1"/>
          </p:cNvSpPr>
          <p:nvPr>
            <p:ph type="sldNum" sz="quarter" idx="12"/>
          </p:nvPr>
        </p:nvSpPr>
        <p:spPr>
          <a:xfrm>
            <a:off x="6553200" y="6452284"/>
            <a:ext cx="2133600" cy="269191"/>
          </a:xfrm>
          <a:prstGeom prst="rect">
            <a:avLst/>
          </a:prstGeom>
        </p:spPr>
        <p:txBody>
          <a:bodyPr/>
          <a:lstStyle>
            <a:lvl1pPr algn="r">
              <a:defRPr sz="1200">
                <a:solidFill>
                  <a:srgbClr val="595959"/>
                </a:solidFill>
                <a:latin typeface="+mn-lt"/>
              </a:defRPr>
            </a:lvl1pPr>
          </a:lstStyle>
          <a:p>
            <a:fld id="{3EE28D72-AD8D-4ABB-9BE4-56994EF9A656}" type="slidenum">
              <a:rPr lang="en-US" smtClean="0"/>
              <a:pPr/>
              <a:t>‹N›</a:t>
            </a:fld>
            <a:endParaRPr lang="en-US" dirty="0"/>
          </a:p>
        </p:txBody>
      </p:sp>
    </p:spTree>
    <p:extLst>
      <p:ext uri="{BB962C8B-B14F-4D97-AF65-F5344CB8AC3E}">
        <p14:creationId xmlns:p14="http://schemas.microsoft.com/office/powerpoint/2010/main" val="1434458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Titolo e contenuto">
    <p:spTree>
      <p:nvGrpSpPr>
        <p:cNvPr id="1" name=""/>
        <p:cNvGrpSpPr/>
        <p:nvPr/>
      </p:nvGrpSpPr>
      <p:grpSpPr>
        <a:xfrm>
          <a:off x="0" y="0"/>
          <a:ext cx="0" cy="0"/>
          <a:chOff x="0" y="0"/>
          <a:chExt cx="0" cy="0"/>
        </a:xfrm>
      </p:grpSpPr>
      <p:sp>
        <p:nvSpPr>
          <p:cNvPr id="10" name="Rettangolo 9"/>
          <p:cNvSpPr/>
          <p:nvPr userDrawn="1"/>
        </p:nvSpPr>
        <p:spPr>
          <a:xfrm>
            <a:off x="0" y="0"/>
            <a:ext cx="9143999" cy="1277946"/>
          </a:xfrm>
          <a:prstGeom prst="rect">
            <a:avLst/>
          </a:prstGeom>
          <a:solidFill>
            <a:srgbClr val="DB0C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Rettangolo con angoli arrotondati sullo stesso lato 5"/>
          <p:cNvSpPr/>
          <p:nvPr userDrawn="1"/>
        </p:nvSpPr>
        <p:spPr>
          <a:xfrm rot="10800000">
            <a:off x="179512" y="2532"/>
            <a:ext cx="2273778" cy="1059601"/>
          </a:xfrm>
          <a:prstGeom prst="round2Same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Titolo 5"/>
          <p:cNvSpPr>
            <a:spLocks noGrp="1"/>
          </p:cNvSpPr>
          <p:nvPr>
            <p:ph type="ctrTitle"/>
          </p:nvPr>
        </p:nvSpPr>
        <p:spPr>
          <a:xfrm>
            <a:off x="2534059" y="638973"/>
            <a:ext cx="5760641" cy="434429"/>
          </a:xfrm>
          <a:prstGeom prst="rect">
            <a:avLst/>
          </a:prstGeom>
        </p:spPr>
        <p:txBody>
          <a:bodyPr anchor="b"/>
          <a:lstStyle>
            <a:lvl1pPr algn="l">
              <a:defRPr sz="2000">
                <a:solidFill>
                  <a:schemeClr val="bg1"/>
                </a:solidFill>
                <a:latin typeface="Georgia" panose="02040502050405020303" pitchFamily="18" charset="0"/>
              </a:defRPr>
            </a:lvl1pPr>
          </a:lstStyle>
          <a:p>
            <a:r>
              <a:rPr lang="it-IT" dirty="0"/>
              <a:t>Fare clic per modificare lo stile del titolo</a:t>
            </a:r>
          </a:p>
        </p:txBody>
      </p:sp>
      <p:sp>
        <p:nvSpPr>
          <p:cNvPr id="16" name="Segnaposto contenuto 2"/>
          <p:cNvSpPr>
            <a:spLocks noGrp="1"/>
          </p:cNvSpPr>
          <p:nvPr>
            <p:ph idx="1"/>
          </p:nvPr>
        </p:nvSpPr>
        <p:spPr>
          <a:xfrm>
            <a:off x="539552" y="1650392"/>
            <a:ext cx="8229600" cy="4586920"/>
          </a:xfrm>
          <a:prstGeom prst="rect">
            <a:avLst/>
          </a:prstGeom>
        </p:spPr>
        <p:txBody>
          <a:bodyPr/>
          <a:lstStyle>
            <a:lvl1pPr>
              <a:defRPr sz="1600">
                <a:solidFill>
                  <a:schemeClr val="tx1">
                    <a:lumMod val="65000"/>
                    <a:lumOff val="35000"/>
                  </a:schemeClr>
                </a:solidFill>
                <a:latin typeface="Georgia" panose="02040502050405020303" pitchFamily="18" charset="0"/>
                <a:ea typeface="Georgia" panose="02040502050405020303" pitchFamily="18" charset="0"/>
                <a:cs typeface="Georgia" panose="02040502050405020303" pitchFamily="18" charset="0"/>
              </a:defRPr>
            </a:lvl1pPr>
            <a:lvl2pPr>
              <a:defRPr sz="1600">
                <a:solidFill>
                  <a:schemeClr val="tx1">
                    <a:lumMod val="65000"/>
                    <a:lumOff val="35000"/>
                  </a:schemeClr>
                </a:solidFill>
                <a:latin typeface="Georgia" panose="02040502050405020303" pitchFamily="18" charset="0"/>
                <a:ea typeface="Georgia" panose="02040502050405020303" pitchFamily="18" charset="0"/>
                <a:cs typeface="Georgia" panose="02040502050405020303" pitchFamily="18" charset="0"/>
              </a:defRPr>
            </a:lvl2pPr>
            <a:lvl3pPr>
              <a:defRPr sz="1600">
                <a:solidFill>
                  <a:schemeClr val="tx1">
                    <a:lumMod val="65000"/>
                    <a:lumOff val="35000"/>
                  </a:schemeClr>
                </a:solidFill>
                <a:latin typeface="Georgia" panose="02040502050405020303" pitchFamily="18" charset="0"/>
                <a:ea typeface="Georgia" panose="02040502050405020303" pitchFamily="18" charset="0"/>
                <a:cs typeface="Georgia" panose="02040502050405020303" pitchFamily="18" charset="0"/>
              </a:defRPr>
            </a:lvl3pPr>
            <a:lvl4pPr>
              <a:defRPr sz="1600">
                <a:solidFill>
                  <a:schemeClr val="tx1">
                    <a:lumMod val="65000"/>
                    <a:lumOff val="35000"/>
                  </a:schemeClr>
                </a:solidFill>
                <a:latin typeface="Georgia" panose="02040502050405020303" pitchFamily="18" charset="0"/>
                <a:ea typeface="Georgia" panose="02040502050405020303" pitchFamily="18" charset="0"/>
                <a:cs typeface="Georgia" panose="02040502050405020303" pitchFamily="18" charset="0"/>
              </a:defRPr>
            </a:lvl4pPr>
            <a:lvl5pPr>
              <a:defRPr sz="1600">
                <a:solidFill>
                  <a:schemeClr val="tx1">
                    <a:lumMod val="65000"/>
                    <a:lumOff val="35000"/>
                  </a:schemeClr>
                </a:solidFill>
                <a:latin typeface="Georgia" panose="02040502050405020303" pitchFamily="18" charset="0"/>
                <a:ea typeface="Georgia" panose="02040502050405020303" pitchFamily="18" charset="0"/>
                <a:cs typeface="Georgia" panose="02040502050405020303" pitchFamily="18" charset="0"/>
              </a:defRPr>
            </a:lvl5p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17" name="Slide Number Placeholder 5"/>
          <p:cNvSpPr>
            <a:spLocks noGrp="1"/>
          </p:cNvSpPr>
          <p:nvPr>
            <p:ph type="sldNum" sz="quarter" idx="12"/>
          </p:nvPr>
        </p:nvSpPr>
        <p:spPr>
          <a:xfrm>
            <a:off x="6553200" y="6452284"/>
            <a:ext cx="2133600" cy="269191"/>
          </a:xfrm>
          <a:prstGeom prst="rect">
            <a:avLst/>
          </a:prstGeom>
        </p:spPr>
        <p:txBody>
          <a:bodyPr/>
          <a:lstStyle>
            <a:lvl1pPr algn="r">
              <a:defRPr sz="1200">
                <a:solidFill>
                  <a:srgbClr val="595959"/>
                </a:solidFill>
                <a:latin typeface="+mn-lt"/>
              </a:defRPr>
            </a:lvl1pPr>
          </a:lstStyle>
          <a:p>
            <a:fld id="{3EE28D72-AD8D-4ABB-9BE4-56994EF9A656}" type="slidenum">
              <a:rPr lang="en-US" smtClean="0"/>
              <a:pPr/>
              <a:t>‹N›</a:t>
            </a:fld>
            <a:endParaRPr lang="en-US" dirty="0"/>
          </a:p>
        </p:txBody>
      </p:sp>
      <p:pic>
        <p:nvPicPr>
          <p:cNvPr id="13" name="Immagine 12"/>
          <p:cNvPicPr>
            <a:picLocks noChangeAspect="1"/>
          </p:cNvPicPr>
          <p:nvPr userDrawn="1"/>
        </p:nvPicPr>
        <p:blipFill rotWithShape="1">
          <a:blip r:embed="rId2" cstate="print">
            <a:extLst>
              <a:ext uri="{28A0092B-C50C-407E-A947-70E740481C1C}">
                <a14:useLocalDpi xmlns:a14="http://schemas.microsoft.com/office/drawing/2010/main" val="0"/>
              </a:ext>
            </a:extLst>
          </a:blip>
          <a:srcRect l="2452" t="38450" r="-3482" b="29000"/>
          <a:stretch/>
        </p:blipFill>
        <p:spPr>
          <a:xfrm>
            <a:off x="293048" y="75833"/>
            <a:ext cx="2160243" cy="984898"/>
          </a:xfrm>
          <a:prstGeom prst="rect">
            <a:avLst/>
          </a:prstGeom>
        </p:spPr>
      </p:pic>
    </p:spTree>
    <p:extLst>
      <p:ext uri="{BB962C8B-B14F-4D97-AF65-F5344CB8AC3E}">
        <p14:creationId xmlns:p14="http://schemas.microsoft.com/office/powerpoint/2010/main" val="1422639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Titolo e contenuto">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2058584137"/>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559" name="think-cell Slide" r:id="rId4" imgW="592" imgH="591" progId="TCLayout.ActiveDocument.1">
                  <p:embed/>
                </p:oleObj>
              </mc:Choice>
              <mc:Fallback>
                <p:oleObj name="think-cell Slide" r:id="rId4" imgW="592" imgH="591"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10" name="Rettangolo 9"/>
          <p:cNvSpPr/>
          <p:nvPr userDrawn="1"/>
        </p:nvSpPr>
        <p:spPr>
          <a:xfrm>
            <a:off x="0" y="-1"/>
            <a:ext cx="9144000" cy="1412901"/>
          </a:xfrm>
          <a:prstGeom prst="rect">
            <a:avLst/>
          </a:prstGeom>
          <a:solidFill>
            <a:srgbClr val="DD18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it-IT">
              <a:solidFill>
                <a:prstClr val="white"/>
              </a:solidFill>
            </a:endParaRPr>
          </a:p>
        </p:txBody>
      </p:sp>
      <p:sp>
        <p:nvSpPr>
          <p:cNvPr id="12" name="Titolo 5"/>
          <p:cNvSpPr>
            <a:spLocks noGrp="1"/>
          </p:cNvSpPr>
          <p:nvPr>
            <p:ph type="ctrTitle"/>
          </p:nvPr>
        </p:nvSpPr>
        <p:spPr>
          <a:xfrm>
            <a:off x="1475656" y="891263"/>
            <a:ext cx="6048672" cy="434429"/>
          </a:xfrm>
          <a:prstGeom prst="rect">
            <a:avLst/>
          </a:prstGeom>
        </p:spPr>
        <p:txBody>
          <a:bodyPr anchor="b"/>
          <a:lstStyle>
            <a:lvl1pPr algn="l">
              <a:defRPr sz="2000">
                <a:solidFill>
                  <a:schemeClr val="bg1"/>
                </a:solidFill>
                <a:latin typeface="Georgia" panose="02040502050405020303" pitchFamily="18" charset="0"/>
              </a:defRPr>
            </a:lvl1pPr>
          </a:lstStyle>
          <a:p>
            <a:r>
              <a:rPr lang="it-IT" dirty="0"/>
              <a:t>Fare clic per modificare lo stile del titolo</a:t>
            </a:r>
          </a:p>
        </p:txBody>
      </p:sp>
      <p:sp>
        <p:nvSpPr>
          <p:cNvPr id="16" name="Segnaposto contenuto 2"/>
          <p:cNvSpPr>
            <a:spLocks noGrp="1"/>
          </p:cNvSpPr>
          <p:nvPr>
            <p:ph idx="1"/>
          </p:nvPr>
        </p:nvSpPr>
        <p:spPr>
          <a:xfrm>
            <a:off x="539552" y="1650392"/>
            <a:ext cx="8229600" cy="4586920"/>
          </a:xfrm>
          <a:prstGeom prst="rect">
            <a:avLst/>
          </a:prstGeom>
        </p:spPr>
        <p:txBody>
          <a:bodyPr/>
          <a:lstStyle>
            <a:lvl1pPr>
              <a:defRPr sz="1600">
                <a:solidFill>
                  <a:schemeClr val="tx1">
                    <a:lumMod val="65000"/>
                    <a:lumOff val="35000"/>
                  </a:schemeClr>
                </a:solidFill>
                <a:latin typeface="Georgia" panose="02040502050405020303" pitchFamily="18" charset="0"/>
                <a:ea typeface="Georgia" panose="02040502050405020303" pitchFamily="18" charset="0"/>
                <a:cs typeface="Georgia" panose="02040502050405020303" pitchFamily="18" charset="0"/>
              </a:defRPr>
            </a:lvl1pPr>
            <a:lvl2pPr>
              <a:defRPr sz="1600">
                <a:solidFill>
                  <a:schemeClr val="tx1">
                    <a:lumMod val="65000"/>
                    <a:lumOff val="35000"/>
                  </a:schemeClr>
                </a:solidFill>
                <a:latin typeface="Georgia" panose="02040502050405020303" pitchFamily="18" charset="0"/>
                <a:ea typeface="Georgia" panose="02040502050405020303" pitchFamily="18" charset="0"/>
                <a:cs typeface="Georgia" panose="02040502050405020303" pitchFamily="18" charset="0"/>
              </a:defRPr>
            </a:lvl2pPr>
            <a:lvl3pPr>
              <a:defRPr sz="1600">
                <a:solidFill>
                  <a:schemeClr val="tx1">
                    <a:lumMod val="65000"/>
                    <a:lumOff val="35000"/>
                  </a:schemeClr>
                </a:solidFill>
                <a:latin typeface="Georgia" panose="02040502050405020303" pitchFamily="18" charset="0"/>
                <a:ea typeface="Georgia" panose="02040502050405020303" pitchFamily="18" charset="0"/>
                <a:cs typeface="Georgia" panose="02040502050405020303" pitchFamily="18" charset="0"/>
              </a:defRPr>
            </a:lvl3pPr>
            <a:lvl4pPr>
              <a:defRPr sz="1600">
                <a:solidFill>
                  <a:schemeClr val="tx1">
                    <a:lumMod val="65000"/>
                    <a:lumOff val="35000"/>
                  </a:schemeClr>
                </a:solidFill>
                <a:latin typeface="Georgia" panose="02040502050405020303" pitchFamily="18" charset="0"/>
                <a:ea typeface="Georgia" panose="02040502050405020303" pitchFamily="18" charset="0"/>
                <a:cs typeface="Georgia" panose="02040502050405020303" pitchFamily="18" charset="0"/>
              </a:defRPr>
            </a:lvl4pPr>
            <a:lvl5pPr>
              <a:defRPr sz="1600">
                <a:solidFill>
                  <a:schemeClr val="tx1">
                    <a:lumMod val="65000"/>
                    <a:lumOff val="35000"/>
                  </a:schemeClr>
                </a:solidFill>
                <a:latin typeface="Georgia" panose="02040502050405020303" pitchFamily="18" charset="0"/>
                <a:ea typeface="Georgia" panose="02040502050405020303" pitchFamily="18" charset="0"/>
                <a:cs typeface="Georgia" panose="02040502050405020303" pitchFamily="18" charset="0"/>
              </a:defRPr>
            </a:lvl5p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17" name="Slide Number Placeholder 5"/>
          <p:cNvSpPr>
            <a:spLocks noGrp="1"/>
          </p:cNvSpPr>
          <p:nvPr>
            <p:ph type="sldNum" sz="quarter" idx="12"/>
          </p:nvPr>
        </p:nvSpPr>
        <p:spPr>
          <a:xfrm>
            <a:off x="6553200" y="6452284"/>
            <a:ext cx="2133600" cy="269191"/>
          </a:xfrm>
          <a:prstGeom prst="rect">
            <a:avLst/>
          </a:prstGeom>
        </p:spPr>
        <p:txBody>
          <a:bodyPr/>
          <a:lstStyle>
            <a:lvl1pPr algn="r">
              <a:defRPr sz="1200">
                <a:solidFill>
                  <a:srgbClr val="595959"/>
                </a:solidFill>
                <a:latin typeface="+mn-lt"/>
              </a:defRPr>
            </a:lvl1pPr>
          </a:lstStyle>
          <a:p>
            <a:fld id="{3EE28D72-AD8D-4ABB-9BE4-56994EF9A656}" type="slidenum">
              <a:rPr lang="en-US" smtClean="0"/>
              <a:pPr/>
              <a:t>‹N›</a:t>
            </a:fld>
            <a:endParaRPr lang="en-US" dirty="0"/>
          </a:p>
        </p:txBody>
      </p:sp>
      <p:pic>
        <p:nvPicPr>
          <p:cNvPr id="14" name="Immagine 13"/>
          <p:cNvPicPr>
            <a:picLocks noChangeAspect="1"/>
          </p:cNvPicPr>
          <p:nvPr userDrawn="1"/>
        </p:nvPicPr>
        <p:blipFill rotWithShape="1">
          <a:blip r:embed="rId6">
            <a:extLst>
              <a:ext uri="{28A0092B-C50C-407E-A947-70E740481C1C}">
                <a14:useLocalDpi xmlns:a14="http://schemas.microsoft.com/office/drawing/2010/main" val="0"/>
              </a:ext>
            </a:extLst>
          </a:blip>
          <a:srcRect l="2453" t="36350" r="53561" b="31100"/>
          <a:stretch/>
        </p:blipFill>
        <p:spPr>
          <a:xfrm>
            <a:off x="1" y="-28496"/>
            <a:ext cx="1403648" cy="1469889"/>
          </a:xfrm>
          <a:prstGeom prst="rect">
            <a:avLst/>
          </a:prstGeom>
        </p:spPr>
      </p:pic>
    </p:spTree>
    <p:extLst>
      <p:ext uri="{BB962C8B-B14F-4D97-AF65-F5344CB8AC3E}">
        <p14:creationId xmlns:p14="http://schemas.microsoft.com/office/powerpoint/2010/main" val="16738888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_Titolo e contenuto">
    <p:spTree>
      <p:nvGrpSpPr>
        <p:cNvPr id="1" name=""/>
        <p:cNvGrpSpPr/>
        <p:nvPr/>
      </p:nvGrpSpPr>
      <p:grpSpPr>
        <a:xfrm>
          <a:off x="0" y="0"/>
          <a:ext cx="0" cy="0"/>
          <a:chOff x="0" y="0"/>
          <a:chExt cx="0" cy="0"/>
        </a:xfrm>
      </p:grpSpPr>
      <p:sp>
        <p:nvSpPr>
          <p:cNvPr id="10" name="Rettangolo 9"/>
          <p:cNvSpPr/>
          <p:nvPr userDrawn="1"/>
        </p:nvSpPr>
        <p:spPr>
          <a:xfrm>
            <a:off x="1" y="0"/>
            <a:ext cx="9144000" cy="1340769"/>
          </a:xfrm>
          <a:prstGeom prst="rect">
            <a:avLst/>
          </a:prstGeom>
          <a:solidFill>
            <a:srgbClr val="DD18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it-IT">
              <a:solidFill>
                <a:prstClr val="white"/>
              </a:solidFill>
            </a:endParaRPr>
          </a:p>
        </p:txBody>
      </p:sp>
      <p:grpSp>
        <p:nvGrpSpPr>
          <p:cNvPr id="5" name="Gruppo 4"/>
          <p:cNvGrpSpPr/>
          <p:nvPr userDrawn="1"/>
        </p:nvGrpSpPr>
        <p:grpSpPr>
          <a:xfrm>
            <a:off x="144015" y="58384"/>
            <a:ext cx="1260000" cy="1260000"/>
            <a:chOff x="29454" y="26319"/>
            <a:chExt cx="1332000" cy="1332000"/>
          </a:xfrm>
        </p:grpSpPr>
        <p:sp>
          <p:nvSpPr>
            <p:cNvPr id="4" name="Ovale 3"/>
            <p:cNvSpPr/>
            <p:nvPr userDrawn="1"/>
          </p:nvSpPr>
          <p:spPr>
            <a:xfrm>
              <a:off x="29454" y="26319"/>
              <a:ext cx="1332000" cy="1332000"/>
            </a:xfrm>
            <a:prstGeom prst="ellipse">
              <a:avLst/>
            </a:prstGeom>
            <a:solidFill>
              <a:schemeClr val="bg1"/>
            </a:solidFill>
            <a:ln>
              <a:solidFill>
                <a:srgbClr val="DD18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7" name="Immagine 6"/>
            <p:cNvPicPr>
              <a:picLocks noChangeAspect="1"/>
            </p:cNvPicPr>
            <p:nvPr userDrawn="1"/>
          </p:nvPicPr>
          <p:blipFill rotWithShape="1">
            <a:blip r:embed="rId2" cstate="print">
              <a:extLst>
                <a:ext uri="{28A0092B-C50C-407E-A947-70E740481C1C}">
                  <a14:useLocalDpi xmlns:a14="http://schemas.microsoft.com/office/drawing/2010/main" val="0"/>
                </a:ext>
              </a:extLst>
            </a:blip>
            <a:srcRect l="2452" t="38450" r="52972" b="29000"/>
            <a:stretch/>
          </p:blipFill>
          <p:spPr>
            <a:xfrm>
              <a:off x="144016" y="160170"/>
              <a:ext cx="1102876" cy="1139638"/>
            </a:xfrm>
            <a:prstGeom prst="rect">
              <a:avLst/>
            </a:prstGeom>
          </p:spPr>
        </p:pic>
      </p:grpSp>
      <p:sp>
        <p:nvSpPr>
          <p:cNvPr id="12" name="Titolo 5"/>
          <p:cNvSpPr>
            <a:spLocks noGrp="1"/>
          </p:cNvSpPr>
          <p:nvPr>
            <p:ph type="ctrTitle"/>
          </p:nvPr>
        </p:nvSpPr>
        <p:spPr>
          <a:xfrm>
            <a:off x="1619672" y="794188"/>
            <a:ext cx="6048672" cy="434429"/>
          </a:xfrm>
          <a:prstGeom prst="rect">
            <a:avLst/>
          </a:prstGeom>
        </p:spPr>
        <p:txBody>
          <a:bodyPr anchor="b"/>
          <a:lstStyle>
            <a:lvl1pPr algn="l">
              <a:defRPr sz="2000">
                <a:solidFill>
                  <a:schemeClr val="bg1"/>
                </a:solidFill>
                <a:latin typeface="Georgia" panose="02040502050405020303" pitchFamily="18" charset="0"/>
              </a:defRPr>
            </a:lvl1pPr>
          </a:lstStyle>
          <a:p>
            <a:r>
              <a:rPr lang="it-IT" dirty="0"/>
              <a:t>Fare clic per modificare lo stile del titolo</a:t>
            </a:r>
          </a:p>
        </p:txBody>
      </p:sp>
      <p:sp>
        <p:nvSpPr>
          <p:cNvPr id="16" name="Segnaposto contenuto 2"/>
          <p:cNvSpPr>
            <a:spLocks noGrp="1"/>
          </p:cNvSpPr>
          <p:nvPr>
            <p:ph idx="1"/>
          </p:nvPr>
        </p:nvSpPr>
        <p:spPr>
          <a:xfrm>
            <a:off x="539552" y="1650392"/>
            <a:ext cx="8229600" cy="4586920"/>
          </a:xfrm>
          <a:prstGeom prst="rect">
            <a:avLst/>
          </a:prstGeom>
        </p:spPr>
        <p:txBody>
          <a:bodyPr/>
          <a:lstStyle>
            <a:lvl1pPr>
              <a:defRPr sz="1600">
                <a:solidFill>
                  <a:schemeClr val="tx1">
                    <a:lumMod val="65000"/>
                    <a:lumOff val="35000"/>
                  </a:schemeClr>
                </a:solidFill>
                <a:latin typeface="Georgia" panose="02040502050405020303" pitchFamily="18" charset="0"/>
                <a:ea typeface="Georgia" panose="02040502050405020303" pitchFamily="18" charset="0"/>
                <a:cs typeface="Georgia" panose="02040502050405020303" pitchFamily="18" charset="0"/>
              </a:defRPr>
            </a:lvl1pPr>
            <a:lvl2pPr>
              <a:defRPr sz="1600">
                <a:solidFill>
                  <a:schemeClr val="tx1">
                    <a:lumMod val="65000"/>
                    <a:lumOff val="35000"/>
                  </a:schemeClr>
                </a:solidFill>
                <a:latin typeface="Georgia" panose="02040502050405020303" pitchFamily="18" charset="0"/>
                <a:ea typeface="Georgia" panose="02040502050405020303" pitchFamily="18" charset="0"/>
                <a:cs typeface="Georgia" panose="02040502050405020303" pitchFamily="18" charset="0"/>
              </a:defRPr>
            </a:lvl2pPr>
            <a:lvl3pPr>
              <a:defRPr sz="1600">
                <a:solidFill>
                  <a:schemeClr val="tx1">
                    <a:lumMod val="65000"/>
                    <a:lumOff val="35000"/>
                  </a:schemeClr>
                </a:solidFill>
                <a:latin typeface="Georgia" panose="02040502050405020303" pitchFamily="18" charset="0"/>
                <a:ea typeface="Georgia" panose="02040502050405020303" pitchFamily="18" charset="0"/>
                <a:cs typeface="Georgia" panose="02040502050405020303" pitchFamily="18" charset="0"/>
              </a:defRPr>
            </a:lvl3pPr>
            <a:lvl4pPr>
              <a:defRPr sz="1600">
                <a:solidFill>
                  <a:schemeClr val="tx1">
                    <a:lumMod val="65000"/>
                    <a:lumOff val="35000"/>
                  </a:schemeClr>
                </a:solidFill>
                <a:latin typeface="Georgia" panose="02040502050405020303" pitchFamily="18" charset="0"/>
                <a:ea typeface="Georgia" panose="02040502050405020303" pitchFamily="18" charset="0"/>
                <a:cs typeface="Georgia" panose="02040502050405020303" pitchFamily="18" charset="0"/>
              </a:defRPr>
            </a:lvl4pPr>
            <a:lvl5pPr>
              <a:defRPr sz="1600">
                <a:solidFill>
                  <a:schemeClr val="tx1">
                    <a:lumMod val="65000"/>
                    <a:lumOff val="35000"/>
                  </a:schemeClr>
                </a:solidFill>
                <a:latin typeface="Georgia" panose="02040502050405020303" pitchFamily="18" charset="0"/>
                <a:ea typeface="Georgia" panose="02040502050405020303" pitchFamily="18" charset="0"/>
                <a:cs typeface="Georgia" panose="02040502050405020303" pitchFamily="18" charset="0"/>
              </a:defRPr>
            </a:lvl5p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17" name="Slide Number Placeholder 5"/>
          <p:cNvSpPr>
            <a:spLocks noGrp="1"/>
          </p:cNvSpPr>
          <p:nvPr>
            <p:ph type="sldNum" sz="quarter" idx="12"/>
          </p:nvPr>
        </p:nvSpPr>
        <p:spPr>
          <a:xfrm>
            <a:off x="6553200" y="6452284"/>
            <a:ext cx="2133600" cy="269191"/>
          </a:xfrm>
          <a:prstGeom prst="rect">
            <a:avLst/>
          </a:prstGeom>
        </p:spPr>
        <p:txBody>
          <a:bodyPr/>
          <a:lstStyle>
            <a:lvl1pPr algn="r">
              <a:defRPr sz="1200">
                <a:solidFill>
                  <a:srgbClr val="595959"/>
                </a:solidFill>
                <a:latin typeface="+mn-lt"/>
              </a:defRPr>
            </a:lvl1pPr>
          </a:lstStyle>
          <a:p>
            <a:fld id="{3EE28D72-AD8D-4ABB-9BE4-56994EF9A656}" type="slidenum">
              <a:rPr lang="en-US" smtClean="0"/>
              <a:pPr/>
              <a:t>‹N›</a:t>
            </a:fld>
            <a:endParaRPr lang="en-US" dirty="0"/>
          </a:p>
        </p:txBody>
      </p:sp>
    </p:spTree>
    <p:extLst>
      <p:ext uri="{BB962C8B-B14F-4D97-AF65-F5344CB8AC3E}">
        <p14:creationId xmlns:p14="http://schemas.microsoft.com/office/powerpoint/2010/main" val="890376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Layout personalizzato">
    <p:spTree>
      <p:nvGrpSpPr>
        <p:cNvPr id="1" name=""/>
        <p:cNvGrpSpPr/>
        <p:nvPr/>
      </p:nvGrpSpPr>
      <p:grpSpPr>
        <a:xfrm>
          <a:off x="0" y="0"/>
          <a:ext cx="0" cy="0"/>
          <a:chOff x="0" y="0"/>
          <a:chExt cx="0" cy="0"/>
        </a:xfrm>
      </p:grpSpPr>
      <p:pic>
        <p:nvPicPr>
          <p:cNvPr id="5" name="Immagine 4"/>
          <p:cNvPicPr>
            <a:picLocks noChangeAspect="1"/>
          </p:cNvPicPr>
          <p:nvPr userDrawn="1"/>
        </p:nvPicPr>
        <p:blipFill rotWithShape="1">
          <a:blip r:embed="rId2"/>
          <a:srcRect l="35069" t="39779"/>
          <a:stretch/>
        </p:blipFill>
        <p:spPr>
          <a:xfrm>
            <a:off x="10023" y="0"/>
            <a:ext cx="1609477" cy="1611758"/>
          </a:xfrm>
          <a:prstGeom prst="rect">
            <a:avLst/>
          </a:prstGeom>
        </p:spPr>
      </p:pic>
      <p:sp>
        <p:nvSpPr>
          <p:cNvPr id="6" name="Oval 58"/>
          <p:cNvSpPr/>
          <p:nvPr userDrawn="1"/>
        </p:nvSpPr>
        <p:spPr>
          <a:xfrm>
            <a:off x="1043608" y="273839"/>
            <a:ext cx="1008112" cy="1008112"/>
          </a:xfrm>
          <a:prstGeom prst="ellipse">
            <a:avLst/>
          </a:prstGeom>
          <a:solidFill>
            <a:schemeClr val="bg1"/>
          </a:solidFill>
          <a:ln>
            <a:solidFill>
              <a:srgbClr val="DB0C3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8" name="Titolo 5"/>
          <p:cNvSpPr>
            <a:spLocks noGrp="1"/>
          </p:cNvSpPr>
          <p:nvPr>
            <p:ph type="ctrTitle"/>
          </p:nvPr>
        </p:nvSpPr>
        <p:spPr>
          <a:xfrm>
            <a:off x="2123728" y="560680"/>
            <a:ext cx="6737920" cy="434429"/>
          </a:xfrm>
          <a:prstGeom prst="rect">
            <a:avLst/>
          </a:prstGeom>
        </p:spPr>
        <p:txBody>
          <a:bodyPr anchor="b"/>
          <a:lstStyle>
            <a:lvl1pPr algn="l">
              <a:defRPr sz="2400">
                <a:solidFill>
                  <a:schemeClr val="tx1">
                    <a:lumMod val="65000"/>
                    <a:lumOff val="35000"/>
                  </a:schemeClr>
                </a:solidFill>
                <a:latin typeface="Georgia" panose="02040502050405020303" pitchFamily="18" charset="0"/>
              </a:defRPr>
            </a:lvl1pPr>
          </a:lstStyle>
          <a:p>
            <a:r>
              <a:rPr lang="it-IT" dirty="0"/>
              <a:t>Fare clic per modificare lo stile del titolo</a:t>
            </a:r>
          </a:p>
        </p:txBody>
      </p:sp>
      <p:sp>
        <p:nvSpPr>
          <p:cNvPr id="10" name="Segnaposto contenuto 9"/>
          <p:cNvSpPr>
            <a:spLocks noGrp="1"/>
          </p:cNvSpPr>
          <p:nvPr>
            <p:ph sz="quarter" idx="12"/>
          </p:nvPr>
        </p:nvSpPr>
        <p:spPr>
          <a:xfrm>
            <a:off x="250825" y="1989138"/>
            <a:ext cx="8713663" cy="4320182"/>
          </a:xfrm>
          <a:prstGeom prst="rect">
            <a:avLst/>
          </a:prstGeo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pic>
        <p:nvPicPr>
          <p:cNvPr id="11" name="Immagine 10"/>
          <p:cNvPicPr>
            <a:picLocks noChangeAspect="1"/>
          </p:cNvPicPr>
          <p:nvPr userDrawn="1"/>
        </p:nvPicPr>
        <p:blipFill rotWithShape="1">
          <a:blip r:embed="rId3" cstate="print">
            <a:extLst>
              <a:ext uri="{28A0092B-C50C-407E-A947-70E740481C1C}">
                <a14:useLocalDpi xmlns:a14="http://schemas.microsoft.com/office/drawing/2010/main" val="0"/>
              </a:ext>
            </a:extLst>
          </a:blip>
          <a:srcRect t="30248" b="21728"/>
          <a:stretch/>
        </p:blipFill>
        <p:spPr>
          <a:xfrm>
            <a:off x="299148" y="6452284"/>
            <a:ext cx="503605" cy="342250"/>
          </a:xfrm>
          <a:prstGeom prst="rect">
            <a:avLst/>
          </a:prstGeom>
        </p:spPr>
      </p:pic>
      <p:sp>
        <p:nvSpPr>
          <p:cNvPr id="12" name="Slide Number Placeholder 5"/>
          <p:cNvSpPr>
            <a:spLocks noGrp="1"/>
          </p:cNvSpPr>
          <p:nvPr>
            <p:ph type="sldNum" sz="quarter" idx="13"/>
          </p:nvPr>
        </p:nvSpPr>
        <p:spPr>
          <a:xfrm>
            <a:off x="6553200" y="6452284"/>
            <a:ext cx="2133600" cy="269191"/>
          </a:xfrm>
          <a:prstGeom prst="rect">
            <a:avLst/>
          </a:prstGeom>
        </p:spPr>
        <p:txBody>
          <a:bodyPr/>
          <a:lstStyle>
            <a:lvl1pPr algn="r">
              <a:defRPr sz="1200">
                <a:solidFill>
                  <a:srgbClr val="595959"/>
                </a:solidFill>
                <a:latin typeface="+mn-lt"/>
              </a:defRPr>
            </a:lvl1pPr>
          </a:lstStyle>
          <a:p>
            <a:fld id="{3EE28D72-AD8D-4ABB-9BE4-56994EF9A656}" type="slidenum">
              <a:rPr lang="en-US" smtClean="0"/>
              <a:pPr/>
              <a:t>‹N›</a:t>
            </a:fld>
            <a:endParaRPr lang="en-US" dirty="0"/>
          </a:p>
        </p:txBody>
      </p:sp>
    </p:spTree>
    <p:extLst>
      <p:ext uri="{BB962C8B-B14F-4D97-AF65-F5344CB8AC3E}">
        <p14:creationId xmlns:p14="http://schemas.microsoft.com/office/powerpoint/2010/main" val="4218902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oleObject" Target="../embeddings/oleObject1.bin"/><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ags" Target="../tags/tag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vmlDrawing" Target="../drawings/vmlDrawing1.v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2"/>
            </p:custDataLst>
            <p:extLst>
              <p:ext uri="{D42A27DB-BD31-4B8C-83A1-F6EECF244321}">
                <p14:modId xmlns:p14="http://schemas.microsoft.com/office/powerpoint/2010/main" val="222001468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535" name="think-cell Slide" r:id="rId13" imgW="592" imgH="591" progId="TCLayout.ActiveDocument.1">
                  <p:embed/>
                </p:oleObj>
              </mc:Choice>
              <mc:Fallback>
                <p:oleObj name="think-cell Slide" r:id="rId13" imgW="592" imgH="591" progId="TCLayout.ActiveDocument.1">
                  <p:embed/>
                  <p:pic>
                    <p:nvPicPr>
                      <p:cNvPr id="0" name=""/>
                      <p:cNvPicPr/>
                      <p:nvPr/>
                    </p:nvPicPr>
                    <p:blipFill>
                      <a:blip r:embed="rId14"/>
                      <a:stretch>
                        <a:fillRect/>
                      </a:stretch>
                    </p:blipFill>
                    <p:spPr>
                      <a:xfrm>
                        <a:off x="1588" y="1588"/>
                        <a:ext cx="1587" cy="1587"/>
                      </a:xfrm>
                      <a:prstGeom prst="rect">
                        <a:avLst/>
                      </a:prstGeom>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847" r:id="rId1"/>
    <p:sldLayoutId id="2147483849" r:id="rId2"/>
    <p:sldLayoutId id="2147483845" r:id="rId3"/>
    <p:sldLayoutId id="2147483844" r:id="rId4"/>
    <p:sldLayoutId id="2147483846" r:id="rId5"/>
    <p:sldLayoutId id="2147483851" r:id="rId6"/>
    <p:sldLayoutId id="2147483850" r:id="rId7"/>
    <p:sldLayoutId id="2147483852" r:id="rId8"/>
    <p:sldLayoutId id="2147483848" r:id="rId9"/>
  </p:sldLayoutIdLst>
  <p:hf hdr="0" ftr="0" dt="0"/>
  <p:txStyles>
    <p:titleStyle>
      <a:lvl1pPr algn="r" rtl="0" eaLnBrk="0" fontAlgn="base" hangingPunct="0">
        <a:spcBef>
          <a:spcPct val="0"/>
        </a:spcBef>
        <a:spcAft>
          <a:spcPct val="0"/>
        </a:spcAft>
        <a:defRPr sz="2800" b="1" i="1" kern="1200">
          <a:solidFill>
            <a:srgbClr val="004393"/>
          </a:solidFill>
          <a:latin typeface="Calibri" charset="0"/>
          <a:ea typeface="Calibri" charset="0"/>
          <a:cs typeface="Calibri" charset="0"/>
        </a:defRPr>
      </a:lvl1pPr>
      <a:lvl2pPr algn="r" rtl="0" eaLnBrk="0" fontAlgn="base" hangingPunct="0">
        <a:spcBef>
          <a:spcPct val="0"/>
        </a:spcBef>
        <a:spcAft>
          <a:spcPct val="0"/>
        </a:spcAft>
        <a:defRPr sz="2800" b="1">
          <a:solidFill>
            <a:srgbClr val="0091C6"/>
          </a:solidFill>
          <a:latin typeface="Arial" charset="0"/>
          <a:ea typeface="ＭＳ Ｐゴシック" charset="0"/>
          <a:cs typeface="Arial" charset="0"/>
        </a:defRPr>
      </a:lvl2pPr>
      <a:lvl3pPr algn="r" rtl="0" eaLnBrk="0" fontAlgn="base" hangingPunct="0">
        <a:spcBef>
          <a:spcPct val="0"/>
        </a:spcBef>
        <a:spcAft>
          <a:spcPct val="0"/>
        </a:spcAft>
        <a:defRPr sz="2800" b="1">
          <a:solidFill>
            <a:srgbClr val="0091C6"/>
          </a:solidFill>
          <a:latin typeface="Arial" charset="0"/>
          <a:ea typeface="ＭＳ Ｐゴシック" charset="0"/>
          <a:cs typeface="Arial" charset="0"/>
        </a:defRPr>
      </a:lvl3pPr>
      <a:lvl4pPr algn="r" rtl="0" eaLnBrk="0" fontAlgn="base" hangingPunct="0">
        <a:spcBef>
          <a:spcPct val="0"/>
        </a:spcBef>
        <a:spcAft>
          <a:spcPct val="0"/>
        </a:spcAft>
        <a:defRPr sz="2800" b="1">
          <a:solidFill>
            <a:srgbClr val="0091C6"/>
          </a:solidFill>
          <a:latin typeface="Arial" charset="0"/>
          <a:ea typeface="ＭＳ Ｐゴシック" charset="0"/>
          <a:cs typeface="Arial" charset="0"/>
        </a:defRPr>
      </a:lvl4pPr>
      <a:lvl5pPr algn="r" rtl="0" eaLnBrk="0" fontAlgn="base" hangingPunct="0">
        <a:spcBef>
          <a:spcPct val="0"/>
        </a:spcBef>
        <a:spcAft>
          <a:spcPct val="0"/>
        </a:spcAft>
        <a:defRPr sz="2800" b="1">
          <a:solidFill>
            <a:srgbClr val="0091C6"/>
          </a:solidFill>
          <a:latin typeface="Arial" charset="0"/>
          <a:ea typeface="ＭＳ Ｐゴシック" charset="0"/>
          <a:cs typeface="Arial" charset="0"/>
        </a:defRPr>
      </a:lvl5pPr>
      <a:lvl6pPr marL="457200" algn="l" rtl="0" fontAlgn="base">
        <a:spcBef>
          <a:spcPct val="0"/>
        </a:spcBef>
        <a:spcAft>
          <a:spcPct val="0"/>
        </a:spcAft>
        <a:defRPr sz="3200" b="1">
          <a:solidFill>
            <a:schemeClr val="tx1"/>
          </a:solidFill>
          <a:latin typeface="Arial" charset="0"/>
          <a:cs typeface="Arial" charset="0"/>
        </a:defRPr>
      </a:lvl6pPr>
      <a:lvl7pPr marL="914400" algn="l" rtl="0" fontAlgn="base">
        <a:spcBef>
          <a:spcPct val="0"/>
        </a:spcBef>
        <a:spcAft>
          <a:spcPct val="0"/>
        </a:spcAft>
        <a:defRPr sz="3200" b="1">
          <a:solidFill>
            <a:schemeClr val="tx1"/>
          </a:solidFill>
          <a:latin typeface="Arial" charset="0"/>
          <a:cs typeface="Arial" charset="0"/>
        </a:defRPr>
      </a:lvl7pPr>
      <a:lvl8pPr marL="1371600" algn="l" rtl="0" fontAlgn="base">
        <a:spcBef>
          <a:spcPct val="0"/>
        </a:spcBef>
        <a:spcAft>
          <a:spcPct val="0"/>
        </a:spcAft>
        <a:defRPr sz="3200" b="1">
          <a:solidFill>
            <a:schemeClr val="tx1"/>
          </a:solidFill>
          <a:latin typeface="Arial" charset="0"/>
          <a:cs typeface="Arial" charset="0"/>
        </a:defRPr>
      </a:lvl8pPr>
      <a:lvl9pPr marL="1828800" algn="l" rtl="0" fontAlgn="base">
        <a:spcBef>
          <a:spcPct val="0"/>
        </a:spcBef>
        <a:spcAft>
          <a:spcPct val="0"/>
        </a:spcAft>
        <a:defRPr sz="3200" b="1">
          <a:solidFill>
            <a:schemeClr val="tx1"/>
          </a:solidFill>
          <a:latin typeface="Arial" charset="0"/>
          <a:cs typeface="Arial" charset="0"/>
        </a:defRPr>
      </a:lvl9pPr>
    </p:titleStyle>
    <p:bodyStyle>
      <a:lvl1pPr marL="0" indent="0" algn="l" rtl="0" eaLnBrk="0" fontAlgn="base" hangingPunct="0">
        <a:spcBef>
          <a:spcPct val="20000"/>
        </a:spcBef>
        <a:spcAft>
          <a:spcPct val="0"/>
        </a:spcAft>
        <a:buFont typeface="Arial" charset="0"/>
        <a:buNone/>
        <a:defRPr sz="2000" kern="1200">
          <a:solidFill>
            <a:schemeClr val="tx1"/>
          </a:solidFill>
          <a:latin typeface="Calibri" charset="0"/>
          <a:ea typeface="Calibri" charset="0"/>
          <a:cs typeface="Calibri" charset="0"/>
        </a:defRPr>
      </a:lvl1pPr>
      <a:lvl2pPr marL="742950" indent="-285750" algn="l" rtl="0" eaLnBrk="0" fontAlgn="base" hangingPunct="0">
        <a:spcBef>
          <a:spcPct val="20000"/>
        </a:spcBef>
        <a:spcAft>
          <a:spcPct val="0"/>
        </a:spcAft>
        <a:buFont typeface="Arial" charset="0"/>
        <a:buChar char="–"/>
        <a:defRPr sz="1800" kern="1200">
          <a:solidFill>
            <a:schemeClr val="tx1"/>
          </a:solidFill>
          <a:latin typeface="Calibri" charset="0"/>
          <a:ea typeface="Calibri" charset="0"/>
          <a:cs typeface="Calibri" charset="0"/>
        </a:defRPr>
      </a:lvl2pPr>
      <a:lvl3pPr marL="1143000" indent="-228600" algn="l" rtl="0" eaLnBrk="0" fontAlgn="base" hangingPunct="0">
        <a:spcBef>
          <a:spcPct val="20000"/>
        </a:spcBef>
        <a:spcAft>
          <a:spcPct val="0"/>
        </a:spcAft>
        <a:buFont typeface="Arial" charset="0"/>
        <a:buChar char="•"/>
        <a:defRPr sz="1600" kern="1200">
          <a:solidFill>
            <a:schemeClr val="tx1"/>
          </a:solidFill>
          <a:latin typeface="Calibri" charset="0"/>
          <a:ea typeface="Calibri" charset="0"/>
          <a:cs typeface="Calibri" charset="0"/>
        </a:defRPr>
      </a:lvl3pPr>
      <a:lvl4pPr marL="1600200" indent="-228600" algn="l" rtl="0" eaLnBrk="0" fontAlgn="base" hangingPunct="0">
        <a:spcBef>
          <a:spcPct val="20000"/>
        </a:spcBef>
        <a:spcAft>
          <a:spcPct val="0"/>
        </a:spcAft>
        <a:buFont typeface="Arial" charset="0"/>
        <a:buChar char="–"/>
        <a:defRPr sz="1400" kern="1200">
          <a:solidFill>
            <a:schemeClr val="tx1"/>
          </a:solidFill>
          <a:latin typeface="Calibri" charset="0"/>
          <a:ea typeface="Calibri" charset="0"/>
          <a:cs typeface="Calibri" charset="0"/>
        </a:defRPr>
      </a:lvl4pPr>
      <a:lvl5pPr marL="2057400" indent="-228600" algn="l" rtl="0" eaLnBrk="0" fontAlgn="base" hangingPunct="0">
        <a:spcBef>
          <a:spcPct val="20000"/>
        </a:spcBef>
        <a:spcAft>
          <a:spcPct val="0"/>
        </a:spcAft>
        <a:buFont typeface="Arial" charset="0"/>
        <a:buChar char="»"/>
        <a:defRPr sz="1300" kern="1200">
          <a:solidFill>
            <a:schemeClr val="tx1"/>
          </a:solidFill>
          <a:latin typeface="Calibri" charset="0"/>
          <a:ea typeface="Calibri" charset="0"/>
          <a:cs typeface="Calibri"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olo 3"/>
          <p:cNvSpPr>
            <a:spLocks noGrp="1"/>
          </p:cNvSpPr>
          <p:nvPr>
            <p:ph type="title"/>
          </p:nvPr>
        </p:nvSpPr>
        <p:spPr>
          <a:xfrm>
            <a:off x="3491880" y="4941168"/>
            <a:ext cx="5396295" cy="1440160"/>
          </a:xfrm>
          <a:solidFill>
            <a:schemeClr val="bg1"/>
          </a:solidFill>
        </p:spPr>
        <p:txBody>
          <a:bodyPr/>
          <a:lstStyle/>
          <a:p>
            <a:r>
              <a:rPr lang="it-IT" sz="2000" dirty="0">
                <a:solidFill>
                  <a:srgbClr val="595959"/>
                </a:solidFill>
              </a:rPr>
              <a:t>Regolamento per la gestione della Riscossione delle Entrate </a:t>
            </a:r>
            <a:r>
              <a:rPr lang="it-IT" sz="2000" dirty="0" smtClean="0">
                <a:solidFill>
                  <a:srgbClr val="595959"/>
                </a:solidFill>
              </a:rPr>
              <a:t>Comunali</a:t>
            </a:r>
            <a:br>
              <a:rPr lang="it-IT" sz="2000" dirty="0" smtClean="0">
                <a:solidFill>
                  <a:srgbClr val="595959"/>
                </a:solidFill>
              </a:rPr>
            </a:br>
            <a:r>
              <a:rPr lang="it-IT" sz="2000" dirty="0">
                <a:solidFill>
                  <a:srgbClr val="595959"/>
                </a:solidFill>
              </a:rPr>
              <a:t/>
            </a:r>
            <a:br>
              <a:rPr lang="it-IT" sz="2000" dirty="0">
                <a:solidFill>
                  <a:srgbClr val="595959"/>
                </a:solidFill>
              </a:rPr>
            </a:br>
            <a:r>
              <a:rPr lang="it-IT" sz="1400" dirty="0" smtClean="0">
                <a:solidFill>
                  <a:srgbClr val="595959"/>
                </a:solidFill>
              </a:rPr>
              <a:t>Commissione Bilancio</a:t>
            </a:r>
            <a:br>
              <a:rPr lang="it-IT" sz="1400" dirty="0" smtClean="0">
                <a:solidFill>
                  <a:srgbClr val="595959"/>
                </a:solidFill>
              </a:rPr>
            </a:br>
            <a:r>
              <a:rPr lang="it-IT" sz="1400" dirty="0" smtClean="0">
                <a:solidFill>
                  <a:srgbClr val="595959"/>
                </a:solidFill>
              </a:rPr>
              <a:t>29 marzo 2021</a:t>
            </a:r>
            <a:endParaRPr lang="it-IT" sz="1400" dirty="0">
              <a:solidFill>
                <a:srgbClr val="FF0000"/>
              </a:solidFill>
            </a:endParaRPr>
          </a:p>
        </p:txBody>
      </p:sp>
    </p:spTree>
    <p:extLst>
      <p:ext uri="{BB962C8B-B14F-4D97-AF65-F5344CB8AC3E}">
        <p14:creationId xmlns:p14="http://schemas.microsoft.com/office/powerpoint/2010/main" val="4259832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147" y="1379871"/>
            <a:ext cx="8712968" cy="461665"/>
          </a:xfrm>
          <a:prstGeom prst="rect">
            <a:avLst/>
          </a:prstGeom>
        </p:spPr>
        <p:txBody>
          <a:bodyPr wrap="square">
            <a:spAutoFit/>
          </a:bodyPr>
          <a:lstStyle/>
          <a:p>
            <a:pPr marL="179388" lvl="2" algn="just">
              <a:spcBef>
                <a:spcPts val="300"/>
              </a:spcBef>
              <a:spcAft>
                <a:spcPts val="600"/>
              </a:spcAft>
              <a:buClr>
                <a:srgbClr val="C00000"/>
              </a:buClr>
            </a:pPr>
            <a:r>
              <a:rPr lang="it-IT" sz="1200" dirty="0">
                <a:solidFill>
                  <a:srgbClr val="595959"/>
                </a:solidFill>
                <a:latin typeface="+mj-lt"/>
              </a:rPr>
              <a:t>Le disposizioni normative hanno introdotto importanti novità sul processo di accertamento e </a:t>
            </a:r>
            <a:r>
              <a:rPr lang="it-IT" sz="1200" dirty="0" smtClean="0">
                <a:solidFill>
                  <a:srgbClr val="595959"/>
                </a:solidFill>
                <a:latin typeface="+mj-lt"/>
              </a:rPr>
              <a:t>riscossione, rendendolo </a:t>
            </a:r>
            <a:r>
              <a:rPr lang="it-IT" sz="1200" dirty="0">
                <a:solidFill>
                  <a:srgbClr val="595959"/>
                </a:solidFill>
                <a:latin typeface="+mj-lt"/>
              </a:rPr>
              <a:t>molto </a:t>
            </a:r>
            <a:r>
              <a:rPr lang="it-IT" sz="1200" dirty="0" smtClean="0">
                <a:solidFill>
                  <a:srgbClr val="595959"/>
                </a:solidFill>
                <a:latin typeface="+mj-lt"/>
              </a:rPr>
              <a:t>simile </a:t>
            </a:r>
            <a:r>
              <a:rPr lang="it-IT" sz="1200" dirty="0">
                <a:solidFill>
                  <a:srgbClr val="595959"/>
                </a:solidFill>
                <a:latin typeface="+mj-lt"/>
              </a:rPr>
              <a:t>a </a:t>
            </a:r>
            <a:r>
              <a:rPr lang="it-IT" sz="1200" dirty="0" smtClean="0">
                <a:solidFill>
                  <a:srgbClr val="595959"/>
                </a:solidFill>
                <a:latin typeface="+mj-lt"/>
              </a:rPr>
              <a:t>quello dei principali </a:t>
            </a:r>
            <a:r>
              <a:rPr lang="it-IT" sz="1200" dirty="0">
                <a:solidFill>
                  <a:srgbClr val="595959"/>
                </a:solidFill>
                <a:latin typeface="+mj-lt"/>
              </a:rPr>
              <a:t>tributi erariali:</a:t>
            </a:r>
          </a:p>
        </p:txBody>
      </p:sp>
      <p:sp>
        <p:nvSpPr>
          <p:cNvPr id="7" name="Title 1"/>
          <p:cNvSpPr>
            <a:spLocks noGrp="1"/>
          </p:cNvSpPr>
          <p:nvPr>
            <p:ph type="ctrTitle"/>
          </p:nvPr>
        </p:nvSpPr>
        <p:spPr>
          <a:xfrm>
            <a:off x="1475656" y="891263"/>
            <a:ext cx="6048672" cy="434429"/>
          </a:xfrm>
        </p:spPr>
        <p:txBody>
          <a:bodyPr/>
          <a:lstStyle/>
          <a:p>
            <a:r>
              <a:rPr lang="it-IT" dirty="0"/>
              <a:t>Riforma della Riscossione  - Legge 160/2019 e Decreto Fiscale L.157/2019</a:t>
            </a:r>
            <a:br>
              <a:rPr lang="it-IT" dirty="0"/>
            </a:br>
            <a:r>
              <a:rPr lang="it-IT" dirty="0"/>
              <a:t/>
            </a:r>
            <a:br>
              <a:rPr lang="it-IT" dirty="0"/>
            </a:br>
            <a:r>
              <a:rPr lang="it-IT" dirty="0"/>
              <a:t>Principali innovazioni</a:t>
            </a:r>
          </a:p>
        </p:txBody>
      </p:sp>
      <p:grpSp>
        <p:nvGrpSpPr>
          <p:cNvPr id="13" name="Group 12"/>
          <p:cNvGrpSpPr/>
          <p:nvPr/>
        </p:nvGrpSpPr>
        <p:grpSpPr>
          <a:xfrm>
            <a:off x="170875" y="1844825"/>
            <a:ext cx="8793613" cy="4866596"/>
            <a:chOff x="170875" y="1864858"/>
            <a:chExt cx="8893196" cy="3151241"/>
          </a:xfrm>
        </p:grpSpPr>
        <p:sp>
          <p:nvSpPr>
            <p:cNvPr id="2" name="Pentagon 1"/>
            <p:cNvSpPr/>
            <p:nvPr/>
          </p:nvSpPr>
          <p:spPr>
            <a:xfrm rot="5400000">
              <a:off x="320740" y="2060205"/>
              <a:ext cx="932539" cy="1008113"/>
            </a:xfrm>
            <a:prstGeom prst="homePlate">
              <a:avLst>
                <a:gd name="adj" fmla="val 14088"/>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it-IT" sz="1200" b="1" dirty="0"/>
                <a:t>Novità</a:t>
              </a:r>
            </a:p>
          </p:txBody>
        </p:sp>
        <p:sp>
          <p:nvSpPr>
            <p:cNvPr id="3" name="Chevron 2"/>
            <p:cNvSpPr/>
            <p:nvPr/>
          </p:nvSpPr>
          <p:spPr>
            <a:xfrm rot="5400000">
              <a:off x="-128836" y="3457513"/>
              <a:ext cx="1768820" cy="1008113"/>
            </a:xfrm>
            <a:prstGeom prst="chevron">
              <a:avLst>
                <a:gd name="adj" fmla="val 13529"/>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it-IT" sz="1200" b="1" dirty="0"/>
                <a:t>Obiettivi</a:t>
              </a:r>
            </a:p>
            <a:p>
              <a:pPr algn="ctr"/>
              <a:endParaRPr lang="it-IT" sz="1200" b="1" dirty="0"/>
            </a:p>
          </p:txBody>
        </p:sp>
        <p:sp>
          <p:nvSpPr>
            <p:cNvPr id="5" name="Rectangle 4"/>
            <p:cNvSpPr/>
            <p:nvPr/>
          </p:nvSpPr>
          <p:spPr>
            <a:xfrm>
              <a:off x="1259632" y="2097992"/>
              <a:ext cx="7704856" cy="707490"/>
            </a:xfrm>
            <a:prstGeom prst="rect">
              <a:avLst/>
            </a:prstGeom>
          </p:spPr>
          <p:txBody>
            <a:bodyPr wrap="square">
              <a:spAutoFit/>
            </a:bodyPr>
            <a:lstStyle/>
            <a:p>
              <a:pPr marL="271463" lvl="4" indent="-268288" algn="just">
                <a:spcBef>
                  <a:spcPts val="300"/>
                </a:spcBef>
                <a:spcAft>
                  <a:spcPts val="0"/>
                </a:spcAft>
                <a:buClr>
                  <a:srgbClr val="C00000"/>
                </a:buClr>
                <a:buFont typeface="Arial" panose="020B0604020202020204" pitchFamily="34" charset="0"/>
                <a:buChar char="•"/>
              </a:pPr>
              <a:r>
                <a:rPr lang="it-IT" sz="1100" dirty="0">
                  <a:solidFill>
                    <a:srgbClr val="595959"/>
                  </a:solidFill>
                  <a:latin typeface="+mj-lt"/>
                </a:rPr>
                <a:t>Ridefinizione della procedura di riscossione coattiva nelle sue </a:t>
              </a:r>
              <a:r>
                <a:rPr lang="it-IT" sz="1100" dirty="0" smtClean="0">
                  <a:solidFill>
                    <a:srgbClr val="595959"/>
                  </a:solidFill>
                  <a:latin typeface="+mj-lt"/>
                </a:rPr>
                <a:t>fasi, </a:t>
              </a:r>
              <a:r>
                <a:rPr lang="it-IT" sz="1100" dirty="0">
                  <a:solidFill>
                    <a:srgbClr val="595959"/>
                  </a:solidFill>
                  <a:latin typeface="+mj-lt"/>
                </a:rPr>
                <a:t>dettagliandone </a:t>
              </a:r>
              <a:r>
                <a:rPr lang="it-IT" sz="1100" dirty="0" smtClean="0">
                  <a:solidFill>
                    <a:srgbClr val="595959"/>
                  </a:solidFill>
                  <a:latin typeface="+mj-lt"/>
                </a:rPr>
                <a:t> </a:t>
              </a:r>
              <a:r>
                <a:rPr lang="it-IT" sz="1100" dirty="0">
                  <a:solidFill>
                    <a:srgbClr val="595959"/>
                  </a:solidFill>
                  <a:latin typeface="+mj-lt"/>
                </a:rPr>
                <a:t>tempi e </a:t>
              </a:r>
              <a:r>
                <a:rPr lang="it-IT" sz="1100" dirty="0" smtClean="0">
                  <a:solidFill>
                    <a:srgbClr val="595959"/>
                  </a:solidFill>
                  <a:latin typeface="+mj-lt"/>
                </a:rPr>
                <a:t> </a:t>
              </a:r>
              <a:r>
                <a:rPr lang="it-IT" sz="1100" dirty="0">
                  <a:solidFill>
                    <a:srgbClr val="595959"/>
                  </a:solidFill>
                  <a:latin typeface="+mj-lt"/>
                </a:rPr>
                <a:t>modalità</a:t>
              </a:r>
            </a:p>
            <a:p>
              <a:pPr marL="271463" lvl="4" indent="-268288" algn="just">
                <a:spcBef>
                  <a:spcPts val="300"/>
                </a:spcBef>
                <a:spcAft>
                  <a:spcPts val="0"/>
                </a:spcAft>
                <a:buClr>
                  <a:srgbClr val="C00000"/>
                </a:buClr>
                <a:buFont typeface="Arial" panose="020B0604020202020204" pitchFamily="34" charset="0"/>
                <a:buChar char="•"/>
              </a:pPr>
              <a:r>
                <a:rPr lang="it-IT" sz="1100" dirty="0">
                  <a:solidFill>
                    <a:srgbClr val="595959"/>
                  </a:solidFill>
                  <a:latin typeface="+mj-lt"/>
                </a:rPr>
                <a:t>Potenziamento del titolo di accertamento che racchiude in sé anche il titolo esecutivo di precetto</a:t>
              </a:r>
            </a:p>
            <a:p>
              <a:pPr marL="271463" lvl="4" indent="-268288" algn="just">
                <a:spcBef>
                  <a:spcPts val="300"/>
                </a:spcBef>
                <a:spcAft>
                  <a:spcPts val="0"/>
                </a:spcAft>
                <a:buClr>
                  <a:srgbClr val="C00000"/>
                </a:buClr>
                <a:buFont typeface="Arial" panose="020B0604020202020204" pitchFamily="34" charset="0"/>
                <a:buChar char="•"/>
              </a:pPr>
              <a:r>
                <a:rPr lang="it-IT" sz="1100" dirty="0">
                  <a:solidFill>
                    <a:srgbClr val="595959"/>
                  </a:solidFill>
                  <a:latin typeface="+mj-lt"/>
                </a:rPr>
                <a:t>Disciplina della dilazione di pagamento</a:t>
              </a:r>
            </a:p>
            <a:p>
              <a:pPr marL="271463" lvl="4" indent="-268288" algn="just">
                <a:spcBef>
                  <a:spcPts val="300"/>
                </a:spcBef>
                <a:spcAft>
                  <a:spcPts val="0"/>
                </a:spcAft>
                <a:buClr>
                  <a:srgbClr val="C00000"/>
                </a:buClr>
                <a:buFont typeface="Arial" panose="020B0604020202020204" pitchFamily="34" charset="0"/>
                <a:buChar char="•"/>
              </a:pPr>
              <a:r>
                <a:rPr lang="it-IT" sz="1100" dirty="0">
                  <a:solidFill>
                    <a:srgbClr val="595959"/>
                  </a:solidFill>
                  <a:latin typeface="+mj-lt"/>
                </a:rPr>
                <a:t>Determinazione delle spese e degli oneri di riscossione</a:t>
              </a:r>
            </a:p>
            <a:p>
              <a:pPr marL="271463" lvl="4" indent="-268288" algn="just">
                <a:spcBef>
                  <a:spcPts val="300"/>
                </a:spcBef>
                <a:spcAft>
                  <a:spcPts val="0"/>
                </a:spcAft>
                <a:buClr>
                  <a:srgbClr val="C00000"/>
                </a:buClr>
                <a:buFont typeface="Arial" panose="020B0604020202020204" pitchFamily="34" charset="0"/>
                <a:buChar char="•"/>
              </a:pPr>
              <a:r>
                <a:rPr lang="it-IT" sz="1100" dirty="0">
                  <a:solidFill>
                    <a:srgbClr val="595959"/>
                  </a:solidFill>
                  <a:latin typeface="+mj-lt"/>
                </a:rPr>
                <a:t>Estensione del ravvedimento operoso lungo anche ai tributi locali</a:t>
              </a:r>
            </a:p>
          </p:txBody>
        </p:sp>
        <p:sp>
          <p:nvSpPr>
            <p:cNvPr id="8" name="Rectangle 7"/>
            <p:cNvSpPr/>
            <p:nvPr/>
          </p:nvSpPr>
          <p:spPr>
            <a:xfrm>
              <a:off x="1325742" y="3015402"/>
              <a:ext cx="7704856" cy="1858406"/>
            </a:xfrm>
            <a:prstGeom prst="rect">
              <a:avLst/>
            </a:prstGeom>
          </p:spPr>
          <p:txBody>
            <a:bodyPr wrap="square">
              <a:spAutoFit/>
            </a:bodyPr>
            <a:lstStyle/>
            <a:p>
              <a:pPr marL="0" lvl="4" algn="just">
                <a:spcBef>
                  <a:spcPts val="300"/>
                </a:spcBef>
                <a:spcAft>
                  <a:spcPts val="600"/>
                </a:spcAft>
                <a:buClr>
                  <a:srgbClr val="C00000"/>
                </a:buClr>
              </a:pPr>
              <a:r>
                <a:rPr lang="it-IT" sz="1100" dirty="0">
                  <a:solidFill>
                    <a:srgbClr val="595959"/>
                  </a:solidFill>
                  <a:latin typeface="+mj-lt"/>
                </a:rPr>
                <a:t>Le riforme consentono di dare attuazione agli obiettivi programmatici indicati dal Consiglio Comunale nel Documento unico di programmazione, consentendo di perseguire:  </a:t>
              </a:r>
            </a:p>
            <a:p>
              <a:pPr marL="228600" lvl="4" indent="-228600" algn="just">
                <a:spcBef>
                  <a:spcPts val="300"/>
                </a:spcBef>
                <a:spcAft>
                  <a:spcPts val="600"/>
                </a:spcAft>
                <a:buClr>
                  <a:srgbClr val="C00000"/>
                </a:buClr>
                <a:buFont typeface="+mj-lt"/>
                <a:buAutoNum type="arabicPeriod"/>
              </a:pPr>
              <a:r>
                <a:rPr lang="it-IT" sz="1100" dirty="0">
                  <a:solidFill>
                    <a:srgbClr val="595959"/>
                  </a:solidFill>
                  <a:latin typeface="+mj-lt"/>
                </a:rPr>
                <a:t>snellimento delle procedure e dei tempi di incasso o di inesigibilità;</a:t>
              </a:r>
            </a:p>
            <a:p>
              <a:pPr marL="228600" lvl="4" indent="-228600" algn="just">
                <a:spcBef>
                  <a:spcPts val="300"/>
                </a:spcBef>
                <a:spcAft>
                  <a:spcPts val="600"/>
                </a:spcAft>
                <a:buClr>
                  <a:srgbClr val="C00000"/>
                </a:buClr>
                <a:buFont typeface="+mj-lt"/>
                <a:buAutoNum type="arabicPeriod"/>
              </a:pPr>
              <a:r>
                <a:rPr lang="it-IT" sz="1100" dirty="0">
                  <a:solidFill>
                    <a:srgbClr val="595959"/>
                  </a:solidFill>
                  <a:latin typeface="+mj-lt"/>
                </a:rPr>
                <a:t>semplificazione degli adempimenti, “portando” virtualmente e digitalmente gli uffici dal cittadino, rendendo più semplici e fruibili le informazioni, tramite gli strumenti quali il fascicolo del contribuente, lo sportello virtuale e telefonico;</a:t>
              </a:r>
            </a:p>
            <a:p>
              <a:pPr marL="228600" lvl="4" indent="-228600" algn="just">
                <a:spcBef>
                  <a:spcPts val="300"/>
                </a:spcBef>
                <a:spcAft>
                  <a:spcPts val="600"/>
                </a:spcAft>
                <a:buClr>
                  <a:srgbClr val="C00000"/>
                </a:buClr>
                <a:buFont typeface="+mj-lt"/>
                <a:buAutoNum type="arabicPeriod"/>
              </a:pPr>
              <a:r>
                <a:rPr lang="it-IT" sz="1100" dirty="0">
                  <a:solidFill>
                    <a:srgbClr val="595959"/>
                  </a:solidFill>
                  <a:latin typeface="+mj-lt"/>
                </a:rPr>
                <a:t>soddisfazione </a:t>
              </a:r>
              <a:r>
                <a:rPr lang="it-IT" sz="1100" dirty="0" smtClean="0">
                  <a:solidFill>
                    <a:srgbClr val="595959"/>
                  </a:solidFill>
                  <a:latin typeface="+mj-lt"/>
                </a:rPr>
                <a:t>del bisogno </a:t>
              </a:r>
              <a:r>
                <a:rPr lang="it-IT" sz="1100" dirty="0">
                  <a:solidFill>
                    <a:srgbClr val="595959"/>
                  </a:solidFill>
                  <a:latin typeface="+mj-lt"/>
                </a:rPr>
                <a:t>dei cittadini di conoscere lo stato di lavorazione delle proprie richieste e lo stato dei propri pagamenti – tramite estratti conto delle partite aperte a credito e a debito con avvio della compensazione;</a:t>
              </a:r>
            </a:p>
            <a:p>
              <a:pPr marL="228600" lvl="4" indent="-228600" algn="just">
                <a:spcBef>
                  <a:spcPts val="300"/>
                </a:spcBef>
                <a:spcAft>
                  <a:spcPts val="600"/>
                </a:spcAft>
                <a:buClr>
                  <a:srgbClr val="C00000"/>
                </a:buClr>
                <a:buFont typeface="+mj-lt"/>
                <a:buAutoNum type="arabicPeriod"/>
              </a:pPr>
              <a:r>
                <a:rPr lang="it-IT" sz="1100" dirty="0">
                  <a:solidFill>
                    <a:srgbClr val="595959"/>
                  </a:solidFill>
                  <a:latin typeface="+mj-lt"/>
                </a:rPr>
                <a:t>incentivazione dell’adempimento spontaneo al pagamento </a:t>
              </a:r>
              <a:r>
                <a:rPr lang="it-IT" sz="1100" dirty="0" smtClean="0">
                  <a:solidFill>
                    <a:srgbClr val="595959"/>
                  </a:solidFill>
                  <a:latin typeface="+mj-lt"/>
                </a:rPr>
                <a:t>dei tributi e dei canoni / rette / violazioni al codice della strada, utilizzando sistemi </a:t>
              </a:r>
              <a:r>
                <a:rPr lang="it-IT" sz="1100" dirty="0">
                  <a:solidFill>
                    <a:srgbClr val="595959"/>
                  </a:solidFill>
                  <a:latin typeface="+mj-lt"/>
                </a:rPr>
                <a:t>di </a:t>
              </a:r>
              <a:r>
                <a:rPr lang="it-IT" sz="1100" dirty="0" err="1" smtClean="0">
                  <a:solidFill>
                    <a:srgbClr val="595959"/>
                  </a:solidFill>
                  <a:latin typeface="+mj-lt"/>
                </a:rPr>
                <a:t>remind</a:t>
              </a:r>
              <a:r>
                <a:rPr lang="it-IT" sz="1100" dirty="0" smtClean="0">
                  <a:solidFill>
                    <a:srgbClr val="595959"/>
                  </a:solidFill>
                  <a:latin typeface="+mj-lt"/>
                </a:rPr>
                <a:t>, o il ravvedimento al </a:t>
              </a:r>
              <a:r>
                <a:rPr lang="it-IT" sz="1100" dirty="0">
                  <a:solidFill>
                    <a:srgbClr val="595959"/>
                  </a:solidFill>
                  <a:latin typeface="+mj-lt"/>
                </a:rPr>
                <a:t>fine di ridurre, come diretta conseguenza, le azioni di recupero coattivo;</a:t>
              </a:r>
            </a:p>
            <a:p>
              <a:pPr marL="228600" lvl="4" indent="-228600" algn="just">
                <a:spcBef>
                  <a:spcPts val="300"/>
                </a:spcBef>
                <a:spcAft>
                  <a:spcPts val="600"/>
                </a:spcAft>
                <a:buClr>
                  <a:srgbClr val="C00000"/>
                </a:buClr>
                <a:buFont typeface="+mj-lt"/>
                <a:buAutoNum type="arabicPeriod"/>
              </a:pPr>
              <a:r>
                <a:rPr lang="it-IT" sz="1100" dirty="0">
                  <a:solidFill>
                    <a:srgbClr val="595959"/>
                  </a:solidFill>
                  <a:latin typeface="+mj-lt"/>
                </a:rPr>
                <a:t>riduzione dei tempi di riscossione e aumento dell’efficacia dell’attività di recupero evasione, al fine di garantire un alto livello di equità fiscale e contributiva.</a:t>
              </a:r>
            </a:p>
          </p:txBody>
        </p:sp>
        <p:sp>
          <p:nvSpPr>
            <p:cNvPr id="6" name="Rounded Rectangle 5"/>
            <p:cNvSpPr/>
            <p:nvPr/>
          </p:nvSpPr>
          <p:spPr>
            <a:xfrm>
              <a:off x="170875" y="1864858"/>
              <a:ext cx="8893196" cy="3151241"/>
            </a:xfrm>
            <a:prstGeom prst="roundRect">
              <a:avLst>
                <a:gd name="adj" fmla="val 7592"/>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200"/>
            </a:p>
          </p:txBody>
        </p:sp>
        <p:cxnSp>
          <p:nvCxnSpPr>
            <p:cNvPr id="10" name="Straight Connector 9"/>
            <p:cNvCxnSpPr/>
            <p:nvPr/>
          </p:nvCxnSpPr>
          <p:spPr>
            <a:xfrm>
              <a:off x="1313568" y="2937277"/>
              <a:ext cx="7632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423433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t-IT" dirty="0"/>
              <a:t>Punti principali di intervento </a:t>
            </a:r>
          </a:p>
        </p:txBody>
      </p:sp>
      <p:sp>
        <p:nvSpPr>
          <p:cNvPr id="4" name="Slide Number Placeholder 3"/>
          <p:cNvSpPr>
            <a:spLocks noGrp="1"/>
          </p:cNvSpPr>
          <p:nvPr>
            <p:ph type="sldNum" sz="quarter" idx="12"/>
          </p:nvPr>
        </p:nvSpPr>
        <p:spPr/>
        <p:txBody>
          <a:bodyPr/>
          <a:lstStyle/>
          <a:p>
            <a:fld id="{3EE28D72-AD8D-4ABB-9BE4-56994EF9A656}" type="slidenum">
              <a:rPr lang="en-US" smtClean="0"/>
              <a:pPr/>
              <a:t>3</a:t>
            </a:fld>
            <a:endParaRPr lang="en-US" dirty="0"/>
          </a:p>
        </p:txBody>
      </p:sp>
      <p:sp>
        <p:nvSpPr>
          <p:cNvPr id="13" name="Rectangle 23"/>
          <p:cNvSpPr/>
          <p:nvPr/>
        </p:nvSpPr>
        <p:spPr>
          <a:xfrm>
            <a:off x="894513" y="2570158"/>
            <a:ext cx="8249487" cy="3493264"/>
          </a:xfrm>
          <a:prstGeom prst="rect">
            <a:avLst/>
          </a:prstGeom>
          <a:ln w="28575">
            <a:noFill/>
            <a:prstDash val="sysDash"/>
          </a:ln>
        </p:spPr>
        <p:txBody>
          <a:bodyPr wrap="square">
            <a:spAutoFit/>
          </a:bodyPr>
          <a:lstStyle/>
          <a:p>
            <a:pPr marL="285750" indent="-285750" algn="just">
              <a:buFont typeface="Arial" panose="020B0604020202020204" pitchFamily="34" charset="0"/>
              <a:buChar char="•"/>
            </a:pPr>
            <a:r>
              <a:rPr lang="it-IT" sz="1300" i="1" dirty="0" smtClean="0">
                <a:latin typeface="Georgia" panose="02040502050405020303" pitchFamily="18" charset="0"/>
              </a:rPr>
              <a:t>Identificazione di specifici </a:t>
            </a:r>
            <a:r>
              <a:rPr lang="it-IT" sz="1300" i="1" dirty="0">
                <a:latin typeface="Georgia" panose="02040502050405020303" pitchFamily="18" charset="0"/>
              </a:rPr>
              <a:t>criteri di disagio socio-economico </a:t>
            </a:r>
            <a:r>
              <a:rPr lang="it-IT" sz="1300" dirty="0">
                <a:latin typeface="Georgia" panose="02040502050405020303" pitchFamily="18" charset="0"/>
              </a:rPr>
              <a:t>– è stato prevista una particolare attenzione nei confronti delle famiglie e dei soggetti in stato di disagio economico, identificando alcuni criteri che diano evidenza delle difficoltà attuali:</a:t>
            </a:r>
          </a:p>
          <a:p>
            <a:pPr marL="742950" lvl="1" indent="-285750">
              <a:buFont typeface="Arial" panose="020B0604020202020204" pitchFamily="34" charset="0"/>
              <a:buChar char="•"/>
            </a:pPr>
            <a:r>
              <a:rPr lang="it-IT" sz="1300" dirty="0">
                <a:latin typeface="Georgia" panose="02040502050405020303" pitchFamily="18" charset="0"/>
              </a:rPr>
              <a:t>Soggetto titolare di assegno sociale o reddito di cittadinanza;</a:t>
            </a:r>
          </a:p>
          <a:p>
            <a:pPr marL="742950" lvl="1" indent="-285750">
              <a:buFont typeface="Arial" panose="020B0604020202020204" pitchFamily="34" charset="0"/>
              <a:buChar char="•"/>
            </a:pPr>
            <a:r>
              <a:rPr lang="it-IT" sz="1300" dirty="0">
                <a:latin typeface="Georgia" panose="02040502050405020303" pitchFamily="18" charset="0"/>
              </a:rPr>
              <a:t>Soggetto in stato di indigenza che usufruisce di assistenza sociale o alloggiativa, prestata dal Comune o dall’Ente e/o associazione competente;</a:t>
            </a:r>
          </a:p>
          <a:p>
            <a:pPr marL="742950" lvl="1" indent="-285750">
              <a:buFont typeface="Arial" panose="020B0604020202020204" pitchFamily="34" charset="0"/>
              <a:buChar char="•"/>
            </a:pPr>
            <a:r>
              <a:rPr lang="it-IT" sz="1300" dirty="0">
                <a:latin typeface="Georgia" panose="02040502050405020303" pitchFamily="18" charset="0"/>
              </a:rPr>
              <a:t>Altre situazioni di difficoltà economiche autocertificate e documentate dal richiedente anche attraverso documenti </a:t>
            </a:r>
            <a:r>
              <a:rPr lang="it-IT" sz="1300" dirty="0" smtClean="0">
                <a:latin typeface="Georgia" panose="02040502050405020303" pitchFamily="18" charset="0"/>
              </a:rPr>
              <a:t>attestanti, </a:t>
            </a:r>
            <a:r>
              <a:rPr lang="it-IT" sz="1300" dirty="0">
                <a:latin typeface="Georgia" panose="02040502050405020303" pitchFamily="18" charset="0"/>
              </a:rPr>
              <a:t>al momento della dichiarazione e al 31 dicembre dell’anno precedente, le condizioni lavorative, nonché le proprietà immobiliari, le disponibilità finanziarie del debitore stesso e dei componenti del nucleo familiare.</a:t>
            </a:r>
          </a:p>
          <a:p>
            <a:endParaRPr lang="it-IT" sz="1300" dirty="0">
              <a:latin typeface="Georgia" panose="02040502050405020303" pitchFamily="18" charset="0"/>
            </a:endParaRPr>
          </a:p>
          <a:p>
            <a:pPr marL="285750" indent="-285750">
              <a:buFont typeface="Arial" panose="020B0604020202020204" pitchFamily="34" charset="0"/>
              <a:buChar char="•"/>
            </a:pPr>
            <a:endParaRPr lang="it-IT" sz="1300" i="1" dirty="0">
              <a:latin typeface="Georgia" panose="02040502050405020303" pitchFamily="18" charset="0"/>
            </a:endParaRPr>
          </a:p>
          <a:p>
            <a:pPr marL="285750" indent="-285750">
              <a:buFont typeface="Arial" panose="020B0604020202020204" pitchFamily="34" charset="0"/>
              <a:buChar char="•"/>
            </a:pPr>
            <a:endParaRPr lang="it-IT" sz="1300" i="1" dirty="0">
              <a:latin typeface="Georgia" panose="02040502050405020303" pitchFamily="18" charset="0"/>
            </a:endParaRPr>
          </a:p>
          <a:p>
            <a:pPr marL="285750" indent="-285750">
              <a:buFont typeface="Arial" panose="020B0604020202020204" pitchFamily="34" charset="0"/>
              <a:buChar char="•"/>
            </a:pPr>
            <a:r>
              <a:rPr lang="it-IT" sz="1300" i="1" dirty="0" smtClean="0">
                <a:latin typeface="Georgia" panose="02040502050405020303" pitchFamily="18" charset="0"/>
              </a:rPr>
              <a:t>Compensazione  </a:t>
            </a:r>
            <a:r>
              <a:rPr lang="it-IT" sz="1300" i="1" dirty="0">
                <a:latin typeface="Georgia" panose="02040502050405020303" pitchFamily="18" charset="0"/>
              </a:rPr>
              <a:t>- </a:t>
            </a:r>
            <a:r>
              <a:rPr lang="it-IT" sz="1300" dirty="0">
                <a:latin typeface="Georgia" panose="02040502050405020303" pitchFamily="18" charset="0"/>
              </a:rPr>
              <a:t>è stata prevista una disciplina </a:t>
            </a:r>
            <a:r>
              <a:rPr lang="it-IT" sz="1300" dirty="0" smtClean="0">
                <a:latin typeface="Georgia" panose="02040502050405020303" pitchFamily="18" charset="0"/>
              </a:rPr>
              <a:t>sulla </a:t>
            </a:r>
            <a:r>
              <a:rPr lang="it-IT" sz="1300" dirty="0">
                <a:latin typeface="Georgia" panose="02040502050405020303" pitchFamily="18" charset="0"/>
              </a:rPr>
              <a:t>modalità di compensazione che può essere attivata dall’Amministrazione o dal soggetto debitore riguardante debiti / crediti definitivi relativi ad atti non </a:t>
            </a:r>
            <a:r>
              <a:rPr lang="it-IT" sz="1300" dirty="0" smtClean="0">
                <a:latin typeface="Georgia" panose="02040502050405020303" pitchFamily="18" charset="0"/>
              </a:rPr>
              <a:t>contestati</a:t>
            </a:r>
            <a:r>
              <a:rPr lang="it-IT" sz="1300" dirty="0">
                <a:latin typeface="Georgia" panose="02040502050405020303" pitchFamily="18" charset="0"/>
              </a:rPr>
              <a:t>.</a:t>
            </a:r>
          </a:p>
          <a:p>
            <a:r>
              <a:rPr lang="it-IT" sz="1300" dirty="0">
                <a:latin typeface="Georgia" panose="02040502050405020303" pitchFamily="18" charset="0"/>
              </a:rPr>
              <a:t>	</a:t>
            </a:r>
          </a:p>
        </p:txBody>
      </p:sp>
      <p:sp>
        <p:nvSpPr>
          <p:cNvPr id="29" name="Freeform 4846"/>
          <p:cNvSpPr>
            <a:spLocks noEditPoints="1"/>
          </p:cNvSpPr>
          <p:nvPr/>
        </p:nvSpPr>
        <p:spPr bwMode="auto">
          <a:xfrm>
            <a:off x="365984" y="2815407"/>
            <a:ext cx="495871" cy="397569"/>
          </a:xfrm>
          <a:custGeom>
            <a:avLst/>
            <a:gdLst>
              <a:gd name="T0" fmla="*/ 234 w 388"/>
              <a:gd name="T1" fmla="*/ 108 h 320"/>
              <a:gd name="T2" fmla="*/ 206 w 388"/>
              <a:gd name="T3" fmla="*/ 22 h 320"/>
              <a:gd name="T4" fmla="*/ 150 w 388"/>
              <a:gd name="T5" fmla="*/ 24 h 320"/>
              <a:gd name="T6" fmla="*/ 110 w 388"/>
              <a:gd name="T7" fmla="*/ 24 h 320"/>
              <a:gd name="T8" fmla="*/ 24 w 388"/>
              <a:gd name="T9" fmla="*/ 52 h 320"/>
              <a:gd name="T10" fmla="*/ 26 w 388"/>
              <a:gd name="T11" fmla="*/ 108 h 320"/>
              <a:gd name="T12" fmla="*/ 26 w 388"/>
              <a:gd name="T13" fmla="*/ 148 h 320"/>
              <a:gd name="T14" fmla="*/ 52 w 388"/>
              <a:gd name="T15" fmla="*/ 234 h 320"/>
              <a:gd name="T16" fmla="*/ 110 w 388"/>
              <a:gd name="T17" fmla="*/ 232 h 320"/>
              <a:gd name="T18" fmla="*/ 150 w 388"/>
              <a:gd name="T19" fmla="*/ 232 h 320"/>
              <a:gd name="T20" fmla="*/ 236 w 388"/>
              <a:gd name="T21" fmla="*/ 206 h 320"/>
              <a:gd name="T22" fmla="*/ 234 w 388"/>
              <a:gd name="T23" fmla="*/ 148 h 320"/>
              <a:gd name="T24" fmla="*/ 114 w 388"/>
              <a:gd name="T25" fmla="*/ 208 h 320"/>
              <a:gd name="T26" fmla="*/ 62 w 388"/>
              <a:gd name="T27" fmla="*/ 174 h 320"/>
              <a:gd name="T28" fmla="*/ 48 w 388"/>
              <a:gd name="T29" fmla="*/ 128 h 320"/>
              <a:gd name="T30" fmla="*/ 72 w 388"/>
              <a:gd name="T31" fmla="*/ 70 h 320"/>
              <a:gd name="T32" fmla="*/ 130 w 388"/>
              <a:gd name="T33" fmla="*/ 46 h 320"/>
              <a:gd name="T34" fmla="*/ 176 w 388"/>
              <a:gd name="T35" fmla="*/ 60 h 320"/>
              <a:gd name="T36" fmla="*/ 210 w 388"/>
              <a:gd name="T37" fmla="*/ 112 h 320"/>
              <a:gd name="T38" fmla="*/ 206 w 388"/>
              <a:gd name="T39" fmla="*/ 160 h 320"/>
              <a:gd name="T40" fmla="*/ 162 w 388"/>
              <a:gd name="T41" fmla="*/ 204 h 320"/>
              <a:gd name="T42" fmla="*/ 130 w 388"/>
              <a:gd name="T43" fmla="*/ 66 h 320"/>
              <a:gd name="T44" fmla="*/ 94 w 388"/>
              <a:gd name="T45" fmla="*/ 76 h 320"/>
              <a:gd name="T46" fmla="*/ 68 w 388"/>
              <a:gd name="T47" fmla="*/ 116 h 320"/>
              <a:gd name="T48" fmla="*/ 72 w 388"/>
              <a:gd name="T49" fmla="*/ 152 h 320"/>
              <a:gd name="T50" fmla="*/ 106 w 388"/>
              <a:gd name="T51" fmla="*/ 186 h 320"/>
              <a:gd name="T52" fmla="*/ 142 w 388"/>
              <a:gd name="T53" fmla="*/ 190 h 320"/>
              <a:gd name="T54" fmla="*/ 182 w 388"/>
              <a:gd name="T55" fmla="*/ 162 h 320"/>
              <a:gd name="T56" fmla="*/ 192 w 388"/>
              <a:gd name="T57" fmla="*/ 128 h 320"/>
              <a:gd name="T58" fmla="*/ 174 w 388"/>
              <a:gd name="T59" fmla="*/ 84 h 320"/>
              <a:gd name="T60" fmla="*/ 130 w 388"/>
              <a:gd name="T61" fmla="*/ 66 h 320"/>
              <a:gd name="T62" fmla="*/ 120 w 388"/>
              <a:gd name="T63" fmla="*/ 152 h 320"/>
              <a:gd name="T64" fmla="*/ 102 w 388"/>
              <a:gd name="T65" fmla="*/ 128 h 320"/>
              <a:gd name="T66" fmla="*/ 130 w 388"/>
              <a:gd name="T67" fmla="*/ 102 h 320"/>
              <a:gd name="T68" fmla="*/ 154 w 388"/>
              <a:gd name="T69" fmla="*/ 118 h 320"/>
              <a:gd name="T70" fmla="*/ 148 w 388"/>
              <a:gd name="T71" fmla="*/ 148 h 320"/>
              <a:gd name="T72" fmla="*/ 370 w 388"/>
              <a:gd name="T73" fmla="*/ 248 h 320"/>
              <a:gd name="T74" fmla="*/ 364 w 388"/>
              <a:gd name="T75" fmla="*/ 214 h 320"/>
              <a:gd name="T76" fmla="*/ 320 w 388"/>
              <a:gd name="T77" fmla="*/ 162 h 320"/>
              <a:gd name="T78" fmla="*/ 286 w 388"/>
              <a:gd name="T79" fmla="*/ 186 h 320"/>
              <a:gd name="T80" fmla="*/ 260 w 388"/>
              <a:gd name="T81" fmla="*/ 208 h 320"/>
              <a:gd name="T82" fmla="*/ 236 w 388"/>
              <a:gd name="T83" fmla="*/ 272 h 320"/>
              <a:gd name="T84" fmla="*/ 274 w 388"/>
              <a:gd name="T85" fmla="*/ 290 h 320"/>
              <a:gd name="T86" fmla="*/ 306 w 388"/>
              <a:gd name="T87" fmla="*/ 302 h 320"/>
              <a:gd name="T88" fmla="*/ 372 w 388"/>
              <a:gd name="T89" fmla="*/ 290 h 320"/>
              <a:gd name="T90" fmla="*/ 370 w 388"/>
              <a:gd name="T91" fmla="*/ 248 h 320"/>
              <a:gd name="T92" fmla="*/ 310 w 388"/>
              <a:gd name="T93" fmla="*/ 266 h 320"/>
              <a:gd name="T94" fmla="*/ 288 w 388"/>
              <a:gd name="T95" fmla="*/ 252 h 320"/>
              <a:gd name="T96" fmla="*/ 300 w 388"/>
              <a:gd name="T97" fmla="*/ 220 h 320"/>
              <a:gd name="T98" fmla="*/ 326 w 388"/>
              <a:gd name="T99" fmla="*/ 224 h 320"/>
              <a:gd name="T100" fmla="*/ 332 w 388"/>
              <a:gd name="T101" fmla="*/ 250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88" h="320">
                <a:moveTo>
                  <a:pt x="258" y="148"/>
                </a:moveTo>
                <a:lnTo>
                  <a:pt x="258" y="108"/>
                </a:lnTo>
                <a:lnTo>
                  <a:pt x="234" y="108"/>
                </a:lnTo>
                <a:lnTo>
                  <a:pt x="234" y="108"/>
                </a:lnTo>
                <a:lnTo>
                  <a:pt x="226" y="88"/>
                </a:lnTo>
                <a:lnTo>
                  <a:pt x="216" y="70"/>
                </a:lnTo>
                <a:lnTo>
                  <a:pt x="236" y="52"/>
                </a:lnTo>
                <a:lnTo>
                  <a:pt x="206" y="22"/>
                </a:lnTo>
                <a:lnTo>
                  <a:pt x="188" y="40"/>
                </a:lnTo>
                <a:lnTo>
                  <a:pt x="188" y="40"/>
                </a:lnTo>
                <a:lnTo>
                  <a:pt x="170" y="30"/>
                </a:lnTo>
                <a:lnTo>
                  <a:pt x="150" y="24"/>
                </a:lnTo>
                <a:lnTo>
                  <a:pt x="150" y="0"/>
                </a:lnTo>
                <a:lnTo>
                  <a:pt x="110" y="0"/>
                </a:lnTo>
                <a:lnTo>
                  <a:pt x="110" y="24"/>
                </a:lnTo>
                <a:lnTo>
                  <a:pt x="110" y="24"/>
                </a:lnTo>
                <a:lnTo>
                  <a:pt x="90" y="30"/>
                </a:lnTo>
                <a:lnTo>
                  <a:pt x="70" y="40"/>
                </a:lnTo>
                <a:lnTo>
                  <a:pt x="52" y="22"/>
                </a:lnTo>
                <a:lnTo>
                  <a:pt x="24" y="52"/>
                </a:lnTo>
                <a:lnTo>
                  <a:pt x="42" y="70"/>
                </a:lnTo>
                <a:lnTo>
                  <a:pt x="42" y="70"/>
                </a:lnTo>
                <a:lnTo>
                  <a:pt x="32" y="88"/>
                </a:lnTo>
                <a:lnTo>
                  <a:pt x="26" y="108"/>
                </a:lnTo>
                <a:lnTo>
                  <a:pt x="0" y="108"/>
                </a:lnTo>
                <a:lnTo>
                  <a:pt x="0" y="148"/>
                </a:lnTo>
                <a:lnTo>
                  <a:pt x="26" y="148"/>
                </a:lnTo>
                <a:lnTo>
                  <a:pt x="26" y="148"/>
                </a:lnTo>
                <a:lnTo>
                  <a:pt x="32" y="168"/>
                </a:lnTo>
                <a:lnTo>
                  <a:pt x="42" y="188"/>
                </a:lnTo>
                <a:lnTo>
                  <a:pt x="24" y="206"/>
                </a:lnTo>
                <a:lnTo>
                  <a:pt x="52" y="234"/>
                </a:lnTo>
                <a:lnTo>
                  <a:pt x="70" y="216"/>
                </a:lnTo>
                <a:lnTo>
                  <a:pt x="70" y="216"/>
                </a:lnTo>
                <a:lnTo>
                  <a:pt x="90" y="226"/>
                </a:lnTo>
                <a:lnTo>
                  <a:pt x="110" y="232"/>
                </a:lnTo>
                <a:lnTo>
                  <a:pt x="110" y="258"/>
                </a:lnTo>
                <a:lnTo>
                  <a:pt x="150" y="258"/>
                </a:lnTo>
                <a:lnTo>
                  <a:pt x="150" y="232"/>
                </a:lnTo>
                <a:lnTo>
                  <a:pt x="150" y="232"/>
                </a:lnTo>
                <a:lnTo>
                  <a:pt x="170" y="226"/>
                </a:lnTo>
                <a:lnTo>
                  <a:pt x="188" y="216"/>
                </a:lnTo>
                <a:lnTo>
                  <a:pt x="206" y="234"/>
                </a:lnTo>
                <a:lnTo>
                  <a:pt x="236" y="206"/>
                </a:lnTo>
                <a:lnTo>
                  <a:pt x="216" y="188"/>
                </a:lnTo>
                <a:lnTo>
                  <a:pt x="216" y="188"/>
                </a:lnTo>
                <a:lnTo>
                  <a:pt x="226" y="168"/>
                </a:lnTo>
                <a:lnTo>
                  <a:pt x="234" y="148"/>
                </a:lnTo>
                <a:lnTo>
                  <a:pt x="258" y="148"/>
                </a:lnTo>
                <a:close/>
                <a:moveTo>
                  <a:pt x="130" y="210"/>
                </a:moveTo>
                <a:lnTo>
                  <a:pt x="130" y="210"/>
                </a:lnTo>
                <a:lnTo>
                  <a:pt x="114" y="208"/>
                </a:lnTo>
                <a:lnTo>
                  <a:pt x="98" y="204"/>
                </a:lnTo>
                <a:lnTo>
                  <a:pt x="84" y="196"/>
                </a:lnTo>
                <a:lnTo>
                  <a:pt x="72" y="186"/>
                </a:lnTo>
                <a:lnTo>
                  <a:pt x="62" y="174"/>
                </a:lnTo>
                <a:lnTo>
                  <a:pt x="54" y="160"/>
                </a:lnTo>
                <a:lnTo>
                  <a:pt x="50" y="144"/>
                </a:lnTo>
                <a:lnTo>
                  <a:pt x="48" y="128"/>
                </a:lnTo>
                <a:lnTo>
                  <a:pt x="48" y="128"/>
                </a:lnTo>
                <a:lnTo>
                  <a:pt x="50" y="112"/>
                </a:lnTo>
                <a:lnTo>
                  <a:pt x="54" y="96"/>
                </a:lnTo>
                <a:lnTo>
                  <a:pt x="62" y="82"/>
                </a:lnTo>
                <a:lnTo>
                  <a:pt x="72" y="70"/>
                </a:lnTo>
                <a:lnTo>
                  <a:pt x="84" y="60"/>
                </a:lnTo>
                <a:lnTo>
                  <a:pt x="98" y="52"/>
                </a:lnTo>
                <a:lnTo>
                  <a:pt x="114" y="48"/>
                </a:lnTo>
                <a:lnTo>
                  <a:pt x="130" y="46"/>
                </a:lnTo>
                <a:lnTo>
                  <a:pt x="130" y="46"/>
                </a:lnTo>
                <a:lnTo>
                  <a:pt x="146" y="48"/>
                </a:lnTo>
                <a:lnTo>
                  <a:pt x="162" y="52"/>
                </a:lnTo>
                <a:lnTo>
                  <a:pt x="176" y="60"/>
                </a:lnTo>
                <a:lnTo>
                  <a:pt x="188" y="70"/>
                </a:lnTo>
                <a:lnTo>
                  <a:pt x="198" y="82"/>
                </a:lnTo>
                <a:lnTo>
                  <a:pt x="206" y="96"/>
                </a:lnTo>
                <a:lnTo>
                  <a:pt x="210" y="112"/>
                </a:lnTo>
                <a:lnTo>
                  <a:pt x="212" y="128"/>
                </a:lnTo>
                <a:lnTo>
                  <a:pt x="212" y="128"/>
                </a:lnTo>
                <a:lnTo>
                  <a:pt x="210" y="144"/>
                </a:lnTo>
                <a:lnTo>
                  <a:pt x="206" y="160"/>
                </a:lnTo>
                <a:lnTo>
                  <a:pt x="198" y="174"/>
                </a:lnTo>
                <a:lnTo>
                  <a:pt x="188" y="186"/>
                </a:lnTo>
                <a:lnTo>
                  <a:pt x="176" y="196"/>
                </a:lnTo>
                <a:lnTo>
                  <a:pt x="162" y="204"/>
                </a:lnTo>
                <a:lnTo>
                  <a:pt x="146" y="208"/>
                </a:lnTo>
                <a:lnTo>
                  <a:pt x="130" y="210"/>
                </a:lnTo>
                <a:lnTo>
                  <a:pt x="130" y="210"/>
                </a:lnTo>
                <a:close/>
                <a:moveTo>
                  <a:pt x="130" y="66"/>
                </a:moveTo>
                <a:lnTo>
                  <a:pt x="130" y="66"/>
                </a:lnTo>
                <a:lnTo>
                  <a:pt x="118" y="68"/>
                </a:lnTo>
                <a:lnTo>
                  <a:pt x="106" y="70"/>
                </a:lnTo>
                <a:lnTo>
                  <a:pt x="94" y="76"/>
                </a:lnTo>
                <a:lnTo>
                  <a:pt x="86" y="84"/>
                </a:lnTo>
                <a:lnTo>
                  <a:pt x="78" y="94"/>
                </a:lnTo>
                <a:lnTo>
                  <a:pt x="72" y="104"/>
                </a:lnTo>
                <a:lnTo>
                  <a:pt x="68" y="116"/>
                </a:lnTo>
                <a:lnTo>
                  <a:pt x="68" y="128"/>
                </a:lnTo>
                <a:lnTo>
                  <a:pt x="68" y="128"/>
                </a:lnTo>
                <a:lnTo>
                  <a:pt x="68" y="140"/>
                </a:lnTo>
                <a:lnTo>
                  <a:pt x="72" y="152"/>
                </a:lnTo>
                <a:lnTo>
                  <a:pt x="78" y="162"/>
                </a:lnTo>
                <a:lnTo>
                  <a:pt x="86" y="172"/>
                </a:lnTo>
                <a:lnTo>
                  <a:pt x="94" y="180"/>
                </a:lnTo>
                <a:lnTo>
                  <a:pt x="106" y="186"/>
                </a:lnTo>
                <a:lnTo>
                  <a:pt x="118" y="190"/>
                </a:lnTo>
                <a:lnTo>
                  <a:pt x="130" y="190"/>
                </a:lnTo>
                <a:lnTo>
                  <a:pt x="130" y="190"/>
                </a:lnTo>
                <a:lnTo>
                  <a:pt x="142" y="190"/>
                </a:lnTo>
                <a:lnTo>
                  <a:pt x="154" y="186"/>
                </a:lnTo>
                <a:lnTo>
                  <a:pt x="164" y="180"/>
                </a:lnTo>
                <a:lnTo>
                  <a:pt x="174" y="172"/>
                </a:lnTo>
                <a:lnTo>
                  <a:pt x="182" y="162"/>
                </a:lnTo>
                <a:lnTo>
                  <a:pt x="188" y="152"/>
                </a:lnTo>
                <a:lnTo>
                  <a:pt x="190" y="140"/>
                </a:lnTo>
                <a:lnTo>
                  <a:pt x="192" y="128"/>
                </a:lnTo>
                <a:lnTo>
                  <a:pt x="192" y="128"/>
                </a:lnTo>
                <a:lnTo>
                  <a:pt x="190" y="116"/>
                </a:lnTo>
                <a:lnTo>
                  <a:pt x="188" y="104"/>
                </a:lnTo>
                <a:lnTo>
                  <a:pt x="182" y="94"/>
                </a:lnTo>
                <a:lnTo>
                  <a:pt x="174" y="84"/>
                </a:lnTo>
                <a:lnTo>
                  <a:pt x="164" y="76"/>
                </a:lnTo>
                <a:lnTo>
                  <a:pt x="154" y="70"/>
                </a:lnTo>
                <a:lnTo>
                  <a:pt x="142" y="68"/>
                </a:lnTo>
                <a:lnTo>
                  <a:pt x="130" y="66"/>
                </a:lnTo>
                <a:lnTo>
                  <a:pt x="130" y="66"/>
                </a:lnTo>
                <a:close/>
                <a:moveTo>
                  <a:pt x="130" y="156"/>
                </a:moveTo>
                <a:lnTo>
                  <a:pt x="130" y="156"/>
                </a:lnTo>
                <a:lnTo>
                  <a:pt x="120" y="152"/>
                </a:lnTo>
                <a:lnTo>
                  <a:pt x="110" y="148"/>
                </a:lnTo>
                <a:lnTo>
                  <a:pt x="104" y="138"/>
                </a:lnTo>
                <a:lnTo>
                  <a:pt x="102" y="128"/>
                </a:lnTo>
                <a:lnTo>
                  <a:pt x="102" y="128"/>
                </a:lnTo>
                <a:lnTo>
                  <a:pt x="104" y="118"/>
                </a:lnTo>
                <a:lnTo>
                  <a:pt x="110" y="110"/>
                </a:lnTo>
                <a:lnTo>
                  <a:pt x="120" y="104"/>
                </a:lnTo>
                <a:lnTo>
                  <a:pt x="130" y="102"/>
                </a:lnTo>
                <a:lnTo>
                  <a:pt x="130" y="102"/>
                </a:lnTo>
                <a:lnTo>
                  <a:pt x="140" y="104"/>
                </a:lnTo>
                <a:lnTo>
                  <a:pt x="148" y="110"/>
                </a:lnTo>
                <a:lnTo>
                  <a:pt x="154" y="118"/>
                </a:lnTo>
                <a:lnTo>
                  <a:pt x="156" y="128"/>
                </a:lnTo>
                <a:lnTo>
                  <a:pt x="156" y="128"/>
                </a:lnTo>
                <a:lnTo>
                  <a:pt x="154" y="138"/>
                </a:lnTo>
                <a:lnTo>
                  <a:pt x="148" y="148"/>
                </a:lnTo>
                <a:lnTo>
                  <a:pt x="140" y="152"/>
                </a:lnTo>
                <a:lnTo>
                  <a:pt x="130" y="156"/>
                </a:lnTo>
                <a:lnTo>
                  <a:pt x="130" y="156"/>
                </a:lnTo>
                <a:close/>
                <a:moveTo>
                  <a:pt x="370" y="248"/>
                </a:moveTo>
                <a:lnTo>
                  <a:pt x="388" y="244"/>
                </a:lnTo>
                <a:lnTo>
                  <a:pt x="382" y="212"/>
                </a:lnTo>
                <a:lnTo>
                  <a:pt x="364" y="214"/>
                </a:lnTo>
                <a:lnTo>
                  <a:pt x="364" y="214"/>
                </a:lnTo>
                <a:lnTo>
                  <a:pt x="356" y="202"/>
                </a:lnTo>
                <a:lnTo>
                  <a:pt x="346" y="192"/>
                </a:lnTo>
                <a:lnTo>
                  <a:pt x="352" y="174"/>
                </a:lnTo>
                <a:lnTo>
                  <a:pt x="320" y="162"/>
                </a:lnTo>
                <a:lnTo>
                  <a:pt x="314" y="180"/>
                </a:lnTo>
                <a:lnTo>
                  <a:pt x="314" y="180"/>
                </a:lnTo>
                <a:lnTo>
                  <a:pt x="300" y="182"/>
                </a:lnTo>
                <a:lnTo>
                  <a:pt x="286" y="186"/>
                </a:lnTo>
                <a:lnTo>
                  <a:pt x="272" y="172"/>
                </a:lnTo>
                <a:lnTo>
                  <a:pt x="246" y="194"/>
                </a:lnTo>
                <a:lnTo>
                  <a:pt x="260" y="208"/>
                </a:lnTo>
                <a:lnTo>
                  <a:pt x="260" y="208"/>
                </a:lnTo>
                <a:lnTo>
                  <a:pt x="252" y="220"/>
                </a:lnTo>
                <a:lnTo>
                  <a:pt x="250" y="234"/>
                </a:lnTo>
                <a:lnTo>
                  <a:pt x="230" y="238"/>
                </a:lnTo>
                <a:lnTo>
                  <a:pt x="236" y="272"/>
                </a:lnTo>
                <a:lnTo>
                  <a:pt x="256" y="268"/>
                </a:lnTo>
                <a:lnTo>
                  <a:pt x="256" y="268"/>
                </a:lnTo>
                <a:lnTo>
                  <a:pt x="264" y="280"/>
                </a:lnTo>
                <a:lnTo>
                  <a:pt x="274" y="290"/>
                </a:lnTo>
                <a:lnTo>
                  <a:pt x="268" y="308"/>
                </a:lnTo>
                <a:lnTo>
                  <a:pt x="300" y="320"/>
                </a:lnTo>
                <a:lnTo>
                  <a:pt x="306" y="302"/>
                </a:lnTo>
                <a:lnTo>
                  <a:pt x="306" y="302"/>
                </a:lnTo>
                <a:lnTo>
                  <a:pt x="320" y="302"/>
                </a:lnTo>
                <a:lnTo>
                  <a:pt x="334" y="298"/>
                </a:lnTo>
                <a:lnTo>
                  <a:pt x="346" y="312"/>
                </a:lnTo>
                <a:lnTo>
                  <a:pt x="372" y="290"/>
                </a:lnTo>
                <a:lnTo>
                  <a:pt x="360" y="276"/>
                </a:lnTo>
                <a:lnTo>
                  <a:pt x="360" y="276"/>
                </a:lnTo>
                <a:lnTo>
                  <a:pt x="366" y="262"/>
                </a:lnTo>
                <a:lnTo>
                  <a:pt x="370" y="248"/>
                </a:lnTo>
                <a:lnTo>
                  <a:pt x="370" y="248"/>
                </a:lnTo>
                <a:close/>
                <a:moveTo>
                  <a:pt x="320" y="264"/>
                </a:moveTo>
                <a:lnTo>
                  <a:pt x="320" y="264"/>
                </a:lnTo>
                <a:lnTo>
                  <a:pt x="310" y="266"/>
                </a:lnTo>
                <a:lnTo>
                  <a:pt x="302" y="264"/>
                </a:lnTo>
                <a:lnTo>
                  <a:pt x="294" y="260"/>
                </a:lnTo>
                <a:lnTo>
                  <a:pt x="288" y="252"/>
                </a:lnTo>
                <a:lnTo>
                  <a:pt x="288" y="252"/>
                </a:lnTo>
                <a:lnTo>
                  <a:pt x="286" y="242"/>
                </a:lnTo>
                <a:lnTo>
                  <a:pt x="288" y="234"/>
                </a:lnTo>
                <a:lnTo>
                  <a:pt x="292" y="226"/>
                </a:lnTo>
                <a:lnTo>
                  <a:pt x="300" y="220"/>
                </a:lnTo>
                <a:lnTo>
                  <a:pt x="300" y="220"/>
                </a:lnTo>
                <a:lnTo>
                  <a:pt x="308" y="218"/>
                </a:lnTo>
                <a:lnTo>
                  <a:pt x="318" y="220"/>
                </a:lnTo>
                <a:lnTo>
                  <a:pt x="326" y="224"/>
                </a:lnTo>
                <a:lnTo>
                  <a:pt x="332" y="232"/>
                </a:lnTo>
                <a:lnTo>
                  <a:pt x="332" y="232"/>
                </a:lnTo>
                <a:lnTo>
                  <a:pt x="334" y="240"/>
                </a:lnTo>
                <a:lnTo>
                  <a:pt x="332" y="250"/>
                </a:lnTo>
                <a:lnTo>
                  <a:pt x="328" y="258"/>
                </a:lnTo>
                <a:lnTo>
                  <a:pt x="320" y="264"/>
                </a:lnTo>
                <a:lnTo>
                  <a:pt x="320" y="264"/>
                </a:lnTo>
                <a:close/>
              </a:path>
            </a:pathLst>
          </a:custGeom>
          <a:solidFill>
            <a:srgbClr val="DD1835"/>
          </a:solidFill>
          <a:ln w="9525">
            <a:solidFill>
              <a:srgbClr val="DD1835"/>
            </a:solidFill>
            <a:round/>
            <a:headEnd/>
            <a:tailEnd/>
          </a:ln>
        </p:spPr>
        <p:txBody>
          <a:bodyPr vert="horz" wrap="square" lIns="91440" tIns="45720" rIns="91440" bIns="45720" numCol="1" anchor="t" anchorCtr="0" compatLnSpc="1">
            <a:prstTxWarp prst="textNoShape">
              <a:avLst/>
            </a:prstTxWarp>
          </a:bodyPr>
          <a:lstStyle/>
          <a:p>
            <a:endParaRPr lang="en-GB"/>
          </a:p>
        </p:txBody>
      </p:sp>
      <p:cxnSp>
        <p:nvCxnSpPr>
          <p:cNvPr id="18" name="Connettore 1 17"/>
          <p:cNvCxnSpPr/>
          <p:nvPr/>
        </p:nvCxnSpPr>
        <p:spPr>
          <a:xfrm flipV="1">
            <a:off x="539552" y="2420888"/>
            <a:ext cx="7992000" cy="36000"/>
          </a:xfrm>
          <a:prstGeom prst="line">
            <a:avLst/>
          </a:prstGeom>
          <a:ln>
            <a:solidFill>
              <a:srgbClr val="DD1835"/>
            </a:solidFill>
          </a:ln>
        </p:spPr>
        <p:style>
          <a:lnRef idx="1">
            <a:schemeClr val="accent1"/>
          </a:lnRef>
          <a:fillRef idx="0">
            <a:schemeClr val="accent1"/>
          </a:fillRef>
          <a:effectRef idx="0">
            <a:schemeClr val="accent1"/>
          </a:effectRef>
          <a:fontRef idx="minor">
            <a:schemeClr val="tx1"/>
          </a:fontRef>
        </p:style>
      </p:cxnSp>
      <p:cxnSp>
        <p:nvCxnSpPr>
          <p:cNvPr id="20" name="Connettore 1 19"/>
          <p:cNvCxnSpPr/>
          <p:nvPr/>
        </p:nvCxnSpPr>
        <p:spPr>
          <a:xfrm flipV="1">
            <a:off x="539552" y="4905168"/>
            <a:ext cx="7956000" cy="36000"/>
          </a:xfrm>
          <a:prstGeom prst="line">
            <a:avLst/>
          </a:prstGeom>
          <a:ln>
            <a:solidFill>
              <a:srgbClr val="DD1835"/>
            </a:solidFill>
          </a:ln>
        </p:spPr>
        <p:style>
          <a:lnRef idx="1">
            <a:schemeClr val="accent1"/>
          </a:lnRef>
          <a:fillRef idx="0">
            <a:schemeClr val="accent1"/>
          </a:fillRef>
          <a:effectRef idx="0">
            <a:schemeClr val="accent1"/>
          </a:effectRef>
          <a:fontRef idx="minor">
            <a:schemeClr val="tx1"/>
          </a:fontRef>
        </p:style>
      </p:cxnSp>
      <p:sp>
        <p:nvSpPr>
          <p:cNvPr id="35" name="Freeform 4848"/>
          <p:cNvSpPr>
            <a:spLocks noEditPoints="1"/>
          </p:cNvSpPr>
          <p:nvPr/>
        </p:nvSpPr>
        <p:spPr bwMode="auto">
          <a:xfrm>
            <a:off x="556119" y="1579046"/>
            <a:ext cx="523417" cy="382617"/>
          </a:xfrm>
          <a:custGeom>
            <a:avLst/>
            <a:gdLst>
              <a:gd name="T0" fmla="*/ 198 w 354"/>
              <a:gd name="T1" fmla="*/ 12 h 314"/>
              <a:gd name="T2" fmla="*/ 194 w 354"/>
              <a:gd name="T3" fmla="*/ 8 h 314"/>
              <a:gd name="T4" fmla="*/ 184 w 354"/>
              <a:gd name="T5" fmla="*/ 0 h 314"/>
              <a:gd name="T6" fmla="*/ 178 w 354"/>
              <a:gd name="T7" fmla="*/ 0 h 314"/>
              <a:gd name="T8" fmla="*/ 166 w 354"/>
              <a:gd name="T9" fmla="*/ 4 h 314"/>
              <a:gd name="T10" fmla="*/ 158 w 354"/>
              <a:gd name="T11" fmla="*/ 12 h 314"/>
              <a:gd name="T12" fmla="*/ 4 w 354"/>
              <a:gd name="T13" fmla="*/ 278 h 314"/>
              <a:gd name="T14" fmla="*/ 0 w 354"/>
              <a:gd name="T15" fmla="*/ 290 h 314"/>
              <a:gd name="T16" fmla="*/ 4 w 354"/>
              <a:gd name="T17" fmla="*/ 302 h 314"/>
              <a:gd name="T18" fmla="*/ 8 w 354"/>
              <a:gd name="T19" fmla="*/ 306 h 314"/>
              <a:gd name="T20" fmla="*/ 18 w 354"/>
              <a:gd name="T21" fmla="*/ 312 h 314"/>
              <a:gd name="T22" fmla="*/ 330 w 354"/>
              <a:gd name="T23" fmla="*/ 314 h 314"/>
              <a:gd name="T24" fmla="*/ 338 w 354"/>
              <a:gd name="T25" fmla="*/ 312 h 314"/>
              <a:gd name="T26" fmla="*/ 348 w 354"/>
              <a:gd name="T27" fmla="*/ 306 h 314"/>
              <a:gd name="T28" fmla="*/ 352 w 354"/>
              <a:gd name="T29" fmla="*/ 302 h 314"/>
              <a:gd name="T30" fmla="*/ 354 w 354"/>
              <a:gd name="T31" fmla="*/ 290 h 314"/>
              <a:gd name="T32" fmla="*/ 352 w 354"/>
              <a:gd name="T33" fmla="*/ 278 h 314"/>
              <a:gd name="T34" fmla="*/ 42 w 354"/>
              <a:gd name="T35" fmla="*/ 280 h 314"/>
              <a:gd name="T36" fmla="*/ 314 w 354"/>
              <a:gd name="T37" fmla="*/ 280 h 314"/>
              <a:gd name="T38" fmla="*/ 160 w 354"/>
              <a:gd name="T39" fmla="*/ 142 h 314"/>
              <a:gd name="T40" fmla="*/ 158 w 354"/>
              <a:gd name="T41" fmla="*/ 132 h 314"/>
              <a:gd name="T42" fmla="*/ 160 w 354"/>
              <a:gd name="T43" fmla="*/ 126 h 314"/>
              <a:gd name="T44" fmla="*/ 164 w 354"/>
              <a:gd name="T45" fmla="*/ 122 h 314"/>
              <a:gd name="T46" fmla="*/ 178 w 354"/>
              <a:gd name="T47" fmla="*/ 118 h 314"/>
              <a:gd name="T48" fmla="*/ 186 w 354"/>
              <a:gd name="T49" fmla="*/ 118 h 314"/>
              <a:gd name="T50" fmla="*/ 192 w 354"/>
              <a:gd name="T51" fmla="*/ 122 h 314"/>
              <a:gd name="T52" fmla="*/ 198 w 354"/>
              <a:gd name="T53" fmla="*/ 132 h 314"/>
              <a:gd name="T54" fmla="*/ 196 w 354"/>
              <a:gd name="T55" fmla="*/ 142 h 314"/>
              <a:gd name="T56" fmla="*/ 172 w 354"/>
              <a:gd name="T57" fmla="*/ 206 h 314"/>
              <a:gd name="T58" fmla="*/ 178 w 354"/>
              <a:gd name="T59" fmla="*/ 218 h 314"/>
              <a:gd name="T60" fmla="*/ 186 w 354"/>
              <a:gd name="T61" fmla="*/ 220 h 314"/>
              <a:gd name="T62" fmla="*/ 190 w 354"/>
              <a:gd name="T63" fmla="*/ 224 h 314"/>
              <a:gd name="T64" fmla="*/ 194 w 354"/>
              <a:gd name="T65" fmla="*/ 230 h 314"/>
              <a:gd name="T66" fmla="*/ 196 w 354"/>
              <a:gd name="T67" fmla="*/ 238 h 314"/>
              <a:gd name="T68" fmla="*/ 194 w 354"/>
              <a:gd name="T69" fmla="*/ 244 h 314"/>
              <a:gd name="T70" fmla="*/ 190 w 354"/>
              <a:gd name="T71" fmla="*/ 250 h 314"/>
              <a:gd name="T72" fmla="*/ 186 w 354"/>
              <a:gd name="T73" fmla="*/ 254 h 314"/>
              <a:gd name="T74" fmla="*/ 178 w 354"/>
              <a:gd name="T75" fmla="*/ 256 h 314"/>
              <a:gd name="T76" fmla="*/ 170 w 354"/>
              <a:gd name="T77" fmla="*/ 254 h 314"/>
              <a:gd name="T78" fmla="*/ 166 w 354"/>
              <a:gd name="T79" fmla="*/ 250 h 314"/>
              <a:gd name="T80" fmla="*/ 162 w 354"/>
              <a:gd name="T81" fmla="*/ 244 h 314"/>
              <a:gd name="T82" fmla="*/ 160 w 354"/>
              <a:gd name="T83" fmla="*/ 238 h 314"/>
              <a:gd name="T84" fmla="*/ 162 w 354"/>
              <a:gd name="T85" fmla="*/ 230 h 314"/>
              <a:gd name="T86" fmla="*/ 166 w 354"/>
              <a:gd name="T87" fmla="*/ 224 h 314"/>
              <a:gd name="T88" fmla="*/ 178 w 354"/>
              <a:gd name="T89" fmla="*/ 218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54" h="314">
                <a:moveTo>
                  <a:pt x="352" y="278"/>
                </a:moveTo>
                <a:lnTo>
                  <a:pt x="198" y="12"/>
                </a:lnTo>
                <a:lnTo>
                  <a:pt x="198" y="12"/>
                </a:lnTo>
                <a:lnTo>
                  <a:pt x="194" y="8"/>
                </a:lnTo>
                <a:lnTo>
                  <a:pt x="190" y="4"/>
                </a:lnTo>
                <a:lnTo>
                  <a:pt x="184" y="0"/>
                </a:lnTo>
                <a:lnTo>
                  <a:pt x="178" y="0"/>
                </a:lnTo>
                <a:lnTo>
                  <a:pt x="178" y="0"/>
                </a:lnTo>
                <a:lnTo>
                  <a:pt x="172" y="0"/>
                </a:lnTo>
                <a:lnTo>
                  <a:pt x="166" y="4"/>
                </a:lnTo>
                <a:lnTo>
                  <a:pt x="162" y="8"/>
                </a:lnTo>
                <a:lnTo>
                  <a:pt x="158" y="12"/>
                </a:lnTo>
                <a:lnTo>
                  <a:pt x="4" y="278"/>
                </a:lnTo>
                <a:lnTo>
                  <a:pt x="4" y="278"/>
                </a:lnTo>
                <a:lnTo>
                  <a:pt x="2" y="282"/>
                </a:lnTo>
                <a:lnTo>
                  <a:pt x="0" y="290"/>
                </a:lnTo>
                <a:lnTo>
                  <a:pt x="2" y="296"/>
                </a:lnTo>
                <a:lnTo>
                  <a:pt x="4" y="302"/>
                </a:lnTo>
                <a:lnTo>
                  <a:pt x="4" y="302"/>
                </a:lnTo>
                <a:lnTo>
                  <a:pt x="8" y="306"/>
                </a:lnTo>
                <a:lnTo>
                  <a:pt x="12" y="310"/>
                </a:lnTo>
                <a:lnTo>
                  <a:pt x="18" y="312"/>
                </a:lnTo>
                <a:lnTo>
                  <a:pt x="26" y="314"/>
                </a:lnTo>
                <a:lnTo>
                  <a:pt x="330" y="314"/>
                </a:lnTo>
                <a:lnTo>
                  <a:pt x="330" y="314"/>
                </a:lnTo>
                <a:lnTo>
                  <a:pt x="338" y="312"/>
                </a:lnTo>
                <a:lnTo>
                  <a:pt x="342" y="310"/>
                </a:lnTo>
                <a:lnTo>
                  <a:pt x="348" y="306"/>
                </a:lnTo>
                <a:lnTo>
                  <a:pt x="352" y="302"/>
                </a:lnTo>
                <a:lnTo>
                  <a:pt x="352" y="302"/>
                </a:lnTo>
                <a:lnTo>
                  <a:pt x="354" y="296"/>
                </a:lnTo>
                <a:lnTo>
                  <a:pt x="354" y="290"/>
                </a:lnTo>
                <a:lnTo>
                  <a:pt x="354" y="282"/>
                </a:lnTo>
                <a:lnTo>
                  <a:pt x="352" y="278"/>
                </a:lnTo>
                <a:lnTo>
                  <a:pt x="352" y="278"/>
                </a:lnTo>
                <a:close/>
                <a:moveTo>
                  <a:pt x="42" y="280"/>
                </a:moveTo>
                <a:lnTo>
                  <a:pt x="178" y="44"/>
                </a:lnTo>
                <a:lnTo>
                  <a:pt x="314" y="280"/>
                </a:lnTo>
                <a:lnTo>
                  <a:pt x="42" y="280"/>
                </a:lnTo>
                <a:close/>
                <a:moveTo>
                  <a:pt x="160" y="142"/>
                </a:moveTo>
                <a:lnTo>
                  <a:pt x="160" y="142"/>
                </a:lnTo>
                <a:lnTo>
                  <a:pt x="158" y="132"/>
                </a:lnTo>
                <a:lnTo>
                  <a:pt x="158" y="132"/>
                </a:lnTo>
                <a:lnTo>
                  <a:pt x="160" y="126"/>
                </a:lnTo>
                <a:lnTo>
                  <a:pt x="164" y="122"/>
                </a:lnTo>
                <a:lnTo>
                  <a:pt x="164" y="122"/>
                </a:lnTo>
                <a:lnTo>
                  <a:pt x="170" y="118"/>
                </a:lnTo>
                <a:lnTo>
                  <a:pt x="178" y="118"/>
                </a:lnTo>
                <a:lnTo>
                  <a:pt x="178" y="118"/>
                </a:lnTo>
                <a:lnTo>
                  <a:pt x="186" y="118"/>
                </a:lnTo>
                <a:lnTo>
                  <a:pt x="192" y="122"/>
                </a:lnTo>
                <a:lnTo>
                  <a:pt x="192" y="122"/>
                </a:lnTo>
                <a:lnTo>
                  <a:pt x="196" y="126"/>
                </a:lnTo>
                <a:lnTo>
                  <a:pt x="198" y="132"/>
                </a:lnTo>
                <a:lnTo>
                  <a:pt x="198" y="132"/>
                </a:lnTo>
                <a:lnTo>
                  <a:pt x="196" y="142"/>
                </a:lnTo>
                <a:lnTo>
                  <a:pt x="184" y="206"/>
                </a:lnTo>
                <a:lnTo>
                  <a:pt x="172" y="206"/>
                </a:lnTo>
                <a:lnTo>
                  <a:pt x="160" y="142"/>
                </a:lnTo>
                <a:close/>
                <a:moveTo>
                  <a:pt x="178" y="218"/>
                </a:moveTo>
                <a:lnTo>
                  <a:pt x="178" y="218"/>
                </a:lnTo>
                <a:lnTo>
                  <a:pt x="186" y="220"/>
                </a:lnTo>
                <a:lnTo>
                  <a:pt x="186" y="220"/>
                </a:lnTo>
                <a:lnTo>
                  <a:pt x="190" y="224"/>
                </a:lnTo>
                <a:lnTo>
                  <a:pt x="190" y="224"/>
                </a:lnTo>
                <a:lnTo>
                  <a:pt x="194" y="230"/>
                </a:lnTo>
                <a:lnTo>
                  <a:pt x="194" y="230"/>
                </a:lnTo>
                <a:lnTo>
                  <a:pt x="196" y="238"/>
                </a:lnTo>
                <a:lnTo>
                  <a:pt x="196" y="238"/>
                </a:lnTo>
                <a:lnTo>
                  <a:pt x="194" y="244"/>
                </a:lnTo>
                <a:lnTo>
                  <a:pt x="194" y="244"/>
                </a:lnTo>
                <a:lnTo>
                  <a:pt x="190" y="250"/>
                </a:lnTo>
                <a:lnTo>
                  <a:pt x="190" y="250"/>
                </a:lnTo>
                <a:lnTo>
                  <a:pt x="186" y="254"/>
                </a:lnTo>
                <a:lnTo>
                  <a:pt x="186" y="254"/>
                </a:lnTo>
                <a:lnTo>
                  <a:pt x="178" y="256"/>
                </a:lnTo>
                <a:lnTo>
                  <a:pt x="178" y="256"/>
                </a:lnTo>
                <a:lnTo>
                  <a:pt x="170" y="254"/>
                </a:lnTo>
                <a:lnTo>
                  <a:pt x="170" y="254"/>
                </a:lnTo>
                <a:lnTo>
                  <a:pt x="166" y="250"/>
                </a:lnTo>
                <a:lnTo>
                  <a:pt x="166" y="250"/>
                </a:lnTo>
                <a:lnTo>
                  <a:pt x="162" y="244"/>
                </a:lnTo>
                <a:lnTo>
                  <a:pt x="162" y="244"/>
                </a:lnTo>
                <a:lnTo>
                  <a:pt x="160" y="238"/>
                </a:lnTo>
                <a:lnTo>
                  <a:pt x="160" y="238"/>
                </a:lnTo>
                <a:lnTo>
                  <a:pt x="162" y="230"/>
                </a:lnTo>
                <a:lnTo>
                  <a:pt x="166" y="224"/>
                </a:lnTo>
                <a:lnTo>
                  <a:pt x="166" y="224"/>
                </a:lnTo>
                <a:lnTo>
                  <a:pt x="170" y="220"/>
                </a:lnTo>
                <a:lnTo>
                  <a:pt x="178" y="218"/>
                </a:lnTo>
                <a:lnTo>
                  <a:pt x="178" y="218"/>
                </a:lnTo>
                <a:close/>
              </a:path>
            </a:pathLst>
          </a:custGeom>
          <a:solidFill>
            <a:srgbClr val="FFC000"/>
          </a:solidFill>
          <a:ln>
            <a:noFill/>
          </a:ln>
        </p:spPr>
        <p:txBody>
          <a:bodyPr vert="horz" wrap="square" lIns="91440" tIns="45720" rIns="91440" bIns="45720" numCol="1" anchor="t" anchorCtr="0" compatLnSpc="1">
            <a:prstTxWarp prst="textNoShape">
              <a:avLst/>
            </a:prstTxWarp>
          </a:bodyPr>
          <a:lstStyle/>
          <a:p>
            <a:endParaRPr lang="en-GB"/>
          </a:p>
        </p:txBody>
      </p:sp>
      <p:sp>
        <p:nvSpPr>
          <p:cNvPr id="3" name="Rettangolo 2"/>
          <p:cNvSpPr/>
          <p:nvPr/>
        </p:nvSpPr>
        <p:spPr>
          <a:xfrm>
            <a:off x="1403648" y="1487796"/>
            <a:ext cx="7283152" cy="892552"/>
          </a:xfrm>
          <a:prstGeom prst="rect">
            <a:avLst/>
          </a:prstGeom>
        </p:spPr>
        <p:txBody>
          <a:bodyPr wrap="square">
            <a:spAutoFit/>
          </a:bodyPr>
          <a:lstStyle/>
          <a:p>
            <a:r>
              <a:rPr lang="it-IT" sz="1300" dirty="0">
                <a:latin typeface="Georgia" panose="02040502050405020303" pitchFamily="18" charset="0"/>
              </a:rPr>
              <a:t>E’ stata rispettata la struttura agile e chiara del regolamento vigente, mantenendo la stessa linea e non riportando </a:t>
            </a:r>
            <a:r>
              <a:rPr lang="it-IT" sz="1300" dirty="0" smtClean="0">
                <a:latin typeface="Georgia" panose="02040502050405020303" pitchFamily="18" charset="0"/>
              </a:rPr>
              <a:t>nel testo quanto </a:t>
            </a:r>
            <a:r>
              <a:rPr lang="it-IT" sz="1300" dirty="0">
                <a:latin typeface="Georgia" panose="02040502050405020303" pitchFamily="18" charset="0"/>
              </a:rPr>
              <a:t>già previsto in normativa, se non strettamente necessario.</a:t>
            </a:r>
          </a:p>
          <a:p>
            <a:r>
              <a:rPr lang="it-IT" sz="1300" dirty="0">
                <a:latin typeface="Georgia" panose="02040502050405020303" pitchFamily="18" charset="0"/>
              </a:rPr>
              <a:t>Il regolamento disciplina aspetti specifici nell’ambito della potestà regolamentare </a:t>
            </a:r>
            <a:r>
              <a:rPr lang="it-IT" sz="1300" dirty="0" smtClean="0">
                <a:latin typeface="Georgia" panose="02040502050405020303" pitchFamily="18" charset="0"/>
              </a:rPr>
              <a:t>del Consiglio prevista </a:t>
            </a:r>
            <a:r>
              <a:rPr lang="it-IT" sz="1300" dirty="0">
                <a:latin typeface="Georgia" panose="02040502050405020303" pitchFamily="18" charset="0"/>
              </a:rPr>
              <a:t>dall’art.52 della Legge 446/97. </a:t>
            </a:r>
          </a:p>
        </p:txBody>
      </p:sp>
    </p:spTree>
    <p:extLst>
      <p:ext uri="{BB962C8B-B14F-4D97-AF65-F5344CB8AC3E}">
        <p14:creationId xmlns:p14="http://schemas.microsoft.com/office/powerpoint/2010/main" val="7033836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t-IT" b="0" dirty="0"/>
              <a:t>Principali evidenze</a:t>
            </a:r>
          </a:p>
        </p:txBody>
      </p:sp>
      <p:sp>
        <p:nvSpPr>
          <p:cNvPr id="4" name="Slide Number Placeholder 3"/>
          <p:cNvSpPr>
            <a:spLocks noGrp="1"/>
          </p:cNvSpPr>
          <p:nvPr>
            <p:ph type="sldNum" sz="quarter" idx="12"/>
          </p:nvPr>
        </p:nvSpPr>
        <p:spPr/>
        <p:txBody>
          <a:bodyPr/>
          <a:lstStyle/>
          <a:p>
            <a:fld id="{3EE28D72-AD8D-4ABB-9BE4-56994EF9A656}" type="slidenum">
              <a:rPr lang="en-US" smtClean="0"/>
              <a:pPr/>
              <a:t>4</a:t>
            </a:fld>
            <a:endParaRPr lang="en-US" dirty="0"/>
          </a:p>
        </p:txBody>
      </p:sp>
      <p:sp>
        <p:nvSpPr>
          <p:cNvPr id="29" name="Freeform 4846"/>
          <p:cNvSpPr>
            <a:spLocks noEditPoints="1"/>
          </p:cNvSpPr>
          <p:nvPr/>
        </p:nvSpPr>
        <p:spPr bwMode="auto">
          <a:xfrm>
            <a:off x="365984" y="3140968"/>
            <a:ext cx="495871" cy="397569"/>
          </a:xfrm>
          <a:custGeom>
            <a:avLst/>
            <a:gdLst>
              <a:gd name="T0" fmla="*/ 234 w 388"/>
              <a:gd name="T1" fmla="*/ 108 h 320"/>
              <a:gd name="T2" fmla="*/ 206 w 388"/>
              <a:gd name="T3" fmla="*/ 22 h 320"/>
              <a:gd name="T4" fmla="*/ 150 w 388"/>
              <a:gd name="T5" fmla="*/ 24 h 320"/>
              <a:gd name="T6" fmla="*/ 110 w 388"/>
              <a:gd name="T7" fmla="*/ 24 h 320"/>
              <a:gd name="T8" fmla="*/ 24 w 388"/>
              <a:gd name="T9" fmla="*/ 52 h 320"/>
              <a:gd name="T10" fmla="*/ 26 w 388"/>
              <a:gd name="T11" fmla="*/ 108 h 320"/>
              <a:gd name="T12" fmla="*/ 26 w 388"/>
              <a:gd name="T13" fmla="*/ 148 h 320"/>
              <a:gd name="T14" fmla="*/ 52 w 388"/>
              <a:gd name="T15" fmla="*/ 234 h 320"/>
              <a:gd name="T16" fmla="*/ 110 w 388"/>
              <a:gd name="T17" fmla="*/ 232 h 320"/>
              <a:gd name="T18" fmla="*/ 150 w 388"/>
              <a:gd name="T19" fmla="*/ 232 h 320"/>
              <a:gd name="T20" fmla="*/ 236 w 388"/>
              <a:gd name="T21" fmla="*/ 206 h 320"/>
              <a:gd name="T22" fmla="*/ 234 w 388"/>
              <a:gd name="T23" fmla="*/ 148 h 320"/>
              <a:gd name="T24" fmla="*/ 114 w 388"/>
              <a:gd name="T25" fmla="*/ 208 h 320"/>
              <a:gd name="T26" fmla="*/ 62 w 388"/>
              <a:gd name="T27" fmla="*/ 174 h 320"/>
              <a:gd name="T28" fmla="*/ 48 w 388"/>
              <a:gd name="T29" fmla="*/ 128 h 320"/>
              <a:gd name="T30" fmla="*/ 72 w 388"/>
              <a:gd name="T31" fmla="*/ 70 h 320"/>
              <a:gd name="T32" fmla="*/ 130 w 388"/>
              <a:gd name="T33" fmla="*/ 46 h 320"/>
              <a:gd name="T34" fmla="*/ 176 w 388"/>
              <a:gd name="T35" fmla="*/ 60 h 320"/>
              <a:gd name="T36" fmla="*/ 210 w 388"/>
              <a:gd name="T37" fmla="*/ 112 h 320"/>
              <a:gd name="T38" fmla="*/ 206 w 388"/>
              <a:gd name="T39" fmla="*/ 160 h 320"/>
              <a:gd name="T40" fmla="*/ 162 w 388"/>
              <a:gd name="T41" fmla="*/ 204 h 320"/>
              <a:gd name="T42" fmla="*/ 130 w 388"/>
              <a:gd name="T43" fmla="*/ 66 h 320"/>
              <a:gd name="T44" fmla="*/ 94 w 388"/>
              <a:gd name="T45" fmla="*/ 76 h 320"/>
              <a:gd name="T46" fmla="*/ 68 w 388"/>
              <a:gd name="T47" fmla="*/ 116 h 320"/>
              <a:gd name="T48" fmla="*/ 72 w 388"/>
              <a:gd name="T49" fmla="*/ 152 h 320"/>
              <a:gd name="T50" fmla="*/ 106 w 388"/>
              <a:gd name="T51" fmla="*/ 186 h 320"/>
              <a:gd name="T52" fmla="*/ 142 w 388"/>
              <a:gd name="T53" fmla="*/ 190 h 320"/>
              <a:gd name="T54" fmla="*/ 182 w 388"/>
              <a:gd name="T55" fmla="*/ 162 h 320"/>
              <a:gd name="T56" fmla="*/ 192 w 388"/>
              <a:gd name="T57" fmla="*/ 128 h 320"/>
              <a:gd name="T58" fmla="*/ 174 w 388"/>
              <a:gd name="T59" fmla="*/ 84 h 320"/>
              <a:gd name="T60" fmla="*/ 130 w 388"/>
              <a:gd name="T61" fmla="*/ 66 h 320"/>
              <a:gd name="T62" fmla="*/ 120 w 388"/>
              <a:gd name="T63" fmla="*/ 152 h 320"/>
              <a:gd name="T64" fmla="*/ 102 w 388"/>
              <a:gd name="T65" fmla="*/ 128 h 320"/>
              <a:gd name="T66" fmla="*/ 130 w 388"/>
              <a:gd name="T67" fmla="*/ 102 h 320"/>
              <a:gd name="T68" fmla="*/ 154 w 388"/>
              <a:gd name="T69" fmla="*/ 118 h 320"/>
              <a:gd name="T70" fmla="*/ 148 w 388"/>
              <a:gd name="T71" fmla="*/ 148 h 320"/>
              <a:gd name="T72" fmla="*/ 370 w 388"/>
              <a:gd name="T73" fmla="*/ 248 h 320"/>
              <a:gd name="T74" fmla="*/ 364 w 388"/>
              <a:gd name="T75" fmla="*/ 214 h 320"/>
              <a:gd name="T76" fmla="*/ 320 w 388"/>
              <a:gd name="T77" fmla="*/ 162 h 320"/>
              <a:gd name="T78" fmla="*/ 286 w 388"/>
              <a:gd name="T79" fmla="*/ 186 h 320"/>
              <a:gd name="T80" fmla="*/ 260 w 388"/>
              <a:gd name="T81" fmla="*/ 208 h 320"/>
              <a:gd name="T82" fmla="*/ 236 w 388"/>
              <a:gd name="T83" fmla="*/ 272 h 320"/>
              <a:gd name="T84" fmla="*/ 274 w 388"/>
              <a:gd name="T85" fmla="*/ 290 h 320"/>
              <a:gd name="T86" fmla="*/ 306 w 388"/>
              <a:gd name="T87" fmla="*/ 302 h 320"/>
              <a:gd name="T88" fmla="*/ 372 w 388"/>
              <a:gd name="T89" fmla="*/ 290 h 320"/>
              <a:gd name="T90" fmla="*/ 370 w 388"/>
              <a:gd name="T91" fmla="*/ 248 h 320"/>
              <a:gd name="T92" fmla="*/ 310 w 388"/>
              <a:gd name="T93" fmla="*/ 266 h 320"/>
              <a:gd name="T94" fmla="*/ 288 w 388"/>
              <a:gd name="T95" fmla="*/ 252 h 320"/>
              <a:gd name="T96" fmla="*/ 300 w 388"/>
              <a:gd name="T97" fmla="*/ 220 h 320"/>
              <a:gd name="T98" fmla="*/ 326 w 388"/>
              <a:gd name="T99" fmla="*/ 224 h 320"/>
              <a:gd name="T100" fmla="*/ 332 w 388"/>
              <a:gd name="T101" fmla="*/ 250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88" h="320">
                <a:moveTo>
                  <a:pt x="258" y="148"/>
                </a:moveTo>
                <a:lnTo>
                  <a:pt x="258" y="108"/>
                </a:lnTo>
                <a:lnTo>
                  <a:pt x="234" y="108"/>
                </a:lnTo>
                <a:lnTo>
                  <a:pt x="234" y="108"/>
                </a:lnTo>
                <a:lnTo>
                  <a:pt x="226" y="88"/>
                </a:lnTo>
                <a:lnTo>
                  <a:pt x="216" y="70"/>
                </a:lnTo>
                <a:lnTo>
                  <a:pt x="236" y="52"/>
                </a:lnTo>
                <a:lnTo>
                  <a:pt x="206" y="22"/>
                </a:lnTo>
                <a:lnTo>
                  <a:pt x="188" y="40"/>
                </a:lnTo>
                <a:lnTo>
                  <a:pt x="188" y="40"/>
                </a:lnTo>
                <a:lnTo>
                  <a:pt x="170" y="30"/>
                </a:lnTo>
                <a:lnTo>
                  <a:pt x="150" y="24"/>
                </a:lnTo>
                <a:lnTo>
                  <a:pt x="150" y="0"/>
                </a:lnTo>
                <a:lnTo>
                  <a:pt x="110" y="0"/>
                </a:lnTo>
                <a:lnTo>
                  <a:pt x="110" y="24"/>
                </a:lnTo>
                <a:lnTo>
                  <a:pt x="110" y="24"/>
                </a:lnTo>
                <a:lnTo>
                  <a:pt x="90" y="30"/>
                </a:lnTo>
                <a:lnTo>
                  <a:pt x="70" y="40"/>
                </a:lnTo>
                <a:lnTo>
                  <a:pt x="52" y="22"/>
                </a:lnTo>
                <a:lnTo>
                  <a:pt x="24" y="52"/>
                </a:lnTo>
                <a:lnTo>
                  <a:pt x="42" y="70"/>
                </a:lnTo>
                <a:lnTo>
                  <a:pt x="42" y="70"/>
                </a:lnTo>
                <a:lnTo>
                  <a:pt x="32" y="88"/>
                </a:lnTo>
                <a:lnTo>
                  <a:pt x="26" y="108"/>
                </a:lnTo>
                <a:lnTo>
                  <a:pt x="0" y="108"/>
                </a:lnTo>
                <a:lnTo>
                  <a:pt x="0" y="148"/>
                </a:lnTo>
                <a:lnTo>
                  <a:pt x="26" y="148"/>
                </a:lnTo>
                <a:lnTo>
                  <a:pt x="26" y="148"/>
                </a:lnTo>
                <a:lnTo>
                  <a:pt x="32" y="168"/>
                </a:lnTo>
                <a:lnTo>
                  <a:pt x="42" y="188"/>
                </a:lnTo>
                <a:lnTo>
                  <a:pt x="24" y="206"/>
                </a:lnTo>
                <a:lnTo>
                  <a:pt x="52" y="234"/>
                </a:lnTo>
                <a:lnTo>
                  <a:pt x="70" y="216"/>
                </a:lnTo>
                <a:lnTo>
                  <a:pt x="70" y="216"/>
                </a:lnTo>
                <a:lnTo>
                  <a:pt x="90" y="226"/>
                </a:lnTo>
                <a:lnTo>
                  <a:pt x="110" y="232"/>
                </a:lnTo>
                <a:lnTo>
                  <a:pt x="110" y="258"/>
                </a:lnTo>
                <a:lnTo>
                  <a:pt x="150" y="258"/>
                </a:lnTo>
                <a:lnTo>
                  <a:pt x="150" y="232"/>
                </a:lnTo>
                <a:lnTo>
                  <a:pt x="150" y="232"/>
                </a:lnTo>
                <a:lnTo>
                  <a:pt x="170" y="226"/>
                </a:lnTo>
                <a:lnTo>
                  <a:pt x="188" y="216"/>
                </a:lnTo>
                <a:lnTo>
                  <a:pt x="206" y="234"/>
                </a:lnTo>
                <a:lnTo>
                  <a:pt x="236" y="206"/>
                </a:lnTo>
                <a:lnTo>
                  <a:pt x="216" y="188"/>
                </a:lnTo>
                <a:lnTo>
                  <a:pt x="216" y="188"/>
                </a:lnTo>
                <a:lnTo>
                  <a:pt x="226" y="168"/>
                </a:lnTo>
                <a:lnTo>
                  <a:pt x="234" y="148"/>
                </a:lnTo>
                <a:lnTo>
                  <a:pt x="258" y="148"/>
                </a:lnTo>
                <a:close/>
                <a:moveTo>
                  <a:pt x="130" y="210"/>
                </a:moveTo>
                <a:lnTo>
                  <a:pt x="130" y="210"/>
                </a:lnTo>
                <a:lnTo>
                  <a:pt x="114" y="208"/>
                </a:lnTo>
                <a:lnTo>
                  <a:pt x="98" y="204"/>
                </a:lnTo>
                <a:lnTo>
                  <a:pt x="84" y="196"/>
                </a:lnTo>
                <a:lnTo>
                  <a:pt x="72" y="186"/>
                </a:lnTo>
                <a:lnTo>
                  <a:pt x="62" y="174"/>
                </a:lnTo>
                <a:lnTo>
                  <a:pt x="54" y="160"/>
                </a:lnTo>
                <a:lnTo>
                  <a:pt x="50" y="144"/>
                </a:lnTo>
                <a:lnTo>
                  <a:pt x="48" y="128"/>
                </a:lnTo>
                <a:lnTo>
                  <a:pt x="48" y="128"/>
                </a:lnTo>
                <a:lnTo>
                  <a:pt x="50" y="112"/>
                </a:lnTo>
                <a:lnTo>
                  <a:pt x="54" y="96"/>
                </a:lnTo>
                <a:lnTo>
                  <a:pt x="62" y="82"/>
                </a:lnTo>
                <a:lnTo>
                  <a:pt x="72" y="70"/>
                </a:lnTo>
                <a:lnTo>
                  <a:pt x="84" y="60"/>
                </a:lnTo>
                <a:lnTo>
                  <a:pt x="98" y="52"/>
                </a:lnTo>
                <a:lnTo>
                  <a:pt x="114" y="48"/>
                </a:lnTo>
                <a:lnTo>
                  <a:pt x="130" y="46"/>
                </a:lnTo>
                <a:lnTo>
                  <a:pt x="130" y="46"/>
                </a:lnTo>
                <a:lnTo>
                  <a:pt x="146" y="48"/>
                </a:lnTo>
                <a:lnTo>
                  <a:pt x="162" y="52"/>
                </a:lnTo>
                <a:lnTo>
                  <a:pt x="176" y="60"/>
                </a:lnTo>
                <a:lnTo>
                  <a:pt x="188" y="70"/>
                </a:lnTo>
                <a:lnTo>
                  <a:pt x="198" y="82"/>
                </a:lnTo>
                <a:lnTo>
                  <a:pt x="206" y="96"/>
                </a:lnTo>
                <a:lnTo>
                  <a:pt x="210" y="112"/>
                </a:lnTo>
                <a:lnTo>
                  <a:pt x="212" y="128"/>
                </a:lnTo>
                <a:lnTo>
                  <a:pt x="212" y="128"/>
                </a:lnTo>
                <a:lnTo>
                  <a:pt x="210" y="144"/>
                </a:lnTo>
                <a:lnTo>
                  <a:pt x="206" y="160"/>
                </a:lnTo>
                <a:lnTo>
                  <a:pt x="198" y="174"/>
                </a:lnTo>
                <a:lnTo>
                  <a:pt x="188" y="186"/>
                </a:lnTo>
                <a:lnTo>
                  <a:pt x="176" y="196"/>
                </a:lnTo>
                <a:lnTo>
                  <a:pt x="162" y="204"/>
                </a:lnTo>
                <a:lnTo>
                  <a:pt x="146" y="208"/>
                </a:lnTo>
                <a:lnTo>
                  <a:pt x="130" y="210"/>
                </a:lnTo>
                <a:lnTo>
                  <a:pt x="130" y="210"/>
                </a:lnTo>
                <a:close/>
                <a:moveTo>
                  <a:pt x="130" y="66"/>
                </a:moveTo>
                <a:lnTo>
                  <a:pt x="130" y="66"/>
                </a:lnTo>
                <a:lnTo>
                  <a:pt x="118" y="68"/>
                </a:lnTo>
                <a:lnTo>
                  <a:pt x="106" y="70"/>
                </a:lnTo>
                <a:lnTo>
                  <a:pt x="94" y="76"/>
                </a:lnTo>
                <a:lnTo>
                  <a:pt x="86" y="84"/>
                </a:lnTo>
                <a:lnTo>
                  <a:pt x="78" y="94"/>
                </a:lnTo>
                <a:lnTo>
                  <a:pt x="72" y="104"/>
                </a:lnTo>
                <a:lnTo>
                  <a:pt x="68" y="116"/>
                </a:lnTo>
                <a:lnTo>
                  <a:pt x="68" y="128"/>
                </a:lnTo>
                <a:lnTo>
                  <a:pt x="68" y="128"/>
                </a:lnTo>
                <a:lnTo>
                  <a:pt x="68" y="140"/>
                </a:lnTo>
                <a:lnTo>
                  <a:pt x="72" y="152"/>
                </a:lnTo>
                <a:lnTo>
                  <a:pt x="78" y="162"/>
                </a:lnTo>
                <a:lnTo>
                  <a:pt x="86" y="172"/>
                </a:lnTo>
                <a:lnTo>
                  <a:pt x="94" y="180"/>
                </a:lnTo>
                <a:lnTo>
                  <a:pt x="106" y="186"/>
                </a:lnTo>
                <a:lnTo>
                  <a:pt x="118" y="190"/>
                </a:lnTo>
                <a:lnTo>
                  <a:pt x="130" y="190"/>
                </a:lnTo>
                <a:lnTo>
                  <a:pt x="130" y="190"/>
                </a:lnTo>
                <a:lnTo>
                  <a:pt x="142" y="190"/>
                </a:lnTo>
                <a:lnTo>
                  <a:pt x="154" y="186"/>
                </a:lnTo>
                <a:lnTo>
                  <a:pt x="164" y="180"/>
                </a:lnTo>
                <a:lnTo>
                  <a:pt x="174" y="172"/>
                </a:lnTo>
                <a:lnTo>
                  <a:pt x="182" y="162"/>
                </a:lnTo>
                <a:lnTo>
                  <a:pt x="188" y="152"/>
                </a:lnTo>
                <a:lnTo>
                  <a:pt x="190" y="140"/>
                </a:lnTo>
                <a:lnTo>
                  <a:pt x="192" y="128"/>
                </a:lnTo>
                <a:lnTo>
                  <a:pt x="192" y="128"/>
                </a:lnTo>
                <a:lnTo>
                  <a:pt x="190" y="116"/>
                </a:lnTo>
                <a:lnTo>
                  <a:pt x="188" y="104"/>
                </a:lnTo>
                <a:lnTo>
                  <a:pt x="182" y="94"/>
                </a:lnTo>
                <a:lnTo>
                  <a:pt x="174" y="84"/>
                </a:lnTo>
                <a:lnTo>
                  <a:pt x="164" y="76"/>
                </a:lnTo>
                <a:lnTo>
                  <a:pt x="154" y="70"/>
                </a:lnTo>
                <a:lnTo>
                  <a:pt x="142" y="68"/>
                </a:lnTo>
                <a:lnTo>
                  <a:pt x="130" y="66"/>
                </a:lnTo>
                <a:lnTo>
                  <a:pt x="130" y="66"/>
                </a:lnTo>
                <a:close/>
                <a:moveTo>
                  <a:pt x="130" y="156"/>
                </a:moveTo>
                <a:lnTo>
                  <a:pt x="130" y="156"/>
                </a:lnTo>
                <a:lnTo>
                  <a:pt x="120" y="152"/>
                </a:lnTo>
                <a:lnTo>
                  <a:pt x="110" y="148"/>
                </a:lnTo>
                <a:lnTo>
                  <a:pt x="104" y="138"/>
                </a:lnTo>
                <a:lnTo>
                  <a:pt x="102" y="128"/>
                </a:lnTo>
                <a:lnTo>
                  <a:pt x="102" y="128"/>
                </a:lnTo>
                <a:lnTo>
                  <a:pt x="104" y="118"/>
                </a:lnTo>
                <a:lnTo>
                  <a:pt x="110" y="110"/>
                </a:lnTo>
                <a:lnTo>
                  <a:pt x="120" y="104"/>
                </a:lnTo>
                <a:lnTo>
                  <a:pt x="130" y="102"/>
                </a:lnTo>
                <a:lnTo>
                  <a:pt x="130" y="102"/>
                </a:lnTo>
                <a:lnTo>
                  <a:pt x="140" y="104"/>
                </a:lnTo>
                <a:lnTo>
                  <a:pt x="148" y="110"/>
                </a:lnTo>
                <a:lnTo>
                  <a:pt x="154" y="118"/>
                </a:lnTo>
                <a:lnTo>
                  <a:pt x="156" y="128"/>
                </a:lnTo>
                <a:lnTo>
                  <a:pt x="156" y="128"/>
                </a:lnTo>
                <a:lnTo>
                  <a:pt x="154" y="138"/>
                </a:lnTo>
                <a:lnTo>
                  <a:pt x="148" y="148"/>
                </a:lnTo>
                <a:lnTo>
                  <a:pt x="140" y="152"/>
                </a:lnTo>
                <a:lnTo>
                  <a:pt x="130" y="156"/>
                </a:lnTo>
                <a:lnTo>
                  <a:pt x="130" y="156"/>
                </a:lnTo>
                <a:close/>
                <a:moveTo>
                  <a:pt x="370" y="248"/>
                </a:moveTo>
                <a:lnTo>
                  <a:pt x="388" y="244"/>
                </a:lnTo>
                <a:lnTo>
                  <a:pt x="382" y="212"/>
                </a:lnTo>
                <a:lnTo>
                  <a:pt x="364" y="214"/>
                </a:lnTo>
                <a:lnTo>
                  <a:pt x="364" y="214"/>
                </a:lnTo>
                <a:lnTo>
                  <a:pt x="356" y="202"/>
                </a:lnTo>
                <a:lnTo>
                  <a:pt x="346" y="192"/>
                </a:lnTo>
                <a:lnTo>
                  <a:pt x="352" y="174"/>
                </a:lnTo>
                <a:lnTo>
                  <a:pt x="320" y="162"/>
                </a:lnTo>
                <a:lnTo>
                  <a:pt x="314" y="180"/>
                </a:lnTo>
                <a:lnTo>
                  <a:pt x="314" y="180"/>
                </a:lnTo>
                <a:lnTo>
                  <a:pt x="300" y="182"/>
                </a:lnTo>
                <a:lnTo>
                  <a:pt x="286" y="186"/>
                </a:lnTo>
                <a:lnTo>
                  <a:pt x="272" y="172"/>
                </a:lnTo>
                <a:lnTo>
                  <a:pt x="246" y="194"/>
                </a:lnTo>
                <a:lnTo>
                  <a:pt x="260" y="208"/>
                </a:lnTo>
                <a:lnTo>
                  <a:pt x="260" y="208"/>
                </a:lnTo>
                <a:lnTo>
                  <a:pt x="252" y="220"/>
                </a:lnTo>
                <a:lnTo>
                  <a:pt x="250" y="234"/>
                </a:lnTo>
                <a:lnTo>
                  <a:pt x="230" y="238"/>
                </a:lnTo>
                <a:lnTo>
                  <a:pt x="236" y="272"/>
                </a:lnTo>
                <a:lnTo>
                  <a:pt x="256" y="268"/>
                </a:lnTo>
                <a:lnTo>
                  <a:pt x="256" y="268"/>
                </a:lnTo>
                <a:lnTo>
                  <a:pt x="264" y="280"/>
                </a:lnTo>
                <a:lnTo>
                  <a:pt x="274" y="290"/>
                </a:lnTo>
                <a:lnTo>
                  <a:pt x="268" y="308"/>
                </a:lnTo>
                <a:lnTo>
                  <a:pt x="300" y="320"/>
                </a:lnTo>
                <a:lnTo>
                  <a:pt x="306" y="302"/>
                </a:lnTo>
                <a:lnTo>
                  <a:pt x="306" y="302"/>
                </a:lnTo>
                <a:lnTo>
                  <a:pt x="320" y="302"/>
                </a:lnTo>
                <a:lnTo>
                  <a:pt x="334" y="298"/>
                </a:lnTo>
                <a:lnTo>
                  <a:pt x="346" y="312"/>
                </a:lnTo>
                <a:lnTo>
                  <a:pt x="372" y="290"/>
                </a:lnTo>
                <a:lnTo>
                  <a:pt x="360" y="276"/>
                </a:lnTo>
                <a:lnTo>
                  <a:pt x="360" y="276"/>
                </a:lnTo>
                <a:lnTo>
                  <a:pt x="366" y="262"/>
                </a:lnTo>
                <a:lnTo>
                  <a:pt x="370" y="248"/>
                </a:lnTo>
                <a:lnTo>
                  <a:pt x="370" y="248"/>
                </a:lnTo>
                <a:close/>
                <a:moveTo>
                  <a:pt x="320" y="264"/>
                </a:moveTo>
                <a:lnTo>
                  <a:pt x="320" y="264"/>
                </a:lnTo>
                <a:lnTo>
                  <a:pt x="310" y="266"/>
                </a:lnTo>
                <a:lnTo>
                  <a:pt x="302" y="264"/>
                </a:lnTo>
                <a:lnTo>
                  <a:pt x="294" y="260"/>
                </a:lnTo>
                <a:lnTo>
                  <a:pt x="288" y="252"/>
                </a:lnTo>
                <a:lnTo>
                  <a:pt x="288" y="252"/>
                </a:lnTo>
                <a:lnTo>
                  <a:pt x="286" y="242"/>
                </a:lnTo>
                <a:lnTo>
                  <a:pt x="288" y="234"/>
                </a:lnTo>
                <a:lnTo>
                  <a:pt x="292" y="226"/>
                </a:lnTo>
                <a:lnTo>
                  <a:pt x="300" y="220"/>
                </a:lnTo>
                <a:lnTo>
                  <a:pt x="300" y="220"/>
                </a:lnTo>
                <a:lnTo>
                  <a:pt x="308" y="218"/>
                </a:lnTo>
                <a:lnTo>
                  <a:pt x="318" y="220"/>
                </a:lnTo>
                <a:lnTo>
                  <a:pt x="326" y="224"/>
                </a:lnTo>
                <a:lnTo>
                  <a:pt x="332" y="232"/>
                </a:lnTo>
                <a:lnTo>
                  <a:pt x="332" y="232"/>
                </a:lnTo>
                <a:lnTo>
                  <a:pt x="334" y="240"/>
                </a:lnTo>
                <a:lnTo>
                  <a:pt x="332" y="250"/>
                </a:lnTo>
                <a:lnTo>
                  <a:pt x="328" y="258"/>
                </a:lnTo>
                <a:lnTo>
                  <a:pt x="320" y="264"/>
                </a:lnTo>
                <a:lnTo>
                  <a:pt x="320" y="264"/>
                </a:lnTo>
                <a:close/>
              </a:path>
            </a:pathLst>
          </a:custGeom>
          <a:solidFill>
            <a:srgbClr val="DD1835"/>
          </a:solidFill>
          <a:ln w="9525">
            <a:solidFill>
              <a:srgbClr val="DD1835"/>
            </a:solidFill>
            <a:round/>
            <a:headEnd/>
            <a:tailEnd/>
          </a:ln>
        </p:spPr>
        <p:txBody>
          <a:bodyPr vert="horz" wrap="square" lIns="91440" tIns="45720" rIns="91440" bIns="45720" numCol="1" anchor="t" anchorCtr="0" compatLnSpc="1">
            <a:prstTxWarp prst="textNoShape">
              <a:avLst/>
            </a:prstTxWarp>
          </a:bodyPr>
          <a:lstStyle/>
          <a:p>
            <a:endParaRPr lang="en-GB"/>
          </a:p>
        </p:txBody>
      </p:sp>
      <p:cxnSp>
        <p:nvCxnSpPr>
          <p:cNvPr id="18" name="Connettore 1 17"/>
          <p:cNvCxnSpPr/>
          <p:nvPr/>
        </p:nvCxnSpPr>
        <p:spPr>
          <a:xfrm flipV="1">
            <a:off x="539552" y="2672920"/>
            <a:ext cx="7992000" cy="36000"/>
          </a:xfrm>
          <a:prstGeom prst="line">
            <a:avLst/>
          </a:prstGeom>
          <a:ln>
            <a:solidFill>
              <a:srgbClr val="DD1835"/>
            </a:solidFill>
          </a:ln>
        </p:spPr>
        <p:style>
          <a:lnRef idx="1">
            <a:schemeClr val="accent1"/>
          </a:lnRef>
          <a:fillRef idx="0">
            <a:schemeClr val="accent1"/>
          </a:fillRef>
          <a:effectRef idx="0">
            <a:schemeClr val="accent1"/>
          </a:effectRef>
          <a:fontRef idx="minor">
            <a:schemeClr val="tx1"/>
          </a:fontRef>
        </p:style>
      </p:cxnSp>
      <p:cxnSp>
        <p:nvCxnSpPr>
          <p:cNvPr id="19" name="Connettore 1 18"/>
          <p:cNvCxnSpPr/>
          <p:nvPr/>
        </p:nvCxnSpPr>
        <p:spPr>
          <a:xfrm flipV="1">
            <a:off x="539552" y="4041072"/>
            <a:ext cx="7956000" cy="36000"/>
          </a:xfrm>
          <a:prstGeom prst="line">
            <a:avLst/>
          </a:prstGeom>
          <a:ln>
            <a:solidFill>
              <a:srgbClr val="DD1835"/>
            </a:solidFill>
          </a:ln>
        </p:spPr>
        <p:style>
          <a:lnRef idx="1">
            <a:schemeClr val="accent1"/>
          </a:lnRef>
          <a:fillRef idx="0">
            <a:schemeClr val="accent1"/>
          </a:fillRef>
          <a:effectRef idx="0">
            <a:schemeClr val="accent1"/>
          </a:effectRef>
          <a:fontRef idx="minor">
            <a:schemeClr val="tx1"/>
          </a:fontRef>
        </p:style>
      </p:cxnSp>
      <p:cxnSp>
        <p:nvCxnSpPr>
          <p:cNvPr id="20" name="Connettore 1 19"/>
          <p:cNvCxnSpPr/>
          <p:nvPr/>
        </p:nvCxnSpPr>
        <p:spPr>
          <a:xfrm flipV="1">
            <a:off x="539552" y="5337216"/>
            <a:ext cx="7956000" cy="36000"/>
          </a:xfrm>
          <a:prstGeom prst="line">
            <a:avLst/>
          </a:prstGeom>
          <a:ln>
            <a:solidFill>
              <a:srgbClr val="DD1835"/>
            </a:solidFill>
          </a:ln>
        </p:spPr>
        <p:style>
          <a:lnRef idx="1">
            <a:schemeClr val="accent1"/>
          </a:lnRef>
          <a:fillRef idx="0">
            <a:schemeClr val="accent1"/>
          </a:fillRef>
          <a:effectRef idx="0">
            <a:schemeClr val="accent1"/>
          </a:effectRef>
          <a:fontRef idx="minor">
            <a:schemeClr val="tx1"/>
          </a:fontRef>
        </p:style>
      </p:cxnSp>
      <p:sp>
        <p:nvSpPr>
          <p:cNvPr id="28" name="Rectangle 25"/>
          <p:cNvSpPr/>
          <p:nvPr/>
        </p:nvSpPr>
        <p:spPr>
          <a:xfrm>
            <a:off x="1086611" y="1753861"/>
            <a:ext cx="7210990" cy="4293483"/>
          </a:xfrm>
          <a:prstGeom prst="rect">
            <a:avLst/>
          </a:prstGeom>
          <a:ln w="28575">
            <a:noFill/>
            <a:prstDash val="sysDash"/>
          </a:ln>
        </p:spPr>
        <p:txBody>
          <a:bodyPr wrap="square">
            <a:spAutoFit/>
          </a:bodyPr>
          <a:lstStyle/>
          <a:p>
            <a:pPr marL="285750" indent="-285750">
              <a:buFont typeface="Arial" panose="020B0604020202020204" pitchFamily="34" charset="0"/>
              <a:buChar char="•"/>
            </a:pPr>
            <a:r>
              <a:rPr lang="it-IT" sz="1300" dirty="0">
                <a:latin typeface="Georgia" panose="02040502050405020303" pitchFamily="18" charset="0"/>
              </a:rPr>
              <a:t>Disciplina dei crediti inesigibili  con indicazione delle modalità di riscossione dei crediti di difficile esazione per irreperibilità del debitore, per incapienza del suo patrimonio oppure per stato di indigenza del debitore debitamente accertato, con possibilità di attivare forme di cessione;</a:t>
            </a:r>
          </a:p>
          <a:p>
            <a:pPr marL="285750" indent="-285750">
              <a:buFont typeface="Arial" panose="020B0604020202020204" pitchFamily="34" charset="0"/>
              <a:buChar char="•"/>
            </a:pPr>
            <a:endParaRPr lang="it-IT" sz="1300" dirty="0">
              <a:latin typeface="Georgia" panose="02040502050405020303" pitchFamily="18" charset="0"/>
            </a:endParaRPr>
          </a:p>
          <a:p>
            <a:pPr marL="285750" indent="-285750">
              <a:buFont typeface="Arial" panose="020B0604020202020204" pitchFamily="34" charset="0"/>
              <a:buChar char="•"/>
            </a:pPr>
            <a:endParaRPr lang="it-IT" sz="1300" i="1" dirty="0">
              <a:latin typeface="Georgia" panose="02040502050405020303" pitchFamily="18" charset="0"/>
            </a:endParaRPr>
          </a:p>
          <a:p>
            <a:pPr marL="285750" indent="-285750">
              <a:buFont typeface="Arial" panose="020B0604020202020204" pitchFamily="34" charset="0"/>
              <a:buChar char="•"/>
            </a:pPr>
            <a:r>
              <a:rPr lang="it-IT" sz="1300" i="1" dirty="0">
                <a:latin typeface="Georgia" panose="02040502050405020303" pitchFamily="18" charset="0"/>
              </a:rPr>
              <a:t>Modalità di notifica e di comunicazione con il debitore </a:t>
            </a:r>
            <a:r>
              <a:rPr lang="it-IT" sz="1300" dirty="0">
                <a:latin typeface="Georgia" panose="02040502050405020303" pitchFamily="18" charset="0"/>
              </a:rPr>
              <a:t>prevedendo </a:t>
            </a:r>
            <a:r>
              <a:rPr lang="it-IT" sz="1300" dirty="0" smtClean="0">
                <a:latin typeface="Georgia" panose="02040502050405020303" pitchFamily="18" charset="0"/>
              </a:rPr>
              <a:t>nuove </a:t>
            </a:r>
            <a:r>
              <a:rPr lang="it-IT" sz="1300" dirty="0">
                <a:latin typeface="Georgia" panose="02040502050405020303" pitchFamily="18" charset="0"/>
              </a:rPr>
              <a:t>modalità di notifica coerenti con l’attuale evoluzione della normativa sulle PEC e sul domicilio digitale, dando inoltre spazio a forme di </a:t>
            </a:r>
            <a:r>
              <a:rPr lang="it-IT" sz="1300" dirty="0" err="1">
                <a:latin typeface="Georgia" panose="02040502050405020303" pitchFamily="18" charset="0"/>
              </a:rPr>
              <a:t>remind</a:t>
            </a:r>
            <a:r>
              <a:rPr lang="it-IT" sz="1300" dirty="0">
                <a:latin typeface="Georgia" panose="02040502050405020303" pitchFamily="18" charset="0"/>
              </a:rPr>
              <a:t> e sollecito prima di arrivare alla riscossione coattiva;</a:t>
            </a:r>
          </a:p>
          <a:p>
            <a:pPr marL="285750" indent="-285750">
              <a:buFont typeface="Arial" panose="020B0604020202020204" pitchFamily="34" charset="0"/>
              <a:buChar char="•"/>
            </a:pPr>
            <a:endParaRPr lang="it-IT" sz="1300" dirty="0">
              <a:latin typeface="Georgia" panose="02040502050405020303" pitchFamily="18" charset="0"/>
            </a:endParaRPr>
          </a:p>
          <a:p>
            <a:pPr marL="285750" indent="-285750">
              <a:buFont typeface="Arial" panose="020B0604020202020204" pitchFamily="34" charset="0"/>
              <a:buChar char="•"/>
            </a:pPr>
            <a:endParaRPr lang="it-IT" sz="1300" dirty="0">
              <a:latin typeface="Georgia" panose="02040502050405020303" pitchFamily="18" charset="0"/>
            </a:endParaRPr>
          </a:p>
          <a:p>
            <a:pPr marL="285750" indent="-285750">
              <a:buFont typeface="Arial" panose="020B0604020202020204" pitchFamily="34" charset="0"/>
              <a:buChar char="•"/>
            </a:pPr>
            <a:endParaRPr lang="it-IT" sz="1300" dirty="0">
              <a:latin typeface="Georgia" panose="02040502050405020303" pitchFamily="18" charset="0"/>
            </a:endParaRPr>
          </a:p>
          <a:p>
            <a:pPr marL="285750" indent="-285750">
              <a:buFont typeface="Arial" panose="020B0604020202020204" pitchFamily="34" charset="0"/>
              <a:buChar char="•"/>
            </a:pPr>
            <a:r>
              <a:rPr lang="it-IT" sz="1300" dirty="0">
                <a:latin typeface="Georgia" panose="02040502050405020303" pitchFamily="18" charset="0"/>
              </a:rPr>
              <a:t>Distinzione tra la figura del Responsabile della riscossione, solitamente un dirigente a cui è affidata la riscossione delle entrate, distinguendola dalla figura del “</a:t>
            </a:r>
            <a:r>
              <a:rPr lang="it-IT" sz="1300" i="1" dirty="0">
                <a:latin typeface="Georgia" panose="02040502050405020303" pitchFamily="18" charset="0"/>
              </a:rPr>
              <a:t>funzionario responsabile della riscossione</a:t>
            </a:r>
            <a:r>
              <a:rPr lang="it-IT" sz="1300" dirty="0">
                <a:latin typeface="Georgia" panose="02040502050405020303" pitchFamily="18" charset="0"/>
              </a:rPr>
              <a:t>” figura prevista dalla normativa a cui spettabile le funzioni dell’ufficiale della riscossione.  La Legge 160/2019 ha identificato i requisiti anche formativi che devono avere coloro che esercitano questa funzione. </a:t>
            </a:r>
          </a:p>
          <a:p>
            <a:pPr marL="285750" indent="-285750">
              <a:buFont typeface="Arial" panose="020B0604020202020204" pitchFamily="34" charset="0"/>
              <a:buChar char="•"/>
            </a:pPr>
            <a:endParaRPr lang="it-IT" sz="1300" dirty="0">
              <a:latin typeface="Georgia" panose="02040502050405020303" pitchFamily="18" charset="0"/>
            </a:endParaRPr>
          </a:p>
          <a:p>
            <a:pPr marL="285750" indent="-285750">
              <a:buFont typeface="Arial" panose="020B0604020202020204" pitchFamily="34" charset="0"/>
              <a:buChar char="•"/>
            </a:pPr>
            <a:endParaRPr lang="it-IT" sz="1300" dirty="0">
              <a:latin typeface="Georgia" panose="02040502050405020303" pitchFamily="18" charset="0"/>
            </a:endParaRPr>
          </a:p>
          <a:p>
            <a:pPr marL="285750" indent="-285750">
              <a:buFont typeface="Arial" panose="020B0604020202020204" pitchFamily="34" charset="0"/>
              <a:buChar char="•"/>
            </a:pPr>
            <a:r>
              <a:rPr lang="it-IT" sz="1300" i="1" dirty="0">
                <a:latin typeface="Georgia" panose="02040502050405020303" pitchFamily="18" charset="0"/>
              </a:rPr>
              <a:t>Interessi di mora </a:t>
            </a:r>
            <a:r>
              <a:rPr lang="it-IT" sz="1300" dirty="0">
                <a:latin typeface="Georgia" panose="02040502050405020303" pitchFamily="18" charset="0"/>
              </a:rPr>
              <a:t> identificazione del tasso di interesse moratorio, che è pari al tasso di interesse legale maggiorato di non oltre +2 punti %. </a:t>
            </a:r>
          </a:p>
        </p:txBody>
      </p:sp>
      <p:sp>
        <p:nvSpPr>
          <p:cNvPr id="35" name="Freeform 4848"/>
          <p:cNvSpPr>
            <a:spLocks noEditPoints="1"/>
          </p:cNvSpPr>
          <p:nvPr/>
        </p:nvSpPr>
        <p:spPr bwMode="auto">
          <a:xfrm>
            <a:off x="365984" y="4526430"/>
            <a:ext cx="523417" cy="382617"/>
          </a:xfrm>
          <a:custGeom>
            <a:avLst/>
            <a:gdLst>
              <a:gd name="T0" fmla="*/ 198 w 354"/>
              <a:gd name="T1" fmla="*/ 12 h 314"/>
              <a:gd name="T2" fmla="*/ 194 w 354"/>
              <a:gd name="T3" fmla="*/ 8 h 314"/>
              <a:gd name="T4" fmla="*/ 184 w 354"/>
              <a:gd name="T5" fmla="*/ 0 h 314"/>
              <a:gd name="T6" fmla="*/ 178 w 354"/>
              <a:gd name="T7" fmla="*/ 0 h 314"/>
              <a:gd name="T8" fmla="*/ 166 w 354"/>
              <a:gd name="T9" fmla="*/ 4 h 314"/>
              <a:gd name="T10" fmla="*/ 158 w 354"/>
              <a:gd name="T11" fmla="*/ 12 h 314"/>
              <a:gd name="T12" fmla="*/ 4 w 354"/>
              <a:gd name="T13" fmla="*/ 278 h 314"/>
              <a:gd name="T14" fmla="*/ 0 w 354"/>
              <a:gd name="T15" fmla="*/ 290 h 314"/>
              <a:gd name="T16" fmla="*/ 4 w 354"/>
              <a:gd name="T17" fmla="*/ 302 h 314"/>
              <a:gd name="T18" fmla="*/ 8 w 354"/>
              <a:gd name="T19" fmla="*/ 306 h 314"/>
              <a:gd name="T20" fmla="*/ 18 w 354"/>
              <a:gd name="T21" fmla="*/ 312 h 314"/>
              <a:gd name="T22" fmla="*/ 330 w 354"/>
              <a:gd name="T23" fmla="*/ 314 h 314"/>
              <a:gd name="T24" fmla="*/ 338 w 354"/>
              <a:gd name="T25" fmla="*/ 312 h 314"/>
              <a:gd name="T26" fmla="*/ 348 w 354"/>
              <a:gd name="T27" fmla="*/ 306 h 314"/>
              <a:gd name="T28" fmla="*/ 352 w 354"/>
              <a:gd name="T29" fmla="*/ 302 h 314"/>
              <a:gd name="T30" fmla="*/ 354 w 354"/>
              <a:gd name="T31" fmla="*/ 290 h 314"/>
              <a:gd name="T32" fmla="*/ 352 w 354"/>
              <a:gd name="T33" fmla="*/ 278 h 314"/>
              <a:gd name="T34" fmla="*/ 42 w 354"/>
              <a:gd name="T35" fmla="*/ 280 h 314"/>
              <a:gd name="T36" fmla="*/ 314 w 354"/>
              <a:gd name="T37" fmla="*/ 280 h 314"/>
              <a:gd name="T38" fmla="*/ 160 w 354"/>
              <a:gd name="T39" fmla="*/ 142 h 314"/>
              <a:gd name="T40" fmla="*/ 158 w 354"/>
              <a:gd name="T41" fmla="*/ 132 h 314"/>
              <a:gd name="T42" fmla="*/ 160 w 354"/>
              <a:gd name="T43" fmla="*/ 126 h 314"/>
              <a:gd name="T44" fmla="*/ 164 w 354"/>
              <a:gd name="T45" fmla="*/ 122 h 314"/>
              <a:gd name="T46" fmla="*/ 178 w 354"/>
              <a:gd name="T47" fmla="*/ 118 h 314"/>
              <a:gd name="T48" fmla="*/ 186 w 354"/>
              <a:gd name="T49" fmla="*/ 118 h 314"/>
              <a:gd name="T50" fmla="*/ 192 w 354"/>
              <a:gd name="T51" fmla="*/ 122 h 314"/>
              <a:gd name="T52" fmla="*/ 198 w 354"/>
              <a:gd name="T53" fmla="*/ 132 h 314"/>
              <a:gd name="T54" fmla="*/ 196 w 354"/>
              <a:gd name="T55" fmla="*/ 142 h 314"/>
              <a:gd name="T56" fmla="*/ 172 w 354"/>
              <a:gd name="T57" fmla="*/ 206 h 314"/>
              <a:gd name="T58" fmla="*/ 178 w 354"/>
              <a:gd name="T59" fmla="*/ 218 h 314"/>
              <a:gd name="T60" fmla="*/ 186 w 354"/>
              <a:gd name="T61" fmla="*/ 220 h 314"/>
              <a:gd name="T62" fmla="*/ 190 w 354"/>
              <a:gd name="T63" fmla="*/ 224 h 314"/>
              <a:gd name="T64" fmla="*/ 194 w 354"/>
              <a:gd name="T65" fmla="*/ 230 h 314"/>
              <a:gd name="T66" fmla="*/ 196 w 354"/>
              <a:gd name="T67" fmla="*/ 238 h 314"/>
              <a:gd name="T68" fmla="*/ 194 w 354"/>
              <a:gd name="T69" fmla="*/ 244 h 314"/>
              <a:gd name="T70" fmla="*/ 190 w 354"/>
              <a:gd name="T71" fmla="*/ 250 h 314"/>
              <a:gd name="T72" fmla="*/ 186 w 354"/>
              <a:gd name="T73" fmla="*/ 254 h 314"/>
              <a:gd name="T74" fmla="*/ 178 w 354"/>
              <a:gd name="T75" fmla="*/ 256 h 314"/>
              <a:gd name="T76" fmla="*/ 170 w 354"/>
              <a:gd name="T77" fmla="*/ 254 h 314"/>
              <a:gd name="T78" fmla="*/ 166 w 354"/>
              <a:gd name="T79" fmla="*/ 250 h 314"/>
              <a:gd name="T80" fmla="*/ 162 w 354"/>
              <a:gd name="T81" fmla="*/ 244 h 314"/>
              <a:gd name="T82" fmla="*/ 160 w 354"/>
              <a:gd name="T83" fmla="*/ 238 h 314"/>
              <a:gd name="T84" fmla="*/ 162 w 354"/>
              <a:gd name="T85" fmla="*/ 230 h 314"/>
              <a:gd name="T86" fmla="*/ 166 w 354"/>
              <a:gd name="T87" fmla="*/ 224 h 314"/>
              <a:gd name="T88" fmla="*/ 178 w 354"/>
              <a:gd name="T89" fmla="*/ 218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54" h="314">
                <a:moveTo>
                  <a:pt x="352" y="278"/>
                </a:moveTo>
                <a:lnTo>
                  <a:pt x="198" y="12"/>
                </a:lnTo>
                <a:lnTo>
                  <a:pt x="198" y="12"/>
                </a:lnTo>
                <a:lnTo>
                  <a:pt x="194" y="8"/>
                </a:lnTo>
                <a:lnTo>
                  <a:pt x="190" y="4"/>
                </a:lnTo>
                <a:lnTo>
                  <a:pt x="184" y="0"/>
                </a:lnTo>
                <a:lnTo>
                  <a:pt x="178" y="0"/>
                </a:lnTo>
                <a:lnTo>
                  <a:pt x="178" y="0"/>
                </a:lnTo>
                <a:lnTo>
                  <a:pt x="172" y="0"/>
                </a:lnTo>
                <a:lnTo>
                  <a:pt x="166" y="4"/>
                </a:lnTo>
                <a:lnTo>
                  <a:pt x="162" y="8"/>
                </a:lnTo>
                <a:lnTo>
                  <a:pt x="158" y="12"/>
                </a:lnTo>
                <a:lnTo>
                  <a:pt x="4" y="278"/>
                </a:lnTo>
                <a:lnTo>
                  <a:pt x="4" y="278"/>
                </a:lnTo>
                <a:lnTo>
                  <a:pt x="2" y="282"/>
                </a:lnTo>
                <a:lnTo>
                  <a:pt x="0" y="290"/>
                </a:lnTo>
                <a:lnTo>
                  <a:pt x="2" y="296"/>
                </a:lnTo>
                <a:lnTo>
                  <a:pt x="4" y="302"/>
                </a:lnTo>
                <a:lnTo>
                  <a:pt x="4" y="302"/>
                </a:lnTo>
                <a:lnTo>
                  <a:pt x="8" y="306"/>
                </a:lnTo>
                <a:lnTo>
                  <a:pt x="12" y="310"/>
                </a:lnTo>
                <a:lnTo>
                  <a:pt x="18" y="312"/>
                </a:lnTo>
                <a:lnTo>
                  <a:pt x="26" y="314"/>
                </a:lnTo>
                <a:lnTo>
                  <a:pt x="330" y="314"/>
                </a:lnTo>
                <a:lnTo>
                  <a:pt x="330" y="314"/>
                </a:lnTo>
                <a:lnTo>
                  <a:pt x="338" y="312"/>
                </a:lnTo>
                <a:lnTo>
                  <a:pt x="342" y="310"/>
                </a:lnTo>
                <a:lnTo>
                  <a:pt x="348" y="306"/>
                </a:lnTo>
                <a:lnTo>
                  <a:pt x="352" y="302"/>
                </a:lnTo>
                <a:lnTo>
                  <a:pt x="352" y="302"/>
                </a:lnTo>
                <a:lnTo>
                  <a:pt x="354" y="296"/>
                </a:lnTo>
                <a:lnTo>
                  <a:pt x="354" y="290"/>
                </a:lnTo>
                <a:lnTo>
                  <a:pt x="354" y="282"/>
                </a:lnTo>
                <a:lnTo>
                  <a:pt x="352" y="278"/>
                </a:lnTo>
                <a:lnTo>
                  <a:pt x="352" y="278"/>
                </a:lnTo>
                <a:close/>
                <a:moveTo>
                  <a:pt x="42" y="280"/>
                </a:moveTo>
                <a:lnTo>
                  <a:pt x="178" y="44"/>
                </a:lnTo>
                <a:lnTo>
                  <a:pt x="314" y="280"/>
                </a:lnTo>
                <a:lnTo>
                  <a:pt x="42" y="280"/>
                </a:lnTo>
                <a:close/>
                <a:moveTo>
                  <a:pt x="160" y="142"/>
                </a:moveTo>
                <a:lnTo>
                  <a:pt x="160" y="142"/>
                </a:lnTo>
                <a:lnTo>
                  <a:pt x="158" y="132"/>
                </a:lnTo>
                <a:lnTo>
                  <a:pt x="158" y="132"/>
                </a:lnTo>
                <a:lnTo>
                  <a:pt x="160" y="126"/>
                </a:lnTo>
                <a:lnTo>
                  <a:pt x="164" y="122"/>
                </a:lnTo>
                <a:lnTo>
                  <a:pt x="164" y="122"/>
                </a:lnTo>
                <a:lnTo>
                  <a:pt x="170" y="118"/>
                </a:lnTo>
                <a:lnTo>
                  <a:pt x="178" y="118"/>
                </a:lnTo>
                <a:lnTo>
                  <a:pt x="178" y="118"/>
                </a:lnTo>
                <a:lnTo>
                  <a:pt x="186" y="118"/>
                </a:lnTo>
                <a:lnTo>
                  <a:pt x="192" y="122"/>
                </a:lnTo>
                <a:lnTo>
                  <a:pt x="192" y="122"/>
                </a:lnTo>
                <a:lnTo>
                  <a:pt x="196" y="126"/>
                </a:lnTo>
                <a:lnTo>
                  <a:pt x="198" y="132"/>
                </a:lnTo>
                <a:lnTo>
                  <a:pt x="198" y="132"/>
                </a:lnTo>
                <a:lnTo>
                  <a:pt x="196" y="142"/>
                </a:lnTo>
                <a:lnTo>
                  <a:pt x="184" y="206"/>
                </a:lnTo>
                <a:lnTo>
                  <a:pt x="172" y="206"/>
                </a:lnTo>
                <a:lnTo>
                  <a:pt x="160" y="142"/>
                </a:lnTo>
                <a:close/>
                <a:moveTo>
                  <a:pt x="178" y="218"/>
                </a:moveTo>
                <a:lnTo>
                  <a:pt x="178" y="218"/>
                </a:lnTo>
                <a:lnTo>
                  <a:pt x="186" y="220"/>
                </a:lnTo>
                <a:lnTo>
                  <a:pt x="186" y="220"/>
                </a:lnTo>
                <a:lnTo>
                  <a:pt x="190" y="224"/>
                </a:lnTo>
                <a:lnTo>
                  <a:pt x="190" y="224"/>
                </a:lnTo>
                <a:lnTo>
                  <a:pt x="194" y="230"/>
                </a:lnTo>
                <a:lnTo>
                  <a:pt x="194" y="230"/>
                </a:lnTo>
                <a:lnTo>
                  <a:pt x="196" y="238"/>
                </a:lnTo>
                <a:lnTo>
                  <a:pt x="196" y="238"/>
                </a:lnTo>
                <a:lnTo>
                  <a:pt x="194" y="244"/>
                </a:lnTo>
                <a:lnTo>
                  <a:pt x="194" y="244"/>
                </a:lnTo>
                <a:lnTo>
                  <a:pt x="190" y="250"/>
                </a:lnTo>
                <a:lnTo>
                  <a:pt x="190" y="250"/>
                </a:lnTo>
                <a:lnTo>
                  <a:pt x="186" y="254"/>
                </a:lnTo>
                <a:lnTo>
                  <a:pt x="186" y="254"/>
                </a:lnTo>
                <a:lnTo>
                  <a:pt x="178" y="256"/>
                </a:lnTo>
                <a:lnTo>
                  <a:pt x="178" y="256"/>
                </a:lnTo>
                <a:lnTo>
                  <a:pt x="170" y="254"/>
                </a:lnTo>
                <a:lnTo>
                  <a:pt x="170" y="254"/>
                </a:lnTo>
                <a:lnTo>
                  <a:pt x="166" y="250"/>
                </a:lnTo>
                <a:lnTo>
                  <a:pt x="166" y="250"/>
                </a:lnTo>
                <a:lnTo>
                  <a:pt x="162" y="244"/>
                </a:lnTo>
                <a:lnTo>
                  <a:pt x="162" y="244"/>
                </a:lnTo>
                <a:lnTo>
                  <a:pt x="160" y="238"/>
                </a:lnTo>
                <a:lnTo>
                  <a:pt x="160" y="238"/>
                </a:lnTo>
                <a:lnTo>
                  <a:pt x="162" y="230"/>
                </a:lnTo>
                <a:lnTo>
                  <a:pt x="166" y="224"/>
                </a:lnTo>
                <a:lnTo>
                  <a:pt x="166" y="224"/>
                </a:lnTo>
                <a:lnTo>
                  <a:pt x="170" y="220"/>
                </a:lnTo>
                <a:lnTo>
                  <a:pt x="178" y="218"/>
                </a:lnTo>
                <a:lnTo>
                  <a:pt x="178" y="218"/>
                </a:lnTo>
                <a:close/>
              </a:path>
            </a:pathLst>
          </a:custGeom>
          <a:solidFill>
            <a:srgbClr val="FFC000"/>
          </a:solidFill>
          <a:ln>
            <a:noFill/>
          </a:ln>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32381734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EE28D72-AD8D-4ABB-9BE4-56994EF9A656}" type="slidenum">
              <a:rPr lang="en-US" smtClean="0"/>
              <a:pPr/>
              <a:t>5</a:t>
            </a:fld>
            <a:endParaRPr lang="en-US" dirty="0"/>
          </a:p>
        </p:txBody>
      </p:sp>
      <p:sp>
        <p:nvSpPr>
          <p:cNvPr id="13" name="Rectangle 23"/>
          <p:cNvSpPr/>
          <p:nvPr/>
        </p:nvSpPr>
        <p:spPr>
          <a:xfrm>
            <a:off x="953104" y="1844824"/>
            <a:ext cx="7939376" cy="1015663"/>
          </a:xfrm>
          <a:prstGeom prst="rect">
            <a:avLst/>
          </a:prstGeom>
          <a:ln w="28575">
            <a:noFill/>
            <a:prstDash val="sysDash"/>
          </a:ln>
        </p:spPr>
        <p:txBody>
          <a:bodyPr wrap="square">
            <a:spAutoFit/>
          </a:bodyPr>
          <a:lstStyle/>
          <a:p>
            <a:pPr algn="just"/>
            <a:r>
              <a:rPr lang="it-IT" sz="1200" dirty="0">
                <a:latin typeface="Georgia" panose="02040502050405020303" pitchFamily="18" charset="0"/>
              </a:rPr>
              <a:t>Nei limiti delle disposizioni previste dalla nuova normativa, è stata ridisegnata la modalità di richiesta e rilascio delle rateazioni, ferma restando la durata massima dei piani di rateizzazione non inferiore a trentasei rate mensili per debiti di importi superiori a euro 6.000,01, prevedendo anche la possibilità  di </a:t>
            </a:r>
            <a:r>
              <a:rPr lang="it-IT" sz="1200" dirty="0" smtClean="0">
                <a:latin typeface="Georgia" panose="02040502050405020303" pitchFamily="18" charset="0"/>
              </a:rPr>
              <a:t>presentare l’istanza </a:t>
            </a:r>
            <a:r>
              <a:rPr lang="it-IT" sz="1200" dirty="0">
                <a:latin typeface="Georgia" panose="02040502050405020303" pitchFamily="18" charset="0"/>
              </a:rPr>
              <a:t>tramite modalità telematica e introducendo elementi di flessibilità per far fronte a condizioni di estremo disagio socio- economico</a:t>
            </a:r>
          </a:p>
        </p:txBody>
      </p:sp>
      <p:sp>
        <p:nvSpPr>
          <p:cNvPr id="29" name="Freeform 4846"/>
          <p:cNvSpPr>
            <a:spLocks noEditPoints="1"/>
          </p:cNvSpPr>
          <p:nvPr/>
        </p:nvSpPr>
        <p:spPr bwMode="auto">
          <a:xfrm>
            <a:off x="412382" y="2060848"/>
            <a:ext cx="495871" cy="397569"/>
          </a:xfrm>
          <a:custGeom>
            <a:avLst/>
            <a:gdLst>
              <a:gd name="T0" fmla="*/ 234 w 388"/>
              <a:gd name="T1" fmla="*/ 108 h 320"/>
              <a:gd name="T2" fmla="*/ 206 w 388"/>
              <a:gd name="T3" fmla="*/ 22 h 320"/>
              <a:gd name="T4" fmla="*/ 150 w 388"/>
              <a:gd name="T5" fmla="*/ 24 h 320"/>
              <a:gd name="T6" fmla="*/ 110 w 388"/>
              <a:gd name="T7" fmla="*/ 24 h 320"/>
              <a:gd name="T8" fmla="*/ 24 w 388"/>
              <a:gd name="T9" fmla="*/ 52 h 320"/>
              <a:gd name="T10" fmla="*/ 26 w 388"/>
              <a:gd name="T11" fmla="*/ 108 h 320"/>
              <a:gd name="T12" fmla="*/ 26 w 388"/>
              <a:gd name="T13" fmla="*/ 148 h 320"/>
              <a:gd name="T14" fmla="*/ 52 w 388"/>
              <a:gd name="T15" fmla="*/ 234 h 320"/>
              <a:gd name="T16" fmla="*/ 110 w 388"/>
              <a:gd name="T17" fmla="*/ 232 h 320"/>
              <a:gd name="T18" fmla="*/ 150 w 388"/>
              <a:gd name="T19" fmla="*/ 232 h 320"/>
              <a:gd name="T20" fmla="*/ 236 w 388"/>
              <a:gd name="T21" fmla="*/ 206 h 320"/>
              <a:gd name="T22" fmla="*/ 234 w 388"/>
              <a:gd name="T23" fmla="*/ 148 h 320"/>
              <a:gd name="T24" fmla="*/ 114 w 388"/>
              <a:gd name="T25" fmla="*/ 208 h 320"/>
              <a:gd name="T26" fmla="*/ 62 w 388"/>
              <a:gd name="T27" fmla="*/ 174 h 320"/>
              <a:gd name="T28" fmla="*/ 48 w 388"/>
              <a:gd name="T29" fmla="*/ 128 h 320"/>
              <a:gd name="T30" fmla="*/ 72 w 388"/>
              <a:gd name="T31" fmla="*/ 70 h 320"/>
              <a:gd name="T32" fmla="*/ 130 w 388"/>
              <a:gd name="T33" fmla="*/ 46 h 320"/>
              <a:gd name="T34" fmla="*/ 176 w 388"/>
              <a:gd name="T35" fmla="*/ 60 h 320"/>
              <a:gd name="T36" fmla="*/ 210 w 388"/>
              <a:gd name="T37" fmla="*/ 112 h 320"/>
              <a:gd name="T38" fmla="*/ 206 w 388"/>
              <a:gd name="T39" fmla="*/ 160 h 320"/>
              <a:gd name="T40" fmla="*/ 162 w 388"/>
              <a:gd name="T41" fmla="*/ 204 h 320"/>
              <a:gd name="T42" fmla="*/ 130 w 388"/>
              <a:gd name="T43" fmla="*/ 66 h 320"/>
              <a:gd name="T44" fmla="*/ 94 w 388"/>
              <a:gd name="T45" fmla="*/ 76 h 320"/>
              <a:gd name="T46" fmla="*/ 68 w 388"/>
              <a:gd name="T47" fmla="*/ 116 h 320"/>
              <a:gd name="T48" fmla="*/ 72 w 388"/>
              <a:gd name="T49" fmla="*/ 152 h 320"/>
              <a:gd name="T50" fmla="*/ 106 w 388"/>
              <a:gd name="T51" fmla="*/ 186 h 320"/>
              <a:gd name="T52" fmla="*/ 142 w 388"/>
              <a:gd name="T53" fmla="*/ 190 h 320"/>
              <a:gd name="T54" fmla="*/ 182 w 388"/>
              <a:gd name="T55" fmla="*/ 162 h 320"/>
              <a:gd name="T56" fmla="*/ 192 w 388"/>
              <a:gd name="T57" fmla="*/ 128 h 320"/>
              <a:gd name="T58" fmla="*/ 174 w 388"/>
              <a:gd name="T59" fmla="*/ 84 h 320"/>
              <a:gd name="T60" fmla="*/ 130 w 388"/>
              <a:gd name="T61" fmla="*/ 66 h 320"/>
              <a:gd name="T62" fmla="*/ 120 w 388"/>
              <a:gd name="T63" fmla="*/ 152 h 320"/>
              <a:gd name="T64" fmla="*/ 102 w 388"/>
              <a:gd name="T65" fmla="*/ 128 h 320"/>
              <a:gd name="T66" fmla="*/ 130 w 388"/>
              <a:gd name="T67" fmla="*/ 102 h 320"/>
              <a:gd name="T68" fmla="*/ 154 w 388"/>
              <a:gd name="T69" fmla="*/ 118 h 320"/>
              <a:gd name="T70" fmla="*/ 148 w 388"/>
              <a:gd name="T71" fmla="*/ 148 h 320"/>
              <a:gd name="T72" fmla="*/ 370 w 388"/>
              <a:gd name="T73" fmla="*/ 248 h 320"/>
              <a:gd name="T74" fmla="*/ 364 w 388"/>
              <a:gd name="T75" fmla="*/ 214 h 320"/>
              <a:gd name="T76" fmla="*/ 320 w 388"/>
              <a:gd name="T77" fmla="*/ 162 h 320"/>
              <a:gd name="T78" fmla="*/ 286 w 388"/>
              <a:gd name="T79" fmla="*/ 186 h 320"/>
              <a:gd name="T80" fmla="*/ 260 w 388"/>
              <a:gd name="T81" fmla="*/ 208 h 320"/>
              <a:gd name="T82" fmla="*/ 236 w 388"/>
              <a:gd name="T83" fmla="*/ 272 h 320"/>
              <a:gd name="T84" fmla="*/ 274 w 388"/>
              <a:gd name="T85" fmla="*/ 290 h 320"/>
              <a:gd name="T86" fmla="*/ 306 w 388"/>
              <a:gd name="T87" fmla="*/ 302 h 320"/>
              <a:gd name="T88" fmla="*/ 372 w 388"/>
              <a:gd name="T89" fmla="*/ 290 h 320"/>
              <a:gd name="T90" fmla="*/ 370 w 388"/>
              <a:gd name="T91" fmla="*/ 248 h 320"/>
              <a:gd name="T92" fmla="*/ 310 w 388"/>
              <a:gd name="T93" fmla="*/ 266 h 320"/>
              <a:gd name="T94" fmla="*/ 288 w 388"/>
              <a:gd name="T95" fmla="*/ 252 h 320"/>
              <a:gd name="T96" fmla="*/ 300 w 388"/>
              <a:gd name="T97" fmla="*/ 220 h 320"/>
              <a:gd name="T98" fmla="*/ 326 w 388"/>
              <a:gd name="T99" fmla="*/ 224 h 320"/>
              <a:gd name="T100" fmla="*/ 332 w 388"/>
              <a:gd name="T101" fmla="*/ 250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88" h="320">
                <a:moveTo>
                  <a:pt x="258" y="148"/>
                </a:moveTo>
                <a:lnTo>
                  <a:pt x="258" y="108"/>
                </a:lnTo>
                <a:lnTo>
                  <a:pt x="234" y="108"/>
                </a:lnTo>
                <a:lnTo>
                  <a:pt x="234" y="108"/>
                </a:lnTo>
                <a:lnTo>
                  <a:pt x="226" y="88"/>
                </a:lnTo>
                <a:lnTo>
                  <a:pt x="216" y="70"/>
                </a:lnTo>
                <a:lnTo>
                  <a:pt x="236" y="52"/>
                </a:lnTo>
                <a:lnTo>
                  <a:pt x="206" y="22"/>
                </a:lnTo>
                <a:lnTo>
                  <a:pt x="188" y="40"/>
                </a:lnTo>
                <a:lnTo>
                  <a:pt x="188" y="40"/>
                </a:lnTo>
                <a:lnTo>
                  <a:pt x="170" y="30"/>
                </a:lnTo>
                <a:lnTo>
                  <a:pt x="150" y="24"/>
                </a:lnTo>
                <a:lnTo>
                  <a:pt x="150" y="0"/>
                </a:lnTo>
                <a:lnTo>
                  <a:pt x="110" y="0"/>
                </a:lnTo>
                <a:lnTo>
                  <a:pt x="110" y="24"/>
                </a:lnTo>
                <a:lnTo>
                  <a:pt x="110" y="24"/>
                </a:lnTo>
                <a:lnTo>
                  <a:pt x="90" y="30"/>
                </a:lnTo>
                <a:lnTo>
                  <a:pt x="70" y="40"/>
                </a:lnTo>
                <a:lnTo>
                  <a:pt x="52" y="22"/>
                </a:lnTo>
                <a:lnTo>
                  <a:pt x="24" y="52"/>
                </a:lnTo>
                <a:lnTo>
                  <a:pt x="42" y="70"/>
                </a:lnTo>
                <a:lnTo>
                  <a:pt x="42" y="70"/>
                </a:lnTo>
                <a:lnTo>
                  <a:pt x="32" y="88"/>
                </a:lnTo>
                <a:lnTo>
                  <a:pt x="26" y="108"/>
                </a:lnTo>
                <a:lnTo>
                  <a:pt x="0" y="108"/>
                </a:lnTo>
                <a:lnTo>
                  <a:pt x="0" y="148"/>
                </a:lnTo>
                <a:lnTo>
                  <a:pt x="26" y="148"/>
                </a:lnTo>
                <a:lnTo>
                  <a:pt x="26" y="148"/>
                </a:lnTo>
                <a:lnTo>
                  <a:pt x="32" y="168"/>
                </a:lnTo>
                <a:lnTo>
                  <a:pt x="42" y="188"/>
                </a:lnTo>
                <a:lnTo>
                  <a:pt x="24" y="206"/>
                </a:lnTo>
                <a:lnTo>
                  <a:pt x="52" y="234"/>
                </a:lnTo>
                <a:lnTo>
                  <a:pt x="70" y="216"/>
                </a:lnTo>
                <a:lnTo>
                  <a:pt x="70" y="216"/>
                </a:lnTo>
                <a:lnTo>
                  <a:pt x="90" y="226"/>
                </a:lnTo>
                <a:lnTo>
                  <a:pt x="110" y="232"/>
                </a:lnTo>
                <a:lnTo>
                  <a:pt x="110" y="258"/>
                </a:lnTo>
                <a:lnTo>
                  <a:pt x="150" y="258"/>
                </a:lnTo>
                <a:lnTo>
                  <a:pt x="150" y="232"/>
                </a:lnTo>
                <a:lnTo>
                  <a:pt x="150" y="232"/>
                </a:lnTo>
                <a:lnTo>
                  <a:pt x="170" y="226"/>
                </a:lnTo>
                <a:lnTo>
                  <a:pt x="188" y="216"/>
                </a:lnTo>
                <a:lnTo>
                  <a:pt x="206" y="234"/>
                </a:lnTo>
                <a:lnTo>
                  <a:pt x="236" y="206"/>
                </a:lnTo>
                <a:lnTo>
                  <a:pt x="216" y="188"/>
                </a:lnTo>
                <a:lnTo>
                  <a:pt x="216" y="188"/>
                </a:lnTo>
                <a:lnTo>
                  <a:pt x="226" y="168"/>
                </a:lnTo>
                <a:lnTo>
                  <a:pt x="234" y="148"/>
                </a:lnTo>
                <a:lnTo>
                  <a:pt x="258" y="148"/>
                </a:lnTo>
                <a:close/>
                <a:moveTo>
                  <a:pt x="130" y="210"/>
                </a:moveTo>
                <a:lnTo>
                  <a:pt x="130" y="210"/>
                </a:lnTo>
                <a:lnTo>
                  <a:pt x="114" y="208"/>
                </a:lnTo>
                <a:lnTo>
                  <a:pt x="98" y="204"/>
                </a:lnTo>
                <a:lnTo>
                  <a:pt x="84" y="196"/>
                </a:lnTo>
                <a:lnTo>
                  <a:pt x="72" y="186"/>
                </a:lnTo>
                <a:lnTo>
                  <a:pt x="62" y="174"/>
                </a:lnTo>
                <a:lnTo>
                  <a:pt x="54" y="160"/>
                </a:lnTo>
                <a:lnTo>
                  <a:pt x="50" y="144"/>
                </a:lnTo>
                <a:lnTo>
                  <a:pt x="48" y="128"/>
                </a:lnTo>
                <a:lnTo>
                  <a:pt x="48" y="128"/>
                </a:lnTo>
                <a:lnTo>
                  <a:pt x="50" y="112"/>
                </a:lnTo>
                <a:lnTo>
                  <a:pt x="54" y="96"/>
                </a:lnTo>
                <a:lnTo>
                  <a:pt x="62" y="82"/>
                </a:lnTo>
                <a:lnTo>
                  <a:pt x="72" y="70"/>
                </a:lnTo>
                <a:lnTo>
                  <a:pt x="84" y="60"/>
                </a:lnTo>
                <a:lnTo>
                  <a:pt x="98" y="52"/>
                </a:lnTo>
                <a:lnTo>
                  <a:pt x="114" y="48"/>
                </a:lnTo>
                <a:lnTo>
                  <a:pt x="130" y="46"/>
                </a:lnTo>
                <a:lnTo>
                  <a:pt x="130" y="46"/>
                </a:lnTo>
                <a:lnTo>
                  <a:pt x="146" y="48"/>
                </a:lnTo>
                <a:lnTo>
                  <a:pt x="162" y="52"/>
                </a:lnTo>
                <a:lnTo>
                  <a:pt x="176" y="60"/>
                </a:lnTo>
                <a:lnTo>
                  <a:pt x="188" y="70"/>
                </a:lnTo>
                <a:lnTo>
                  <a:pt x="198" y="82"/>
                </a:lnTo>
                <a:lnTo>
                  <a:pt x="206" y="96"/>
                </a:lnTo>
                <a:lnTo>
                  <a:pt x="210" y="112"/>
                </a:lnTo>
                <a:lnTo>
                  <a:pt x="212" y="128"/>
                </a:lnTo>
                <a:lnTo>
                  <a:pt x="212" y="128"/>
                </a:lnTo>
                <a:lnTo>
                  <a:pt x="210" y="144"/>
                </a:lnTo>
                <a:lnTo>
                  <a:pt x="206" y="160"/>
                </a:lnTo>
                <a:lnTo>
                  <a:pt x="198" y="174"/>
                </a:lnTo>
                <a:lnTo>
                  <a:pt x="188" y="186"/>
                </a:lnTo>
                <a:lnTo>
                  <a:pt x="176" y="196"/>
                </a:lnTo>
                <a:lnTo>
                  <a:pt x="162" y="204"/>
                </a:lnTo>
                <a:lnTo>
                  <a:pt x="146" y="208"/>
                </a:lnTo>
                <a:lnTo>
                  <a:pt x="130" y="210"/>
                </a:lnTo>
                <a:lnTo>
                  <a:pt x="130" y="210"/>
                </a:lnTo>
                <a:close/>
                <a:moveTo>
                  <a:pt x="130" y="66"/>
                </a:moveTo>
                <a:lnTo>
                  <a:pt x="130" y="66"/>
                </a:lnTo>
                <a:lnTo>
                  <a:pt x="118" y="68"/>
                </a:lnTo>
                <a:lnTo>
                  <a:pt x="106" y="70"/>
                </a:lnTo>
                <a:lnTo>
                  <a:pt x="94" y="76"/>
                </a:lnTo>
                <a:lnTo>
                  <a:pt x="86" y="84"/>
                </a:lnTo>
                <a:lnTo>
                  <a:pt x="78" y="94"/>
                </a:lnTo>
                <a:lnTo>
                  <a:pt x="72" y="104"/>
                </a:lnTo>
                <a:lnTo>
                  <a:pt x="68" y="116"/>
                </a:lnTo>
                <a:lnTo>
                  <a:pt x="68" y="128"/>
                </a:lnTo>
                <a:lnTo>
                  <a:pt x="68" y="128"/>
                </a:lnTo>
                <a:lnTo>
                  <a:pt x="68" y="140"/>
                </a:lnTo>
                <a:lnTo>
                  <a:pt x="72" y="152"/>
                </a:lnTo>
                <a:lnTo>
                  <a:pt x="78" y="162"/>
                </a:lnTo>
                <a:lnTo>
                  <a:pt x="86" y="172"/>
                </a:lnTo>
                <a:lnTo>
                  <a:pt x="94" y="180"/>
                </a:lnTo>
                <a:lnTo>
                  <a:pt x="106" y="186"/>
                </a:lnTo>
                <a:lnTo>
                  <a:pt x="118" y="190"/>
                </a:lnTo>
                <a:lnTo>
                  <a:pt x="130" y="190"/>
                </a:lnTo>
                <a:lnTo>
                  <a:pt x="130" y="190"/>
                </a:lnTo>
                <a:lnTo>
                  <a:pt x="142" y="190"/>
                </a:lnTo>
                <a:lnTo>
                  <a:pt x="154" y="186"/>
                </a:lnTo>
                <a:lnTo>
                  <a:pt x="164" y="180"/>
                </a:lnTo>
                <a:lnTo>
                  <a:pt x="174" y="172"/>
                </a:lnTo>
                <a:lnTo>
                  <a:pt x="182" y="162"/>
                </a:lnTo>
                <a:lnTo>
                  <a:pt x="188" y="152"/>
                </a:lnTo>
                <a:lnTo>
                  <a:pt x="190" y="140"/>
                </a:lnTo>
                <a:lnTo>
                  <a:pt x="192" y="128"/>
                </a:lnTo>
                <a:lnTo>
                  <a:pt x="192" y="128"/>
                </a:lnTo>
                <a:lnTo>
                  <a:pt x="190" y="116"/>
                </a:lnTo>
                <a:lnTo>
                  <a:pt x="188" y="104"/>
                </a:lnTo>
                <a:lnTo>
                  <a:pt x="182" y="94"/>
                </a:lnTo>
                <a:lnTo>
                  <a:pt x="174" y="84"/>
                </a:lnTo>
                <a:lnTo>
                  <a:pt x="164" y="76"/>
                </a:lnTo>
                <a:lnTo>
                  <a:pt x="154" y="70"/>
                </a:lnTo>
                <a:lnTo>
                  <a:pt x="142" y="68"/>
                </a:lnTo>
                <a:lnTo>
                  <a:pt x="130" y="66"/>
                </a:lnTo>
                <a:lnTo>
                  <a:pt x="130" y="66"/>
                </a:lnTo>
                <a:close/>
                <a:moveTo>
                  <a:pt x="130" y="156"/>
                </a:moveTo>
                <a:lnTo>
                  <a:pt x="130" y="156"/>
                </a:lnTo>
                <a:lnTo>
                  <a:pt x="120" y="152"/>
                </a:lnTo>
                <a:lnTo>
                  <a:pt x="110" y="148"/>
                </a:lnTo>
                <a:lnTo>
                  <a:pt x="104" y="138"/>
                </a:lnTo>
                <a:lnTo>
                  <a:pt x="102" y="128"/>
                </a:lnTo>
                <a:lnTo>
                  <a:pt x="102" y="128"/>
                </a:lnTo>
                <a:lnTo>
                  <a:pt x="104" y="118"/>
                </a:lnTo>
                <a:lnTo>
                  <a:pt x="110" y="110"/>
                </a:lnTo>
                <a:lnTo>
                  <a:pt x="120" y="104"/>
                </a:lnTo>
                <a:lnTo>
                  <a:pt x="130" y="102"/>
                </a:lnTo>
                <a:lnTo>
                  <a:pt x="130" y="102"/>
                </a:lnTo>
                <a:lnTo>
                  <a:pt x="140" y="104"/>
                </a:lnTo>
                <a:lnTo>
                  <a:pt x="148" y="110"/>
                </a:lnTo>
                <a:lnTo>
                  <a:pt x="154" y="118"/>
                </a:lnTo>
                <a:lnTo>
                  <a:pt x="156" y="128"/>
                </a:lnTo>
                <a:lnTo>
                  <a:pt x="156" y="128"/>
                </a:lnTo>
                <a:lnTo>
                  <a:pt x="154" y="138"/>
                </a:lnTo>
                <a:lnTo>
                  <a:pt x="148" y="148"/>
                </a:lnTo>
                <a:lnTo>
                  <a:pt x="140" y="152"/>
                </a:lnTo>
                <a:lnTo>
                  <a:pt x="130" y="156"/>
                </a:lnTo>
                <a:lnTo>
                  <a:pt x="130" y="156"/>
                </a:lnTo>
                <a:close/>
                <a:moveTo>
                  <a:pt x="370" y="248"/>
                </a:moveTo>
                <a:lnTo>
                  <a:pt x="388" y="244"/>
                </a:lnTo>
                <a:lnTo>
                  <a:pt x="382" y="212"/>
                </a:lnTo>
                <a:lnTo>
                  <a:pt x="364" y="214"/>
                </a:lnTo>
                <a:lnTo>
                  <a:pt x="364" y="214"/>
                </a:lnTo>
                <a:lnTo>
                  <a:pt x="356" y="202"/>
                </a:lnTo>
                <a:lnTo>
                  <a:pt x="346" y="192"/>
                </a:lnTo>
                <a:lnTo>
                  <a:pt x="352" y="174"/>
                </a:lnTo>
                <a:lnTo>
                  <a:pt x="320" y="162"/>
                </a:lnTo>
                <a:lnTo>
                  <a:pt x="314" y="180"/>
                </a:lnTo>
                <a:lnTo>
                  <a:pt x="314" y="180"/>
                </a:lnTo>
                <a:lnTo>
                  <a:pt x="300" y="182"/>
                </a:lnTo>
                <a:lnTo>
                  <a:pt x="286" y="186"/>
                </a:lnTo>
                <a:lnTo>
                  <a:pt x="272" y="172"/>
                </a:lnTo>
                <a:lnTo>
                  <a:pt x="246" y="194"/>
                </a:lnTo>
                <a:lnTo>
                  <a:pt x="260" y="208"/>
                </a:lnTo>
                <a:lnTo>
                  <a:pt x="260" y="208"/>
                </a:lnTo>
                <a:lnTo>
                  <a:pt x="252" y="220"/>
                </a:lnTo>
                <a:lnTo>
                  <a:pt x="250" y="234"/>
                </a:lnTo>
                <a:lnTo>
                  <a:pt x="230" y="238"/>
                </a:lnTo>
                <a:lnTo>
                  <a:pt x="236" y="272"/>
                </a:lnTo>
                <a:lnTo>
                  <a:pt x="256" y="268"/>
                </a:lnTo>
                <a:lnTo>
                  <a:pt x="256" y="268"/>
                </a:lnTo>
                <a:lnTo>
                  <a:pt x="264" y="280"/>
                </a:lnTo>
                <a:lnTo>
                  <a:pt x="274" y="290"/>
                </a:lnTo>
                <a:lnTo>
                  <a:pt x="268" y="308"/>
                </a:lnTo>
                <a:lnTo>
                  <a:pt x="300" y="320"/>
                </a:lnTo>
                <a:lnTo>
                  <a:pt x="306" y="302"/>
                </a:lnTo>
                <a:lnTo>
                  <a:pt x="306" y="302"/>
                </a:lnTo>
                <a:lnTo>
                  <a:pt x="320" y="302"/>
                </a:lnTo>
                <a:lnTo>
                  <a:pt x="334" y="298"/>
                </a:lnTo>
                <a:lnTo>
                  <a:pt x="346" y="312"/>
                </a:lnTo>
                <a:lnTo>
                  <a:pt x="372" y="290"/>
                </a:lnTo>
                <a:lnTo>
                  <a:pt x="360" y="276"/>
                </a:lnTo>
                <a:lnTo>
                  <a:pt x="360" y="276"/>
                </a:lnTo>
                <a:lnTo>
                  <a:pt x="366" y="262"/>
                </a:lnTo>
                <a:lnTo>
                  <a:pt x="370" y="248"/>
                </a:lnTo>
                <a:lnTo>
                  <a:pt x="370" y="248"/>
                </a:lnTo>
                <a:close/>
                <a:moveTo>
                  <a:pt x="320" y="264"/>
                </a:moveTo>
                <a:lnTo>
                  <a:pt x="320" y="264"/>
                </a:lnTo>
                <a:lnTo>
                  <a:pt x="310" y="266"/>
                </a:lnTo>
                <a:lnTo>
                  <a:pt x="302" y="264"/>
                </a:lnTo>
                <a:lnTo>
                  <a:pt x="294" y="260"/>
                </a:lnTo>
                <a:lnTo>
                  <a:pt x="288" y="252"/>
                </a:lnTo>
                <a:lnTo>
                  <a:pt x="288" y="252"/>
                </a:lnTo>
                <a:lnTo>
                  <a:pt x="286" y="242"/>
                </a:lnTo>
                <a:lnTo>
                  <a:pt x="288" y="234"/>
                </a:lnTo>
                <a:lnTo>
                  <a:pt x="292" y="226"/>
                </a:lnTo>
                <a:lnTo>
                  <a:pt x="300" y="220"/>
                </a:lnTo>
                <a:lnTo>
                  <a:pt x="300" y="220"/>
                </a:lnTo>
                <a:lnTo>
                  <a:pt x="308" y="218"/>
                </a:lnTo>
                <a:lnTo>
                  <a:pt x="318" y="220"/>
                </a:lnTo>
                <a:lnTo>
                  <a:pt x="326" y="224"/>
                </a:lnTo>
                <a:lnTo>
                  <a:pt x="332" y="232"/>
                </a:lnTo>
                <a:lnTo>
                  <a:pt x="332" y="232"/>
                </a:lnTo>
                <a:lnTo>
                  <a:pt x="334" y="240"/>
                </a:lnTo>
                <a:lnTo>
                  <a:pt x="332" y="250"/>
                </a:lnTo>
                <a:lnTo>
                  <a:pt x="328" y="258"/>
                </a:lnTo>
                <a:lnTo>
                  <a:pt x="320" y="264"/>
                </a:lnTo>
                <a:lnTo>
                  <a:pt x="320" y="264"/>
                </a:lnTo>
                <a:close/>
              </a:path>
            </a:pathLst>
          </a:custGeom>
          <a:solidFill>
            <a:srgbClr val="DD1835"/>
          </a:solidFill>
          <a:ln w="9525">
            <a:solidFill>
              <a:srgbClr val="DD1835"/>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5" name="Freeform 4848"/>
          <p:cNvSpPr>
            <a:spLocks noEditPoints="1"/>
          </p:cNvSpPr>
          <p:nvPr/>
        </p:nvSpPr>
        <p:spPr bwMode="auto">
          <a:xfrm>
            <a:off x="235526" y="3116536"/>
            <a:ext cx="523417" cy="382617"/>
          </a:xfrm>
          <a:custGeom>
            <a:avLst/>
            <a:gdLst>
              <a:gd name="T0" fmla="*/ 198 w 354"/>
              <a:gd name="T1" fmla="*/ 12 h 314"/>
              <a:gd name="T2" fmla="*/ 194 w 354"/>
              <a:gd name="T3" fmla="*/ 8 h 314"/>
              <a:gd name="T4" fmla="*/ 184 w 354"/>
              <a:gd name="T5" fmla="*/ 0 h 314"/>
              <a:gd name="T6" fmla="*/ 178 w 354"/>
              <a:gd name="T7" fmla="*/ 0 h 314"/>
              <a:gd name="T8" fmla="*/ 166 w 354"/>
              <a:gd name="T9" fmla="*/ 4 h 314"/>
              <a:gd name="T10" fmla="*/ 158 w 354"/>
              <a:gd name="T11" fmla="*/ 12 h 314"/>
              <a:gd name="T12" fmla="*/ 4 w 354"/>
              <a:gd name="T13" fmla="*/ 278 h 314"/>
              <a:gd name="T14" fmla="*/ 0 w 354"/>
              <a:gd name="T15" fmla="*/ 290 h 314"/>
              <a:gd name="T16" fmla="*/ 4 w 354"/>
              <a:gd name="T17" fmla="*/ 302 h 314"/>
              <a:gd name="T18" fmla="*/ 8 w 354"/>
              <a:gd name="T19" fmla="*/ 306 h 314"/>
              <a:gd name="T20" fmla="*/ 18 w 354"/>
              <a:gd name="T21" fmla="*/ 312 h 314"/>
              <a:gd name="T22" fmla="*/ 330 w 354"/>
              <a:gd name="T23" fmla="*/ 314 h 314"/>
              <a:gd name="T24" fmla="*/ 338 w 354"/>
              <a:gd name="T25" fmla="*/ 312 h 314"/>
              <a:gd name="T26" fmla="*/ 348 w 354"/>
              <a:gd name="T27" fmla="*/ 306 h 314"/>
              <a:gd name="T28" fmla="*/ 352 w 354"/>
              <a:gd name="T29" fmla="*/ 302 h 314"/>
              <a:gd name="T30" fmla="*/ 354 w 354"/>
              <a:gd name="T31" fmla="*/ 290 h 314"/>
              <a:gd name="T32" fmla="*/ 352 w 354"/>
              <a:gd name="T33" fmla="*/ 278 h 314"/>
              <a:gd name="T34" fmla="*/ 42 w 354"/>
              <a:gd name="T35" fmla="*/ 280 h 314"/>
              <a:gd name="T36" fmla="*/ 314 w 354"/>
              <a:gd name="T37" fmla="*/ 280 h 314"/>
              <a:gd name="T38" fmla="*/ 160 w 354"/>
              <a:gd name="T39" fmla="*/ 142 h 314"/>
              <a:gd name="T40" fmla="*/ 158 w 354"/>
              <a:gd name="T41" fmla="*/ 132 h 314"/>
              <a:gd name="T42" fmla="*/ 160 w 354"/>
              <a:gd name="T43" fmla="*/ 126 h 314"/>
              <a:gd name="T44" fmla="*/ 164 w 354"/>
              <a:gd name="T45" fmla="*/ 122 h 314"/>
              <a:gd name="T46" fmla="*/ 178 w 354"/>
              <a:gd name="T47" fmla="*/ 118 h 314"/>
              <a:gd name="T48" fmla="*/ 186 w 354"/>
              <a:gd name="T49" fmla="*/ 118 h 314"/>
              <a:gd name="T50" fmla="*/ 192 w 354"/>
              <a:gd name="T51" fmla="*/ 122 h 314"/>
              <a:gd name="T52" fmla="*/ 198 w 354"/>
              <a:gd name="T53" fmla="*/ 132 h 314"/>
              <a:gd name="T54" fmla="*/ 196 w 354"/>
              <a:gd name="T55" fmla="*/ 142 h 314"/>
              <a:gd name="T56" fmla="*/ 172 w 354"/>
              <a:gd name="T57" fmla="*/ 206 h 314"/>
              <a:gd name="T58" fmla="*/ 178 w 354"/>
              <a:gd name="T59" fmla="*/ 218 h 314"/>
              <a:gd name="T60" fmla="*/ 186 w 354"/>
              <a:gd name="T61" fmla="*/ 220 h 314"/>
              <a:gd name="T62" fmla="*/ 190 w 354"/>
              <a:gd name="T63" fmla="*/ 224 h 314"/>
              <a:gd name="T64" fmla="*/ 194 w 354"/>
              <a:gd name="T65" fmla="*/ 230 h 314"/>
              <a:gd name="T66" fmla="*/ 196 w 354"/>
              <a:gd name="T67" fmla="*/ 238 h 314"/>
              <a:gd name="T68" fmla="*/ 194 w 354"/>
              <a:gd name="T69" fmla="*/ 244 h 314"/>
              <a:gd name="T70" fmla="*/ 190 w 354"/>
              <a:gd name="T71" fmla="*/ 250 h 314"/>
              <a:gd name="T72" fmla="*/ 186 w 354"/>
              <a:gd name="T73" fmla="*/ 254 h 314"/>
              <a:gd name="T74" fmla="*/ 178 w 354"/>
              <a:gd name="T75" fmla="*/ 256 h 314"/>
              <a:gd name="T76" fmla="*/ 170 w 354"/>
              <a:gd name="T77" fmla="*/ 254 h 314"/>
              <a:gd name="T78" fmla="*/ 166 w 354"/>
              <a:gd name="T79" fmla="*/ 250 h 314"/>
              <a:gd name="T80" fmla="*/ 162 w 354"/>
              <a:gd name="T81" fmla="*/ 244 h 314"/>
              <a:gd name="T82" fmla="*/ 160 w 354"/>
              <a:gd name="T83" fmla="*/ 238 h 314"/>
              <a:gd name="T84" fmla="*/ 162 w 354"/>
              <a:gd name="T85" fmla="*/ 230 h 314"/>
              <a:gd name="T86" fmla="*/ 166 w 354"/>
              <a:gd name="T87" fmla="*/ 224 h 314"/>
              <a:gd name="T88" fmla="*/ 178 w 354"/>
              <a:gd name="T89" fmla="*/ 218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54" h="314">
                <a:moveTo>
                  <a:pt x="352" y="278"/>
                </a:moveTo>
                <a:lnTo>
                  <a:pt x="198" y="12"/>
                </a:lnTo>
                <a:lnTo>
                  <a:pt x="198" y="12"/>
                </a:lnTo>
                <a:lnTo>
                  <a:pt x="194" y="8"/>
                </a:lnTo>
                <a:lnTo>
                  <a:pt x="190" y="4"/>
                </a:lnTo>
                <a:lnTo>
                  <a:pt x="184" y="0"/>
                </a:lnTo>
                <a:lnTo>
                  <a:pt x="178" y="0"/>
                </a:lnTo>
                <a:lnTo>
                  <a:pt x="178" y="0"/>
                </a:lnTo>
                <a:lnTo>
                  <a:pt x="172" y="0"/>
                </a:lnTo>
                <a:lnTo>
                  <a:pt x="166" y="4"/>
                </a:lnTo>
                <a:lnTo>
                  <a:pt x="162" y="8"/>
                </a:lnTo>
                <a:lnTo>
                  <a:pt x="158" y="12"/>
                </a:lnTo>
                <a:lnTo>
                  <a:pt x="4" y="278"/>
                </a:lnTo>
                <a:lnTo>
                  <a:pt x="4" y="278"/>
                </a:lnTo>
                <a:lnTo>
                  <a:pt x="2" y="282"/>
                </a:lnTo>
                <a:lnTo>
                  <a:pt x="0" y="290"/>
                </a:lnTo>
                <a:lnTo>
                  <a:pt x="2" y="296"/>
                </a:lnTo>
                <a:lnTo>
                  <a:pt x="4" y="302"/>
                </a:lnTo>
                <a:lnTo>
                  <a:pt x="4" y="302"/>
                </a:lnTo>
                <a:lnTo>
                  <a:pt x="8" y="306"/>
                </a:lnTo>
                <a:lnTo>
                  <a:pt x="12" y="310"/>
                </a:lnTo>
                <a:lnTo>
                  <a:pt x="18" y="312"/>
                </a:lnTo>
                <a:lnTo>
                  <a:pt x="26" y="314"/>
                </a:lnTo>
                <a:lnTo>
                  <a:pt x="330" y="314"/>
                </a:lnTo>
                <a:lnTo>
                  <a:pt x="330" y="314"/>
                </a:lnTo>
                <a:lnTo>
                  <a:pt x="338" y="312"/>
                </a:lnTo>
                <a:lnTo>
                  <a:pt x="342" y="310"/>
                </a:lnTo>
                <a:lnTo>
                  <a:pt x="348" y="306"/>
                </a:lnTo>
                <a:lnTo>
                  <a:pt x="352" y="302"/>
                </a:lnTo>
                <a:lnTo>
                  <a:pt x="352" y="302"/>
                </a:lnTo>
                <a:lnTo>
                  <a:pt x="354" y="296"/>
                </a:lnTo>
                <a:lnTo>
                  <a:pt x="354" y="290"/>
                </a:lnTo>
                <a:lnTo>
                  <a:pt x="354" y="282"/>
                </a:lnTo>
                <a:lnTo>
                  <a:pt x="352" y="278"/>
                </a:lnTo>
                <a:lnTo>
                  <a:pt x="352" y="278"/>
                </a:lnTo>
                <a:close/>
                <a:moveTo>
                  <a:pt x="42" y="280"/>
                </a:moveTo>
                <a:lnTo>
                  <a:pt x="178" y="44"/>
                </a:lnTo>
                <a:lnTo>
                  <a:pt x="314" y="280"/>
                </a:lnTo>
                <a:lnTo>
                  <a:pt x="42" y="280"/>
                </a:lnTo>
                <a:close/>
                <a:moveTo>
                  <a:pt x="160" y="142"/>
                </a:moveTo>
                <a:lnTo>
                  <a:pt x="160" y="142"/>
                </a:lnTo>
                <a:lnTo>
                  <a:pt x="158" y="132"/>
                </a:lnTo>
                <a:lnTo>
                  <a:pt x="158" y="132"/>
                </a:lnTo>
                <a:lnTo>
                  <a:pt x="160" y="126"/>
                </a:lnTo>
                <a:lnTo>
                  <a:pt x="164" y="122"/>
                </a:lnTo>
                <a:lnTo>
                  <a:pt x="164" y="122"/>
                </a:lnTo>
                <a:lnTo>
                  <a:pt x="170" y="118"/>
                </a:lnTo>
                <a:lnTo>
                  <a:pt x="178" y="118"/>
                </a:lnTo>
                <a:lnTo>
                  <a:pt x="178" y="118"/>
                </a:lnTo>
                <a:lnTo>
                  <a:pt x="186" y="118"/>
                </a:lnTo>
                <a:lnTo>
                  <a:pt x="192" y="122"/>
                </a:lnTo>
                <a:lnTo>
                  <a:pt x="192" y="122"/>
                </a:lnTo>
                <a:lnTo>
                  <a:pt x="196" y="126"/>
                </a:lnTo>
                <a:lnTo>
                  <a:pt x="198" y="132"/>
                </a:lnTo>
                <a:lnTo>
                  <a:pt x="198" y="132"/>
                </a:lnTo>
                <a:lnTo>
                  <a:pt x="196" y="142"/>
                </a:lnTo>
                <a:lnTo>
                  <a:pt x="184" y="206"/>
                </a:lnTo>
                <a:lnTo>
                  <a:pt x="172" y="206"/>
                </a:lnTo>
                <a:lnTo>
                  <a:pt x="160" y="142"/>
                </a:lnTo>
                <a:close/>
                <a:moveTo>
                  <a:pt x="178" y="218"/>
                </a:moveTo>
                <a:lnTo>
                  <a:pt x="178" y="218"/>
                </a:lnTo>
                <a:lnTo>
                  <a:pt x="186" y="220"/>
                </a:lnTo>
                <a:lnTo>
                  <a:pt x="186" y="220"/>
                </a:lnTo>
                <a:lnTo>
                  <a:pt x="190" y="224"/>
                </a:lnTo>
                <a:lnTo>
                  <a:pt x="190" y="224"/>
                </a:lnTo>
                <a:lnTo>
                  <a:pt x="194" y="230"/>
                </a:lnTo>
                <a:lnTo>
                  <a:pt x="194" y="230"/>
                </a:lnTo>
                <a:lnTo>
                  <a:pt x="196" y="238"/>
                </a:lnTo>
                <a:lnTo>
                  <a:pt x="196" y="238"/>
                </a:lnTo>
                <a:lnTo>
                  <a:pt x="194" y="244"/>
                </a:lnTo>
                <a:lnTo>
                  <a:pt x="194" y="244"/>
                </a:lnTo>
                <a:lnTo>
                  <a:pt x="190" y="250"/>
                </a:lnTo>
                <a:lnTo>
                  <a:pt x="190" y="250"/>
                </a:lnTo>
                <a:lnTo>
                  <a:pt x="186" y="254"/>
                </a:lnTo>
                <a:lnTo>
                  <a:pt x="186" y="254"/>
                </a:lnTo>
                <a:lnTo>
                  <a:pt x="178" y="256"/>
                </a:lnTo>
                <a:lnTo>
                  <a:pt x="178" y="256"/>
                </a:lnTo>
                <a:lnTo>
                  <a:pt x="170" y="254"/>
                </a:lnTo>
                <a:lnTo>
                  <a:pt x="170" y="254"/>
                </a:lnTo>
                <a:lnTo>
                  <a:pt x="166" y="250"/>
                </a:lnTo>
                <a:lnTo>
                  <a:pt x="166" y="250"/>
                </a:lnTo>
                <a:lnTo>
                  <a:pt x="162" y="244"/>
                </a:lnTo>
                <a:lnTo>
                  <a:pt x="162" y="244"/>
                </a:lnTo>
                <a:lnTo>
                  <a:pt x="160" y="238"/>
                </a:lnTo>
                <a:lnTo>
                  <a:pt x="160" y="238"/>
                </a:lnTo>
                <a:lnTo>
                  <a:pt x="162" y="230"/>
                </a:lnTo>
                <a:lnTo>
                  <a:pt x="166" y="224"/>
                </a:lnTo>
                <a:lnTo>
                  <a:pt x="166" y="224"/>
                </a:lnTo>
                <a:lnTo>
                  <a:pt x="170" y="220"/>
                </a:lnTo>
                <a:lnTo>
                  <a:pt x="178" y="218"/>
                </a:lnTo>
                <a:lnTo>
                  <a:pt x="178" y="218"/>
                </a:lnTo>
                <a:close/>
              </a:path>
            </a:pathLst>
          </a:custGeom>
          <a:solidFill>
            <a:srgbClr val="FFC000"/>
          </a:solidFill>
          <a:ln>
            <a:noFill/>
          </a:ln>
        </p:spPr>
        <p:txBody>
          <a:bodyPr vert="horz" wrap="square" lIns="91440" tIns="45720" rIns="91440" bIns="45720" numCol="1" anchor="t" anchorCtr="0" compatLnSpc="1">
            <a:prstTxWarp prst="textNoShape">
              <a:avLst/>
            </a:prstTxWarp>
          </a:bodyPr>
          <a:lstStyle/>
          <a:p>
            <a:endParaRPr lang="en-GB"/>
          </a:p>
        </p:txBody>
      </p:sp>
      <p:sp>
        <p:nvSpPr>
          <p:cNvPr id="24" name="Rectangle 23"/>
          <p:cNvSpPr/>
          <p:nvPr/>
        </p:nvSpPr>
        <p:spPr>
          <a:xfrm>
            <a:off x="1259632" y="1556792"/>
            <a:ext cx="3432720" cy="276999"/>
          </a:xfrm>
          <a:prstGeom prst="rect">
            <a:avLst/>
          </a:prstGeom>
          <a:ln w="28575">
            <a:noFill/>
            <a:prstDash val="sysDash"/>
          </a:ln>
        </p:spPr>
        <p:txBody>
          <a:bodyPr wrap="square">
            <a:spAutoFit/>
          </a:bodyPr>
          <a:lstStyle/>
          <a:p>
            <a:pPr marL="3175" lvl="2">
              <a:spcBef>
                <a:spcPts val="0"/>
              </a:spcBef>
              <a:spcAft>
                <a:spcPts val="200"/>
              </a:spcAft>
            </a:pPr>
            <a:r>
              <a:rPr lang="en-GB" sz="1200" b="1" i="1" dirty="0" err="1">
                <a:solidFill>
                  <a:srgbClr val="000000"/>
                </a:solidFill>
                <a:latin typeface="+mn-lt"/>
              </a:rPr>
              <a:t>Disciplina</a:t>
            </a:r>
            <a:r>
              <a:rPr lang="en-GB" sz="1200" b="1" i="1" dirty="0">
                <a:solidFill>
                  <a:srgbClr val="000000"/>
                </a:solidFill>
                <a:latin typeface="+mn-lt"/>
              </a:rPr>
              <a:t> </a:t>
            </a:r>
            <a:r>
              <a:rPr lang="en-GB" sz="1200" b="1" i="1" dirty="0" err="1">
                <a:solidFill>
                  <a:srgbClr val="000000"/>
                </a:solidFill>
                <a:latin typeface="+mn-lt"/>
              </a:rPr>
              <a:t>delle</a:t>
            </a:r>
            <a:r>
              <a:rPr lang="en-GB" sz="1200" b="1" i="1" dirty="0">
                <a:solidFill>
                  <a:srgbClr val="000000"/>
                </a:solidFill>
                <a:latin typeface="+mn-lt"/>
              </a:rPr>
              <a:t> </a:t>
            </a:r>
            <a:r>
              <a:rPr lang="en-GB" sz="1200" b="1" i="1" dirty="0" err="1">
                <a:solidFill>
                  <a:srgbClr val="000000"/>
                </a:solidFill>
                <a:latin typeface="+mn-lt"/>
              </a:rPr>
              <a:t>dilazioni</a:t>
            </a:r>
            <a:r>
              <a:rPr lang="en-GB" sz="1200" b="1" i="1" dirty="0">
                <a:solidFill>
                  <a:srgbClr val="000000"/>
                </a:solidFill>
                <a:latin typeface="+mn-lt"/>
              </a:rPr>
              <a:t> di </a:t>
            </a:r>
            <a:r>
              <a:rPr lang="en-GB" sz="1200" b="1" i="1" dirty="0" err="1">
                <a:solidFill>
                  <a:srgbClr val="000000"/>
                </a:solidFill>
                <a:latin typeface="+mn-lt"/>
              </a:rPr>
              <a:t>pagamento</a:t>
            </a:r>
            <a:endParaRPr lang="en-GB" sz="1200" b="1" i="1" dirty="0">
              <a:solidFill>
                <a:srgbClr val="000000"/>
              </a:solidFill>
              <a:latin typeface="+mn-lt"/>
            </a:endParaRPr>
          </a:p>
        </p:txBody>
      </p:sp>
      <p:graphicFrame>
        <p:nvGraphicFramePr>
          <p:cNvPr id="21" name="Tabella 20"/>
          <p:cNvGraphicFramePr>
            <a:graphicFrameLocks noGrp="1"/>
          </p:cNvGraphicFramePr>
          <p:nvPr>
            <p:extLst>
              <p:ext uri="{D42A27DB-BD31-4B8C-83A1-F6EECF244321}">
                <p14:modId xmlns:p14="http://schemas.microsoft.com/office/powerpoint/2010/main" val="1715634629"/>
              </p:ext>
            </p:extLst>
          </p:nvPr>
        </p:nvGraphicFramePr>
        <p:xfrm>
          <a:off x="4170039" y="5291739"/>
          <a:ext cx="4766321" cy="1429736"/>
        </p:xfrm>
        <a:graphic>
          <a:graphicData uri="http://schemas.openxmlformats.org/drawingml/2006/table">
            <a:tbl>
              <a:tblPr>
                <a:tableStyleId>{BDBED569-4797-4DF1-A0F4-6AAB3CD982D8}</a:tableStyleId>
              </a:tblPr>
              <a:tblGrid>
                <a:gridCol w="1878017">
                  <a:extLst>
                    <a:ext uri="{9D8B030D-6E8A-4147-A177-3AD203B41FA5}">
                      <a16:colId xmlns:a16="http://schemas.microsoft.com/office/drawing/2014/main" val="3655231558"/>
                    </a:ext>
                  </a:extLst>
                </a:gridCol>
                <a:gridCol w="1493849">
                  <a:extLst>
                    <a:ext uri="{9D8B030D-6E8A-4147-A177-3AD203B41FA5}">
                      <a16:colId xmlns:a16="http://schemas.microsoft.com/office/drawing/2014/main" val="3131034685"/>
                    </a:ext>
                  </a:extLst>
                </a:gridCol>
                <a:gridCol w="1394455">
                  <a:extLst>
                    <a:ext uri="{9D8B030D-6E8A-4147-A177-3AD203B41FA5}">
                      <a16:colId xmlns:a16="http://schemas.microsoft.com/office/drawing/2014/main" val="3379178488"/>
                    </a:ext>
                  </a:extLst>
                </a:gridCol>
              </a:tblGrid>
              <a:tr h="210536">
                <a:tc gridSpan="3">
                  <a:txBody>
                    <a:bodyPr/>
                    <a:lstStyle/>
                    <a:p>
                      <a:pPr marL="457200" algn="ctr">
                        <a:lnSpc>
                          <a:spcPts val="1200"/>
                        </a:lnSpc>
                        <a:spcAft>
                          <a:spcPts val="800"/>
                        </a:spcAft>
                      </a:pPr>
                      <a:r>
                        <a:rPr lang="it-IT" sz="1000" b="1" dirty="0">
                          <a:effectLst/>
                        </a:rPr>
                        <a:t>SCHEMA PREVISTO DALLA LEGGE</a:t>
                      </a:r>
                      <a:endParaRPr lang="it-IT"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31115" marR="34290" marT="0" marB="0">
                    <a:solidFill>
                      <a:schemeClr val="bg1"/>
                    </a:solidFill>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2950397518"/>
                  </a:ext>
                </a:extLst>
              </a:tr>
              <a:tr h="283840">
                <a:tc>
                  <a:txBody>
                    <a:bodyPr/>
                    <a:lstStyle/>
                    <a:p>
                      <a:pPr marL="457200" algn="ctr">
                        <a:lnSpc>
                          <a:spcPts val="1200"/>
                        </a:lnSpc>
                        <a:spcAft>
                          <a:spcPts val="800"/>
                        </a:spcAft>
                      </a:pPr>
                      <a:r>
                        <a:rPr lang="it-IT" sz="1100" dirty="0">
                          <a:effectLst/>
                        </a:rPr>
                        <a:t>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1115" marR="34290" marT="0" marB="0">
                    <a:solidFill>
                      <a:schemeClr val="bg1"/>
                    </a:solidFill>
                  </a:tcPr>
                </a:tc>
                <a:tc>
                  <a:txBody>
                    <a:bodyPr/>
                    <a:lstStyle/>
                    <a:p>
                      <a:pPr marL="4445" algn="ctr">
                        <a:lnSpc>
                          <a:spcPct val="100000"/>
                        </a:lnSpc>
                        <a:spcAft>
                          <a:spcPts val="0"/>
                        </a:spcAft>
                      </a:pPr>
                      <a:r>
                        <a:rPr lang="it-IT" sz="1000" dirty="0">
                          <a:effectLst/>
                        </a:rPr>
                        <a:t>Numero</a:t>
                      </a:r>
                      <a:r>
                        <a:rPr lang="it-IT" sz="1000" baseline="0" dirty="0">
                          <a:effectLst/>
                        </a:rPr>
                        <a:t> minimo </a:t>
                      </a:r>
                    </a:p>
                    <a:p>
                      <a:pPr marL="4445" algn="ctr">
                        <a:lnSpc>
                          <a:spcPct val="100000"/>
                        </a:lnSpc>
                        <a:spcAft>
                          <a:spcPts val="0"/>
                        </a:spcAft>
                      </a:pPr>
                      <a:r>
                        <a:rPr lang="it-IT" sz="1000" baseline="0" dirty="0">
                          <a:effectLst/>
                        </a:rPr>
                        <a:t>di </a:t>
                      </a:r>
                      <a:r>
                        <a:rPr lang="it-IT" sz="1000" dirty="0">
                          <a:effectLst/>
                        </a:rPr>
                        <a:t>rate mensili</a:t>
                      </a:r>
                    </a:p>
                  </a:txBody>
                  <a:tcPr marL="31115" marR="34290" marT="0" marB="0">
                    <a:solidFill>
                      <a:schemeClr val="bg1"/>
                    </a:solidFill>
                  </a:tcPr>
                </a:tc>
                <a:tc>
                  <a:txBody>
                    <a:bodyPr/>
                    <a:lstStyle/>
                    <a:p>
                      <a:pPr marL="4445" algn="ctr">
                        <a:lnSpc>
                          <a:spcPct val="100000"/>
                        </a:lnSpc>
                        <a:spcAft>
                          <a:spcPts val="0"/>
                        </a:spcAft>
                      </a:pPr>
                      <a:r>
                        <a:rPr lang="it-IT" sz="1000" dirty="0">
                          <a:effectLst/>
                        </a:rPr>
                        <a:t>Numero</a:t>
                      </a:r>
                      <a:r>
                        <a:rPr lang="it-IT" sz="1000" baseline="0" dirty="0">
                          <a:effectLst/>
                        </a:rPr>
                        <a:t> Massimo </a:t>
                      </a:r>
                    </a:p>
                    <a:p>
                      <a:pPr marL="4445" algn="ctr">
                        <a:lnSpc>
                          <a:spcPct val="100000"/>
                        </a:lnSpc>
                        <a:spcAft>
                          <a:spcPts val="0"/>
                        </a:spcAft>
                      </a:pPr>
                      <a:r>
                        <a:rPr lang="it-IT" sz="1000" baseline="0" dirty="0">
                          <a:effectLst/>
                        </a:rPr>
                        <a:t>di </a:t>
                      </a:r>
                      <a:r>
                        <a:rPr lang="it-IT" sz="1000" dirty="0">
                          <a:effectLst/>
                        </a:rPr>
                        <a:t>rate mensili</a:t>
                      </a:r>
                    </a:p>
                  </a:txBody>
                  <a:tcPr marL="31115" marR="34290" marT="0" marB="0">
                    <a:solidFill>
                      <a:schemeClr val="bg1"/>
                    </a:solidFill>
                  </a:tcPr>
                </a:tc>
                <a:extLst>
                  <a:ext uri="{0D108BD9-81ED-4DB2-BD59-A6C34878D82A}">
                    <a16:rowId xmlns:a16="http://schemas.microsoft.com/office/drawing/2014/main" val="1973739497"/>
                  </a:ext>
                </a:extLst>
              </a:tr>
              <a:tr h="146205">
                <a:tc>
                  <a:txBody>
                    <a:bodyPr/>
                    <a:lstStyle/>
                    <a:p>
                      <a:pPr marL="230505">
                        <a:lnSpc>
                          <a:spcPts val="1200"/>
                        </a:lnSpc>
                        <a:spcAft>
                          <a:spcPts val="800"/>
                        </a:spcAft>
                      </a:pPr>
                      <a:r>
                        <a:rPr lang="it-IT" sz="1000" dirty="0">
                          <a:effectLst/>
                        </a:rPr>
                        <a:t>fino 100 €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1115" marR="34290" marT="0" marB="0">
                    <a:solidFill>
                      <a:schemeClr val="bg1"/>
                    </a:solidFill>
                  </a:tcPr>
                </a:tc>
                <a:tc gridSpan="2">
                  <a:txBody>
                    <a:bodyPr/>
                    <a:lstStyle/>
                    <a:p>
                      <a:pPr marL="4445" algn="ctr">
                        <a:lnSpc>
                          <a:spcPts val="1200"/>
                        </a:lnSpc>
                        <a:spcAft>
                          <a:spcPts val="800"/>
                        </a:spcAft>
                      </a:pPr>
                      <a:r>
                        <a:rPr lang="it-IT" sz="1000" dirty="0">
                          <a:effectLst/>
                        </a:rPr>
                        <a:t>Nessuna dilazione</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1115" marR="34290" marT="0" marB="0">
                    <a:solidFill>
                      <a:schemeClr val="bg1"/>
                    </a:solidFill>
                  </a:tcPr>
                </a:tc>
                <a:tc hMerge="1">
                  <a:txBody>
                    <a:bodyPr/>
                    <a:lstStyle/>
                    <a:p>
                      <a:endParaRPr lang="it-IT"/>
                    </a:p>
                  </a:txBody>
                  <a:tcPr/>
                </a:tc>
                <a:extLst>
                  <a:ext uri="{0D108BD9-81ED-4DB2-BD59-A6C34878D82A}">
                    <a16:rowId xmlns:a16="http://schemas.microsoft.com/office/drawing/2014/main" val="636702598"/>
                  </a:ext>
                </a:extLst>
              </a:tr>
              <a:tr h="146205">
                <a:tc>
                  <a:txBody>
                    <a:bodyPr/>
                    <a:lstStyle/>
                    <a:p>
                      <a:pPr marL="457200" indent="-226695">
                        <a:lnSpc>
                          <a:spcPts val="1200"/>
                        </a:lnSpc>
                        <a:spcAft>
                          <a:spcPts val="800"/>
                        </a:spcAft>
                      </a:pPr>
                      <a:r>
                        <a:rPr lang="it-IT" sz="1000" dirty="0">
                          <a:effectLst/>
                        </a:rPr>
                        <a:t>Da 100,00 a 500,00 €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1115" marR="34290" marT="0" marB="0">
                    <a:solidFill>
                      <a:schemeClr val="bg1"/>
                    </a:solidFill>
                  </a:tcPr>
                </a:tc>
                <a:tc>
                  <a:txBody>
                    <a:bodyPr/>
                    <a:lstStyle/>
                    <a:p>
                      <a:pPr marL="4445" algn="ctr">
                        <a:lnSpc>
                          <a:spcPts val="1200"/>
                        </a:lnSpc>
                        <a:spcAft>
                          <a:spcPts val="800"/>
                        </a:spcAft>
                      </a:pPr>
                      <a:r>
                        <a:rPr lang="it-IT" sz="11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31115" marR="34290" marT="0" marB="0">
                    <a:solidFill>
                      <a:schemeClr val="bg1"/>
                    </a:solidFill>
                  </a:tcPr>
                </a:tc>
                <a:tc>
                  <a:txBody>
                    <a:bodyPr/>
                    <a:lstStyle/>
                    <a:p>
                      <a:pPr marL="6350" algn="ctr">
                        <a:lnSpc>
                          <a:spcPts val="1200"/>
                        </a:lnSpc>
                        <a:spcAft>
                          <a:spcPts val="800"/>
                        </a:spcAft>
                      </a:pPr>
                      <a:r>
                        <a:rPr lang="it-IT" sz="1000">
                          <a:effectLst/>
                        </a:rPr>
                        <a:t>4</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31115" marR="34290" marT="0" marB="0">
                    <a:solidFill>
                      <a:schemeClr val="bg1"/>
                    </a:solidFill>
                  </a:tcPr>
                </a:tc>
                <a:extLst>
                  <a:ext uri="{0D108BD9-81ED-4DB2-BD59-A6C34878D82A}">
                    <a16:rowId xmlns:a16="http://schemas.microsoft.com/office/drawing/2014/main" val="2800306044"/>
                  </a:ext>
                </a:extLst>
              </a:tr>
              <a:tr h="146205">
                <a:tc>
                  <a:txBody>
                    <a:bodyPr/>
                    <a:lstStyle/>
                    <a:p>
                      <a:pPr marL="457200" indent="-226695">
                        <a:lnSpc>
                          <a:spcPts val="1200"/>
                        </a:lnSpc>
                        <a:spcAft>
                          <a:spcPts val="800"/>
                        </a:spcAft>
                      </a:pPr>
                      <a:r>
                        <a:rPr lang="it-IT" sz="1000">
                          <a:effectLst/>
                        </a:rPr>
                        <a:t>Da 501,00 a 3.000,00 €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31115" marR="34290" marT="0" marB="0">
                    <a:solidFill>
                      <a:schemeClr val="bg1"/>
                    </a:solidFill>
                  </a:tcPr>
                </a:tc>
                <a:tc>
                  <a:txBody>
                    <a:bodyPr/>
                    <a:lstStyle/>
                    <a:p>
                      <a:pPr marL="4445" algn="ctr">
                        <a:lnSpc>
                          <a:spcPts val="1200"/>
                        </a:lnSpc>
                        <a:spcAft>
                          <a:spcPts val="800"/>
                        </a:spcAft>
                      </a:pPr>
                      <a:r>
                        <a:rPr lang="it-IT" sz="1000">
                          <a:effectLst/>
                        </a:rPr>
                        <a:t>5</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31115" marR="34290" marT="0" marB="0">
                    <a:solidFill>
                      <a:schemeClr val="bg1"/>
                    </a:solidFill>
                  </a:tcPr>
                </a:tc>
                <a:tc>
                  <a:txBody>
                    <a:bodyPr/>
                    <a:lstStyle/>
                    <a:p>
                      <a:pPr marL="6350" algn="ctr">
                        <a:lnSpc>
                          <a:spcPts val="1200"/>
                        </a:lnSpc>
                        <a:spcAft>
                          <a:spcPts val="800"/>
                        </a:spcAft>
                      </a:pPr>
                      <a:r>
                        <a:rPr lang="it-IT" sz="1000">
                          <a:effectLst/>
                        </a:rPr>
                        <a:t>12</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31115" marR="34290" marT="0" marB="0">
                    <a:solidFill>
                      <a:schemeClr val="bg1"/>
                    </a:solidFill>
                  </a:tcPr>
                </a:tc>
                <a:extLst>
                  <a:ext uri="{0D108BD9-81ED-4DB2-BD59-A6C34878D82A}">
                    <a16:rowId xmlns:a16="http://schemas.microsoft.com/office/drawing/2014/main" val="2900746394"/>
                  </a:ext>
                </a:extLst>
              </a:tr>
              <a:tr h="146205">
                <a:tc>
                  <a:txBody>
                    <a:bodyPr/>
                    <a:lstStyle/>
                    <a:p>
                      <a:pPr marL="457200" indent="-226695">
                        <a:lnSpc>
                          <a:spcPts val="1200"/>
                        </a:lnSpc>
                        <a:spcAft>
                          <a:spcPts val="800"/>
                        </a:spcAft>
                      </a:pPr>
                      <a:r>
                        <a:rPr lang="it-IT" sz="1000">
                          <a:effectLst/>
                        </a:rPr>
                        <a:t>Da 3.001,00 a 6.000,00 €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31115" marR="34290" marT="0" marB="0">
                    <a:solidFill>
                      <a:schemeClr val="bg1"/>
                    </a:solidFill>
                  </a:tcPr>
                </a:tc>
                <a:tc>
                  <a:txBody>
                    <a:bodyPr/>
                    <a:lstStyle/>
                    <a:p>
                      <a:pPr marL="4445" algn="ctr">
                        <a:lnSpc>
                          <a:spcPts val="1200"/>
                        </a:lnSpc>
                        <a:spcAft>
                          <a:spcPts val="800"/>
                        </a:spcAft>
                      </a:pPr>
                      <a:r>
                        <a:rPr lang="it-IT" sz="1000">
                          <a:effectLst/>
                        </a:rPr>
                        <a:t>13</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31115" marR="34290" marT="0" marB="0">
                    <a:solidFill>
                      <a:schemeClr val="bg1"/>
                    </a:solidFill>
                  </a:tcPr>
                </a:tc>
                <a:tc>
                  <a:txBody>
                    <a:bodyPr/>
                    <a:lstStyle/>
                    <a:p>
                      <a:pPr marL="6350" algn="ctr">
                        <a:lnSpc>
                          <a:spcPts val="1200"/>
                        </a:lnSpc>
                        <a:spcAft>
                          <a:spcPts val="800"/>
                        </a:spcAft>
                      </a:pPr>
                      <a:r>
                        <a:rPr lang="it-IT" sz="1000">
                          <a:effectLst/>
                        </a:rPr>
                        <a:t>24</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31115" marR="34290" marT="0" marB="0">
                    <a:solidFill>
                      <a:schemeClr val="bg1"/>
                    </a:solidFill>
                  </a:tcPr>
                </a:tc>
                <a:extLst>
                  <a:ext uri="{0D108BD9-81ED-4DB2-BD59-A6C34878D82A}">
                    <a16:rowId xmlns:a16="http://schemas.microsoft.com/office/drawing/2014/main" val="2419833776"/>
                  </a:ext>
                </a:extLst>
              </a:tr>
              <a:tr h="146205">
                <a:tc>
                  <a:txBody>
                    <a:bodyPr/>
                    <a:lstStyle/>
                    <a:p>
                      <a:pPr marL="457200" indent="-226695">
                        <a:lnSpc>
                          <a:spcPts val="1200"/>
                        </a:lnSpc>
                        <a:spcAft>
                          <a:spcPts val="800"/>
                        </a:spcAft>
                      </a:pPr>
                      <a:r>
                        <a:rPr lang="it-IT" sz="1000">
                          <a:effectLst/>
                        </a:rPr>
                        <a:t>Da 6.001,00 a 20.000,00 €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31115" marR="34290" marT="0" marB="0">
                    <a:solidFill>
                      <a:schemeClr val="bg1"/>
                    </a:solidFill>
                  </a:tcPr>
                </a:tc>
                <a:tc>
                  <a:txBody>
                    <a:bodyPr/>
                    <a:lstStyle/>
                    <a:p>
                      <a:pPr marL="4445" algn="ctr">
                        <a:lnSpc>
                          <a:spcPts val="1200"/>
                        </a:lnSpc>
                        <a:spcAft>
                          <a:spcPts val="800"/>
                        </a:spcAft>
                      </a:pPr>
                      <a:r>
                        <a:rPr lang="it-IT" sz="1000">
                          <a:effectLst/>
                        </a:rPr>
                        <a:t>25</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31115" marR="34290" marT="0" marB="0">
                    <a:solidFill>
                      <a:schemeClr val="bg1"/>
                    </a:solidFill>
                  </a:tcPr>
                </a:tc>
                <a:tc>
                  <a:txBody>
                    <a:bodyPr/>
                    <a:lstStyle/>
                    <a:p>
                      <a:pPr marL="6350" algn="ctr">
                        <a:lnSpc>
                          <a:spcPts val="1200"/>
                        </a:lnSpc>
                        <a:spcAft>
                          <a:spcPts val="800"/>
                        </a:spcAft>
                      </a:pPr>
                      <a:r>
                        <a:rPr lang="it-IT" sz="1000">
                          <a:effectLst/>
                        </a:rPr>
                        <a:t>36</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31115" marR="34290" marT="0" marB="0">
                    <a:solidFill>
                      <a:schemeClr val="bg1"/>
                    </a:solidFill>
                  </a:tcPr>
                </a:tc>
                <a:extLst>
                  <a:ext uri="{0D108BD9-81ED-4DB2-BD59-A6C34878D82A}">
                    <a16:rowId xmlns:a16="http://schemas.microsoft.com/office/drawing/2014/main" val="3267149900"/>
                  </a:ext>
                </a:extLst>
              </a:tr>
              <a:tr h="146205">
                <a:tc>
                  <a:txBody>
                    <a:bodyPr/>
                    <a:lstStyle/>
                    <a:p>
                      <a:pPr marL="457200" indent="-226695">
                        <a:lnSpc>
                          <a:spcPts val="1200"/>
                        </a:lnSpc>
                        <a:spcAft>
                          <a:spcPts val="800"/>
                        </a:spcAft>
                      </a:pPr>
                      <a:r>
                        <a:rPr lang="it-IT" sz="1000" dirty="0">
                          <a:effectLst/>
                        </a:rPr>
                        <a:t>Oltre 20.000,00 €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1115" marR="34290" marT="0" marB="0" anchor="ctr">
                    <a:solidFill>
                      <a:schemeClr val="bg1"/>
                    </a:solidFill>
                  </a:tcPr>
                </a:tc>
                <a:tc>
                  <a:txBody>
                    <a:bodyPr/>
                    <a:lstStyle/>
                    <a:p>
                      <a:pPr marL="4445" algn="ctr">
                        <a:lnSpc>
                          <a:spcPts val="1200"/>
                        </a:lnSpc>
                        <a:spcAft>
                          <a:spcPts val="800"/>
                        </a:spcAft>
                      </a:pPr>
                      <a:r>
                        <a:rPr lang="it-IT" sz="1000">
                          <a:effectLst/>
                        </a:rPr>
                        <a:t>37</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31115" marR="34290" marT="0" marB="0">
                    <a:solidFill>
                      <a:schemeClr val="bg1"/>
                    </a:solidFill>
                  </a:tcPr>
                </a:tc>
                <a:tc>
                  <a:txBody>
                    <a:bodyPr/>
                    <a:lstStyle/>
                    <a:p>
                      <a:pPr marL="6350" algn="ctr">
                        <a:lnSpc>
                          <a:spcPts val="1200"/>
                        </a:lnSpc>
                        <a:spcAft>
                          <a:spcPts val="800"/>
                        </a:spcAft>
                      </a:pPr>
                      <a:r>
                        <a:rPr lang="it-IT" sz="1000" dirty="0">
                          <a:effectLst/>
                        </a:rPr>
                        <a:t>72</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1115" marR="34290" marT="0" marB="0">
                    <a:solidFill>
                      <a:schemeClr val="bg1"/>
                    </a:solidFill>
                  </a:tcPr>
                </a:tc>
                <a:extLst>
                  <a:ext uri="{0D108BD9-81ED-4DB2-BD59-A6C34878D82A}">
                    <a16:rowId xmlns:a16="http://schemas.microsoft.com/office/drawing/2014/main" val="3230629389"/>
                  </a:ext>
                </a:extLst>
              </a:tr>
            </a:tbl>
          </a:graphicData>
        </a:graphic>
      </p:graphicFrame>
      <p:sp>
        <p:nvSpPr>
          <p:cNvPr id="22" name="Title 1"/>
          <p:cNvSpPr txBox="1">
            <a:spLocks/>
          </p:cNvSpPr>
          <p:nvPr/>
        </p:nvSpPr>
        <p:spPr>
          <a:xfrm>
            <a:off x="1403648" y="796853"/>
            <a:ext cx="5336976" cy="434429"/>
          </a:xfrm>
          <a:prstGeom prst="rect">
            <a:avLst/>
          </a:prstGeom>
        </p:spPr>
        <p:txBody>
          <a:bodyPr anchor="b"/>
          <a:lstStyle>
            <a:lvl1pPr algn="l" rtl="0" eaLnBrk="0" fontAlgn="base" hangingPunct="0">
              <a:spcBef>
                <a:spcPct val="0"/>
              </a:spcBef>
              <a:spcAft>
                <a:spcPct val="0"/>
              </a:spcAft>
              <a:defRPr sz="2000" b="1" i="1" kern="1200">
                <a:solidFill>
                  <a:schemeClr val="bg1"/>
                </a:solidFill>
                <a:latin typeface="Georgia" panose="02040502050405020303" pitchFamily="18" charset="0"/>
                <a:ea typeface="Calibri" charset="0"/>
                <a:cs typeface="Calibri" charset="0"/>
              </a:defRPr>
            </a:lvl1pPr>
            <a:lvl2pPr algn="r" rtl="0" eaLnBrk="0" fontAlgn="base" hangingPunct="0">
              <a:spcBef>
                <a:spcPct val="0"/>
              </a:spcBef>
              <a:spcAft>
                <a:spcPct val="0"/>
              </a:spcAft>
              <a:defRPr sz="2800" b="1">
                <a:solidFill>
                  <a:srgbClr val="0091C6"/>
                </a:solidFill>
                <a:latin typeface="Arial" charset="0"/>
                <a:ea typeface="ＭＳ Ｐゴシック" charset="0"/>
                <a:cs typeface="Arial" charset="0"/>
              </a:defRPr>
            </a:lvl2pPr>
            <a:lvl3pPr algn="r" rtl="0" eaLnBrk="0" fontAlgn="base" hangingPunct="0">
              <a:spcBef>
                <a:spcPct val="0"/>
              </a:spcBef>
              <a:spcAft>
                <a:spcPct val="0"/>
              </a:spcAft>
              <a:defRPr sz="2800" b="1">
                <a:solidFill>
                  <a:srgbClr val="0091C6"/>
                </a:solidFill>
                <a:latin typeface="Arial" charset="0"/>
                <a:ea typeface="ＭＳ Ｐゴシック" charset="0"/>
                <a:cs typeface="Arial" charset="0"/>
              </a:defRPr>
            </a:lvl3pPr>
            <a:lvl4pPr algn="r" rtl="0" eaLnBrk="0" fontAlgn="base" hangingPunct="0">
              <a:spcBef>
                <a:spcPct val="0"/>
              </a:spcBef>
              <a:spcAft>
                <a:spcPct val="0"/>
              </a:spcAft>
              <a:defRPr sz="2800" b="1">
                <a:solidFill>
                  <a:srgbClr val="0091C6"/>
                </a:solidFill>
                <a:latin typeface="Arial" charset="0"/>
                <a:ea typeface="ＭＳ Ｐゴシック" charset="0"/>
                <a:cs typeface="Arial" charset="0"/>
              </a:defRPr>
            </a:lvl4pPr>
            <a:lvl5pPr algn="r" rtl="0" eaLnBrk="0" fontAlgn="base" hangingPunct="0">
              <a:spcBef>
                <a:spcPct val="0"/>
              </a:spcBef>
              <a:spcAft>
                <a:spcPct val="0"/>
              </a:spcAft>
              <a:defRPr sz="2800" b="1">
                <a:solidFill>
                  <a:srgbClr val="0091C6"/>
                </a:solidFill>
                <a:latin typeface="Arial" charset="0"/>
                <a:ea typeface="ＭＳ Ｐゴシック" charset="0"/>
                <a:cs typeface="Arial" charset="0"/>
              </a:defRPr>
            </a:lvl5pPr>
            <a:lvl6pPr marL="457200" algn="l" rtl="0" fontAlgn="base">
              <a:spcBef>
                <a:spcPct val="0"/>
              </a:spcBef>
              <a:spcAft>
                <a:spcPct val="0"/>
              </a:spcAft>
              <a:defRPr sz="3200" b="1">
                <a:solidFill>
                  <a:schemeClr val="tx1"/>
                </a:solidFill>
                <a:latin typeface="Arial" charset="0"/>
                <a:cs typeface="Arial" charset="0"/>
              </a:defRPr>
            </a:lvl6pPr>
            <a:lvl7pPr marL="914400" algn="l" rtl="0" fontAlgn="base">
              <a:spcBef>
                <a:spcPct val="0"/>
              </a:spcBef>
              <a:spcAft>
                <a:spcPct val="0"/>
              </a:spcAft>
              <a:defRPr sz="3200" b="1">
                <a:solidFill>
                  <a:schemeClr val="tx1"/>
                </a:solidFill>
                <a:latin typeface="Arial" charset="0"/>
                <a:cs typeface="Arial" charset="0"/>
              </a:defRPr>
            </a:lvl7pPr>
            <a:lvl8pPr marL="1371600" algn="l" rtl="0" fontAlgn="base">
              <a:spcBef>
                <a:spcPct val="0"/>
              </a:spcBef>
              <a:spcAft>
                <a:spcPct val="0"/>
              </a:spcAft>
              <a:defRPr sz="3200" b="1">
                <a:solidFill>
                  <a:schemeClr val="tx1"/>
                </a:solidFill>
                <a:latin typeface="Arial" charset="0"/>
                <a:cs typeface="Arial" charset="0"/>
              </a:defRPr>
            </a:lvl8pPr>
            <a:lvl9pPr marL="1828800" algn="l" rtl="0" fontAlgn="base">
              <a:spcBef>
                <a:spcPct val="0"/>
              </a:spcBef>
              <a:spcAft>
                <a:spcPct val="0"/>
              </a:spcAft>
              <a:defRPr sz="3200" b="1">
                <a:solidFill>
                  <a:schemeClr val="tx1"/>
                </a:solidFill>
                <a:latin typeface="Arial" charset="0"/>
                <a:cs typeface="Arial" charset="0"/>
              </a:defRPr>
            </a:lvl9pPr>
          </a:lstStyle>
          <a:p>
            <a:r>
              <a:rPr lang="it-IT" dirty="0"/>
              <a:t>Punti principali di intervento </a:t>
            </a:r>
          </a:p>
        </p:txBody>
      </p:sp>
      <p:graphicFrame>
        <p:nvGraphicFramePr>
          <p:cNvPr id="23" name="Tabella 22"/>
          <p:cNvGraphicFramePr>
            <a:graphicFrameLocks noGrp="1"/>
          </p:cNvGraphicFramePr>
          <p:nvPr>
            <p:extLst>
              <p:ext uri="{D42A27DB-BD31-4B8C-83A1-F6EECF244321}">
                <p14:modId xmlns:p14="http://schemas.microsoft.com/office/powerpoint/2010/main" val="3673329242"/>
              </p:ext>
            </p:extLst>
          </p:nvPr>
        </p:nvGraphicFramePr>
        <p:xfrm>
          <a:off x="938092" y="2852934"/>
          <a:ext cx="4858044" cy="2376266"/>
        </p:xfrm>
        <a:graphic>
          <a:graphicData uri="http://schemas.openxmlformats.org/drawingml/2006/table">
            <a:tbl>
              <a:tblPr>
                <a:tableStyleId>{E8B1032C-EA38-4F05-BA0D-38AFFFC7BED3}</a:tableStyleId>
              </a:tblPr>
              <a:tblGrid>
                <a:gridCol w="2597301">
                  <a:extLst>
                    <a:ext uri="{9D8B030D-6E8A-4147-A177-3AD203B41FA5}">
                      <a16:colId xmlns:a16="http://schemas.microsoft.com/office/drawing/2014/main" val="4127384814"/>
                    </a:ext>
                  </a:extLst>
                </a:gridCol>
                <a:gridCol w="2260743">
                  <a:extLst>
                    <a:ext uri="{9D8B030D-6E8A-4147-A177-3AD203B41FA5}">
                      <a16:colId xmlns:a16="http://schemas.microsoft.com/office/drawing/2014/main" val="431426721"/>
                    </a:ext>
                  </a:extLst>
                </a:gridCol>
              </a:tblGrid>
              <a:tr h="222775">
                <a:tc gridSpan="2">
                  <a:txBody>
                    <a:bodyPr/>
                    <a:lstStyle/>
                    <a:p>
                      <a:pPr marL="457200" algn="ctr">
                        <a:lnSpc>
                          <a:spcPts val="1200"/>
                        </a:lnSpc>
                        <a:spcAft>
                          <a:spcPts val="800"/>
                        </a:spcAft>
                      </a:pPr>
                      <a:r>
                        <a:rPr lang="it-IT" sz="1000" b="1" dirty="0">
                          <a:effectLst/>
                        </a:rPr>
                        <a:t>SCHEMA</a:t>
                      </a:r>
                      <a:r>
                        <a:rPr lang="it-IT" sz="1000" b="1" baseline="0" dirty="0">
                          <a:effectLst/>
                        </a:rPr>
                        <a:t> PROPOSTO PER IL COMUNE DI MILANO</a:t>
                      </a:r>
                      <a:endParaRPr lang="it-IT"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31115" marR="34290" marT="0" marB="0">
                    <a:solidFill>
                      <a:srgbClr val="FFFDEB"/>
                    </a:solidFill>
                  </a:tcPr>
                </a:tc>
                <a:tc hMerge="1">
                  <a:txBody>
                    <a:bodyPr/>
                    <a:lstStyle/>
                    <a:p>
                      <a:endParaRPr lang="it-IT"/>
                    </a:p>
                  </a:txBody>
                  <a:tcPr/>
                </a:tc>
                <a:extLst>
                  <a:ext uri="{0D108BD9-81ED-4DB2-BD59-A6C34878D82A}">
                    <a16:rowId xmlns:a16="http://schemas.microsoft.com/office/drawing/2014/main" val="2722752073"/>
                  </a:ext>
                </a:extLst>
              </a:tr>
              <a:tr h="324036">
                <a:tc>
                  <a:txBody>
                    <a:bodyPr/>
                    <a:lstStyle/>
                    <a:p>
                      <a:pPr marL="457200" algn="ctr">
                        <a:lnSpc>
                          <a:spcPts val="1200"/>
                        </a:lnSpc>
                        <a:spcAft>
                          <a:spcPts val="800"/>
                        </a:spcAft>
                      </a:pPr>
                      <a:r>
                        <a:rPr lang="it-IT" sz="1100" dirty="0">
                          <a:effectLst/>
                        </a:rPr>
                        <a:t>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1115" marR="34290" marT="0" marB="0">
                    <a:solidFill>
                      <a:srgbClr val="FFFDEB"/>
                    </a:solidFill>
                  </a:tcPr>
                </a:tc>
                <a:tc>
                  <a:txBody>
                    <a:bodyPr/>
                    <a:lstStyle/>
                    <a:p>
                      <a:pPr marL="4445" algn="ctr">
                        <a:lnSpc>
                          <a:spcPct val="100000"/>
                        </a:lnSpc>
                        <a:spcAft>
                          <a:spcPts val="0"/>
                        </a:spcAft>
                      </a:pPr>
                      <a:r>
                        <a:rPr lang="it-IT" sz="1000" dirty="0">
                          <a:effectLst/>
                        </a:rPr>
                        <a:t>Numero</a:t>
                      </a:r>
                      <a:r>
                        <a:rPr lang="it-IT" sz="1000" baseline="0" dirty="0">
                          <a:effectLst/>
                        </a:rPr>
                        <a:t> Massimo </a:t>
                      </a:r>
                    </a:p>
                    <a:p>
                      <a:pPr marL="4445" algn="ctr">
                        <a:lnSpc>
                          <a:spcPct val="100000"/>
                        </a:lnSpc>
                        <a:spcAft>
                          <a:spcPts val="0"/>
                        </a:spcAft>
                      </a:pPr>
                      <a:r>
                        <a:rPr lang="it-IT" sz="1000" baseline="0" dirty="0">
                          <a:effectLst/>
                        </a:rPr>
                        <a:t>di </a:t>
                      </a:r>
                      <a:r>
                        <a:rPr lang="it-IT" sz="1000" dirty="0">
                          <a:effectLst/>
                        </a:rPr>
                        <a:t>rate mensili</a:t>
                      </a:r>
                    </a:p>
                  </a:txBody>
                  <a:tcPr marL="31115" marR="34290" marT="0" marB="0">
                    <a:solidFill>
                      <a:srgbClr val="FFFDEB"/>
                    </a:solidFill>
                  </a:tcPr>
                </a:tc>
                <a:extLst>
                  <a:ext uri="{0D108BD9-81ED-4DB2-BD59-A6C34878D82A}">
                    <a16:rowId xmlns:a16="http://schemas.microsoft.com/office/drawing/2014/main" val="1562994871"/>
                  </a:ext>
                </a:extLst>
              </a:tr>
              <a:tr h="168769">
                <a:tc>
                  <a:txBody>
                    <a:bodyPr/>
                    <a:lstStyle/>
                    <a:p>
                      <a:pPr marL="457200" indent="-224155">
                        <a:lnSpc>
                          <a:spcPts val="1200"/>
                        </a:lnSpc>
                        <a:spcAft>
                          <a:spcPts val="800"/>
                        </a:spcAft>
                      </a:pPr>
                      <a:r>
                        <a:rPr lang="it-IT" sz="1000" dirty="0">
                          <a:effectLst/>
                        </a:rPr>
                        <a:t>fino    € 99,00</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1115" marR="34290" marT="0" marB="0">
                    <a:solidFill>
                      <a:srgbClr val="FFFDEB"/>
                    </a:solidFill>
                  </a:tcPr>
                </a:tc>
                <a:tc>
                  <a:txBody>
                    <a:bodyPr/>
                    <a:lstStyle/>
                    <a:p>
                      <a:pPr marL="457200" algn="ctr">
                        <a:lnSpc>
                          <a:spcPts val="1200"/>
                        </a:lnSpc>
                        <a:spcAft>
                          <a:spcPts val="800"/>
                        </a:spcAft>
                      </a:pPr>
                      <a:r>
                        <a:rPr lang="it-IT" sz="1100" dirty="0">
                          <a:effectLst/>
                        </a:rPr>
                        <a:t>Nessuna</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1115" marR="34290" marT="0" marB="0">
                    <a:solidFill>
                      <a:srgbClr val="FFFDEB"/>
                    </a:solidFill>
                  </a:tcPr>
                </a:tc>
                <a:extLst>
                  <a:ext uri="{0D108BD9-81ED-4DB2-BD59-A6C34878D82A}">
                    <a16:rowId xmlns:a16="http://schemas.microsoft.com/office/drawing/2014/main" val="2390355629"/>
                  </a:ext>
                </a:extLst>
              </a:tr>
              <a:tr h="168769">
                <a:tc>
                  <a:txBody>
                    <a:bodyPr/>
                    <a:lstStyle/>
                    <a:p>
                      <a:pPr marL="457200" indent="-224155">
                        <a:lnSpc>
                          <a:spcPts val="1200"/>
                        </a:lnSpc>
                        <a:spcAft>
                          <a:spcPts val="800"/>
                        </a:spcAft>
                      </a:pPr>
                      <a:r>
                        <a:rPr lang="it-IT" sz="1000" dirty="0">
                          <a:effectLst/>
                        </a:rPr>
                        <a:t>Da 100,00 a 500,00 €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1115" marR="34290" marT="0" marB="0">
                    <a:solidFill>
                      <a:srgbClr val="FFFDEB"/>
                    </a:solidFill>
                  </a:tcPr>
                </a:tc>
                <a:tc>
                  <a:txBody>
                    <a:bodyPr/>
                    <a:lstStyle/>
                    <a:p>
                      <a:pPr marL="457200" algn="ctr">
                        <a:lnSpc>
                          <a:spcPts val="1200"/>
                        </a:lnSpc>
                        <a:spcAft>
                          <a:spcPts val="800"/>
                        </a:spcAft>
                      </a:pPr>
                      <a:r>
                        <a:rPr lang="it-IT" sz="1050" dirty="0">
                          <a:effectLst/>
                        </a:rPr>
                        <a:t>5</a:t>
                      </a:r>
                      <a:endParaRPr lang="it-IT"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115" marR="34290" marT="0" marB="0">
                    <a:solidFill>
                      <a:srgbClr val="FFFDEB"/>
                    </a:solidFill>
                  </a:tcPr>
                </a:tc>
                <a:extLst>
                  <a:ext uri="{0D108BD9-81ED-4DB2-BD59-A6C34878D82A}">
                    <a16:rowId xmlns:a16="http://schemas.microsoft.com/office/drawing/2014/main" val="3617664967"/>
                  </a:ext>
                </a:extLst>
              </a:tr>
              <a:tr h="168769">
                <a:tc>
                  <a:txBody>
                    <a:bodyPr/>
                    <a:lstStyle/>
                    <a:p>
                      <a:pPr marL="457200" indent="-226695">
                        <a:lnSpc>
                          <a:spcPts val="1200"/>
                        </a:lnSpc>
                        <a:spcAft>
                          <a:spcPts val="800"/>
                        </a:spcAft>
                      </a:pPr>
                      <a:r>
                        <a:rPr lang="it-IT" sz="1000">
                          <a:effectLst/>
                        </a:rPr>
                        <a:t>Da 501,00 a 1.000,00 €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31115" marR="34290" marT="0" marB="0">
                    <a:solidFill>
                      <a:srgbClr val="FFFDEB"/>
                    </a:solidFill>
                  </a:tcPr>
                </a:tc>
                <a:tc>
                  <a:txBody>
                    <a:bodyPr/>
                    <a:lstStyle/>
                    <a:p>
                      <a:pPr marL="457200" algn="ctr">
                        <a:lnSpc>
                          <a:spcPts val="1200"/>
                        </a:lnSpc>
                        <a:spcAft>
                          <a:spcPts val="800"/>
                        </a:spcAft>
                      </a:pPr>
                      <a:r>
                        <a:rPr lang="it-IT" sz="1050" dirty="0">
                          <a:effectLst/>
                        </a:rPr>
                        <a:t>8</a:t>
                      </a:r>
                      <a:endParaRPr lang="it-IT"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115" marR="34290" marT="0" marB="0">
                    <a:solidFill>
                      <a:srgbClr val="FFFDEB"/>
                    </a:solidFill>
                  </a:tcPr>
                </a:tc>
                <a:extLst>
                  <a:ext uri="{0D108BD9-81ED-4DB2-BD59-A6C34878D82A}">
                    <a16:rowId xmlns:a16="http://schemas.microsoft.com/office/drawing/2014/main" val="1572173845"/>
                  </a:ext>
                </a:extLst>
              </a:tr>
              <a:tr h="168769">
                <a:tc>
                  <a:txBody>
                    <a:bodyPr/>
                    <a:lstStyle/>
                    <a:p>
                      <a:pPr marL="457200" indent="-226695">
                        <a:lnSpc>
                          <a:spcPts val="1200"/>
                        </a:lnSpc>
                        <a:spcAft>
                          <a:spcPts val="800"/>
                        </a:spcAft>
                      </a:pPr>
                      <a:r>
                        <a:rPr lang="it-IT" sz="1000" dirty="0">
                          <a:effectLst/>
                        </a:rPr>
                        <a:t>Da 1.001,00 a 2.000,00 €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1115" marR="34290" marT="0" marB="0">
                    <a:solidFill>
                      <a:srgbClr val="FFFDEB"/>
                    </a:solidFill>
                  </a:tcPr>
                </a:tc>
                <a:tc>
                  <a:txBody>
                    <a:bodyPr/>
                    <a:lstStyle/>
                    <a:p>
                      <a:pPr marL="457200" algn="ctr">
                        <a:lnSpc>
                          <a:spcPts val="1200"/>
                        </a:lnSpc>
                        <a:spcAft>
                          <a:spcPts val="800"/>
                        </a:spcAft>
                      </a:pPr>
                      <a:r>
                        <a:rPr lang="it-IT" sz="1050" dirty="0">
                          <a:effectLst/>
                        </a:rPr>
                        <a:t>12</a:t>
                      </a:r>
                      <a:endParaRPr lang="it-IT"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115" marR="34290" marT="0" marB="0">
                    <a:solidFill>
                      <a:srgbClr val="FFFDEB"/>
                    </a:solidFill>
                  </a:tcPr>
                </a:tc>
                <a:extLst>
                  <a:ext uri="{0D108BD9-81ED-4DB2-BD59-A6C34878D82A}">
                    <a16:rowId xmlns:a16="http://schemas.microsoft.com/office/drawing/2014/main" val="128864715"/>
                  </a:ext>
                </a:extLst>
              </a:tr>
              <a:tr h="168769">
                <a:tc>
                  <a:txBody>
                    <a:bodyPr/>
                    <a:lstStyle/>
                    <a:p>
                      <a:pPr marL="457200" indent="-226695">
                        <a:lnSpc>
                          <a:spcPts val="1200"/>
                        </a:lnSpc>
                        <a:spcAft>
                          <a:spcPts val="800"/>
                        </a:spcAft>
                      </a:pPr>
                      <a:r>
                        <a:rPr lang="it-IT" sz="1000">
                          <a:effectLst/>
                        </a:rPr>
                        <a:t>Da 2.001,00 a 4.000,00 €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31115" marR="34290" marT="0" marB="0">
                    <a:solidFill>
                      <a:srgbClr val="FFFDEB"/>
                    </a:solidFill>
                  </a:tcPr>
                </a:tc>
                <a:tc>
                  <a:txBody>
                    <a:bodyPr/>
                    <a:lstStyle/>
                    <a:p>
                      <a:pPr marL="457200" algn="ctr">
                        <a:lnSpc>
                          <a:spcPts val="1200"/>
                        </a:lnSpc>
                        <a:spcAft>
                          <a:spcPts val="800"/>
                        </a:spcAft>
                      </a:pPr>
                      <a:r>
                        <a:rPr lang="it-IT" sz="1050" dirty="0">
                          <a:effectLst/>
                        </a:rPr>
                        <a:t>18</a:t>
                      </a:r>
                      <a:endParaRPr lang="it-IT"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115" marR="34290" marT="0" marB="0">
                    <a:solidFill>
                      <a:srgbClr val="FFFDEB"/>
                    </a:solidFill>
                  </a:tcPr>
                </a:tc>
                <a:extLst>
                  <a:ext uri="{0D108BD9-81ED-4DB2-BD59-A6C34878D82A}">
                    <a16:rowId xmlns:a16="http://schemas.microsoft.com/office/drawing/2014/main" val="1272893247"/>
                  </a:ext>
                </a:extLst>
              </a:tr>
              <a:tr h="168769">
                <a:tc>
                  <a:txBody>
                    <a:bodyPr/>
                    <a:lstStyle/>
                    <a:p>
                      <a:pPr marL="457200" indent="-226695">
                        <a:lnSpc>
                          <a:spcPts val="1200"/>
                        </a:lnSpc>
                        <a:spcAft>
                          <a:spcPts val="800"/>
                        </a:spcAft>
                      </a:pPr>
                      <a:r>
                        <a:rPr lang="it-IT" sz="1000">
                          <a:effectLst/>
                        </a:rPr>
                        <a:t>Da 4.001,00 a 6.000,00 €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31115" marR="34290" marT="0" marB="0">
                    <a:solidFill>
                      <a:srgbClr val="FFFDEB"/>
                    </a:solidFill>
                  </a:tcPr>
                </a:tc>
                <a:tc>
                  <a:txBody>
                    <a:bodyPr/>
                    <a:lstStyle/>
                    <a:p>
                      <a:pPr marL="457200" algn="ctr">
                        <a:lnSpc>
                          <a:spcPts val="1200"/>
                        </a:lnSpc>
                        <a:spcAft>
                          <a:spcPts val="800"/>
                        </a:spcAft>
                      </a:pPr>
                      <a:r>
                        <a:rPr lang="it-IT" sz="1050" dirty="0">
                          <a:effectLst/>
                        </a:rPr>
                        <a:t>24</a:t>
                      </a:r>
                      <a:endParaRPr lang="it-IT"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115" marR="34290" marT="0" marB="0">
                    <a:solidFill>
                      <a:srgbClr val="FFFDEB"/>
                    </a:solidFill>
                  </a:tcPr>
                </a:tc>
                <a:extLst>
                  <a:ext uri="{0D108BD9-81ED-4DB2-BD59-A6C34878D82A}">
                    <a16:rowId xmlns:a16="http://schemas.microsoft.com/office/drawing/2014/main" val="25470196"/>
                  </a:ext>
                </a:extLst>
              </a:tr>
              <a:tr h="168769">
                <a:tc>
                  <a:txBody>
                    <a:bodyPr/>
                    <a:lstStyle/>
                    <a:p>
                      <a:pPr marL="457200" indent="-226695">
                        <a:lnSpc>
                          <a:spcPts val="1200"/>
                        </a:lnSpc>
                        <a:spcAft>
                          <a:spcPts val="800"/>
                        </a:spcAft>
                      </a:pPr>
                      <a:r>
                        <a:rPr lang="it-IT" sz="1000">
                          <a:effectLst/>
                        </a:rPr>
                        <a:t>Oltre 6.000,00 €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31115" marR="34290" marT="0" marB="0">
                    <a:solidFill>
                      <a:srgbClr val="FFFDEB"/>
                    </a:solidFill>
                  </a:tcPr>
                </a:tc>
                <a:tc>
                  <a:txBody>
                    <a:bodyPr/>
                    <a:lstStyle/>
                    <a:p>
                      <a:pPr marL="457200" algn="ctr">
                        <a:lnSpc>
                          <a:spcPts val="1200"/>
                        </a:lnSpc>
                        <a:spcAft>
                          <a:spcPts val="800"/>
                        </a:spcAft>
                      </a:pPr>
                      <a:r>
                        <a:rPr lang="it-IT" sz="1050" dirty="0">
                          <a:effectLst/>
                        </a:rPr>
                        <a:t>36</a:t>
                      </a:r>
                      <a:endParaRPr lang="it-IT"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115" marR="34290" marT="0" marB="0">
                    <a:solidFill>
                      <a:srgbClr val="FFFDEB"/>
                    </a:solidFill>
                  </a:tcPr>
                </a:tc>
                <a:extLst>
                  <a:ext uri="{0D108BD9-81ED-4DB2-BD59-A6C34878D82A}">
                    <a16:rowId xmlns:a16="http://schemas.microsoft.com/office/drawing/2014/main" val="241744713"/>
                  </a:ext>
                </a:extLst>
              </a:tr>
              <a:tr h="324036">
                <a:tc gridSpan="2">
                  <a:txBody>
                    <a:bodyPr/>
                    <a:lstStyle/>
                    <a:p>
                      <a:pPr marL="457200" algn="ctr">
                        <a:lnSpc>
                          <a:spcPts val="1200"/>
                        </a:lnSpc>
                        <a:spcAft>
                          <a:spcPts val="800"/>
                        </a:spcAft>
                      </a:pPr>
                      <a:r>
                        <a:rPr lang="it-IT" sz="1100" dirty="0">
                          <a:effectLst/>
                        </a:rPr>
                        <a:t>In caso di peggioramento, possibile proroga per un ulterio</a:t>
                      </a:r>
                      <a:r>
                        <a:rPr lang="it-IT" sz="1100" baseline="0" dirty="0">
                          <a:effectLst/>
                        </a:rPr>
                        <a:t>re </a:t>
                      </a:r>
                      <a:r>
                        <a:rPr lang="it-IT" sz="1100" dirty="0">
                          <a:effectLst/>
                        </a:rPr>
                        <a:t>periodo fino ad</a:t>
                      </a:r>
                      <a:r>
                        <a:rPr lang="it-IT" sz="1100" baseline="0" dirty="0">
                          <a:effectLst/>
                        </a:rPr>
                        <a:t> massimo di </a:t>
                      </a:r>
                      <a:r>
                        <a:rPr lang="it-IT" sz="1100" dirty="0">
                          <a:effectLst/>
                        </a:rPr>
                        <a:t>72 rate mensili</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1115" marR="34290" marT="0" marB="0" anchor="ctr">
                    <a:solidFill>
                      <a:srgbClr val="FFFDEB"/>
                    </a:solidFill>
                  </a:tcPr>
                </a:tc>
                <a:tc hMerge="1">
                  <a:txBody>
                    <a:bodyPr/>
                    <a:lstStyle/>
                    <a:p>
                      <a:endParaRPr lang="it-IT"/>
                    </a:p>
                  </a:txBody>
                  <a:tcPr/>
                </a:tc>
                <a:extLst>
                  <a:ext uri="{0D108BD9-81ED-4DB2-BD59-A6C34878D82A}">
                    <a16:rowId xmlns:a16="http://schemas.microsoft.com/office/drawing/2014/main" val="4114799545"/>
                  </a:ext>
                </a:extLst>
              </a:tr>
              <a:tr h="324036">
                <a:tc gridSpan="2">
                  <a:txBody>
                    <a:bodyPr/>
                    <a:lstStyle/>
                    <a:p>
                      <a:pPr marL="457200" algn="ctr">
                        <a:lnSpc>
                          <a:spcPts val="1200"/>
                        </a:lnSpc>
                        <a:spcAft>
                          <a:spcPts val="800"/>
                        </a:spcAft>
                      </a:pPr>
                      <a:r>
                        <a:rPr lang="it-IT" sz="1100" dirty="0">
                          <a:effectLst/>
                        </a:rPr>
                        <a:t>Possibilità di derogare l’importo minimo della rata e la durata del piano in caso di impossibilità del contribuente</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1115" marR="34290" marT="0" marB="0" anchor="ctr">
                    <a:solidFill>
                      <a:srgbClr val="FFFDEB"/>
                    </a:solidFill>
                  </a:tcPr>
                </a:tc>
                <a:tc hMerge="1">
                  <a:txBody>
                    <a:bodyPr/>
                    <a:lstStyle/>
                    <a:p>
                      <a:endParaRPr lang="it-IT"/>
                    </a:p>
                  </a:txBody>
                  <a:tcPr/>
                </a:tc>
                <a:extLst>
                  <a:ext uri="{0D108BD9-81ED-4DB2-BD59-A6C34878D82A}">
                    <a16:rowId xmlns:a16="http://schemas.microsoft.com/office/drawing/2014/main" val="3227928466"/>
                  </a:ext>
                </a:extLst>
              </a:tr>
            </a:tbl>
          </a:graphicData>
        </a:graphic>
      </p:graphicFrame>
    </p:spTree>
    <p:extLst>
      <p:ext uri="{BB962C8B-B14F-4D97-AF65-F5344CB8AC3E}">
        <p14:creationId xmlns:p14="http://schemas.microsoft.com/office/powerpoint/2010/main" val="1791326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80979" y="3007216"/>
            <a:ext cx="3816424" cy="1645920"/>
          </a:xfrm>
          <a:ln>
            <a:solidFill>
              <a:schemeClr val="accent1"/>
            </a:solidFill>
            <a:prstDash val="sysDot"/>
          </a:ln>
        </p:spPr>
        <p:style>
          <a:lnRef idx="2">
            <a:schemeClr val="accent1"/>
          </a:lnRef>
          <a:fillRef idx="1">
            <a:schemeClr val="lt1"/>
          </a:fillRef>
          <a:effectRef idx="0">
            <a:schemeClr val="accent1"/>
          </a:effectRef>
          <a:fontRef idx="minor">
            <a:schemeClr val="dk1"/>
          </a:fontRef>
        </p:style>
        <p:txBody>
          <a:bodyPr/>
          <a:lstStyle/>
          <a:p>
            <a:r>
              <a:rPr lang="it-IT" dirty="0"/>
              <a:t>Principali differenze </a:t>
            </a:r>
          </a:p>
        </p:txBody>
      </p:sp>
      <p:graphicFrame>
        <p:nvGraphicFramePr>
          <p:cNvPr id="5" name="Segnaposto contenuto 4"/>
          <p:cNvGraphicFramePr>
            <a:graphicFrameLocks noGrp="1"/>
          </p:cNvGraphicFramePr>
          <p:nvPr>
            <p:ph idx="1"/>
            <p:extLst>
              <p:ext uri="{D42A27DB-BD31-4B8C-83A1-F6EECF244321}">
                <p14:modId xmlns:p14="http://schemas.microsoft.com/office/powerpoint/2010/main" val="1579005358"/>
              </p:ext>
            </p:extLst>
          </p:nvPr>
        </p:nvGraphicFramePr>
        <p:xfrm>
          <a:off x="7620000" y="400173"/>
          <a:ext cx="1656184" cy="10557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egnaposto numero diapositiva 3"/>
          <p:cNvSpPr>
            <a:spLocks noGrp="1"/>
          </p:cNvSpPr>
          <p:nvPr>
            <p:ph type="sldNum" sz="quarter" idx="12"/>
          </p:nvPr>
        </p:nvSpPr>
        <p:spPr/>
        <p:txBody>
          <a:bodyPr/>
          <a:lstStyle/>
          <a:p>
            <a:fld id="{3EE28D72-AD8D-4ABB-9BE4-56994EF9A656}" type="slidenum">
              <a:rPr lang="en-US" smtClean="0"/>
              <a:pPr/>
              <a:t>6</a:t>
            </a:fld>
            <a:endParaRPr lang="en-US" dirty="0"/>
          </a:p>
        </p:txBody>
      </p:sp>
      <p:sp>
        <p:nvSpPr>
          <p:cNvPr id="10" name="Rettangolo 9"/>
          <p:cNvSpPr/>
          <p:nvPr/>
        </p:nvSpPr>
        <p:spPr>
          <a:xfrm>
            <a:off x="3635896" y="1340768"/>
            <a:ext cx="2160240" cy="468040"/>
          </a:xfrm>
          <a:prstGeom prst="rect">
            <a:avLst/>
          </a:prstGeom>
          <a:solidFill>
            <a:schemeClr val="accent2">
              <a:lumMod val="40000"/>
              <a:lumOff val="6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b="1" dirty="0"/>
              <a:t>RATEAZIONI</a:t>
            </a:r>
          </a:p>
        </p:txBody>
      </p:sp>
      <p:graphicFrame>
        <p:nvGraphicFramePr>
          <p:cNvPr id="11" name="Tabella 10"/>
          <p:cNvGraphicFramePr>
            <a:graphicFrameLocks noGrp="1"/>
          </p:cNvGraphicFramePr>
          <p:nvPr>
            <p:extLst>
              <p:ext uri="{D42A27DB-BD31-4B8C-83A1-F6EECF244321}">
                <p14:modId xmlns:p14="http://schemas.microsoft.com/office/powerpoint/2010/main" val="1021720159"/>
              </p:ext>
            </p:extLst>
          </p:nvPr>
        </p:nvGraphicFramePr>
        <p:xfrm>
          <a:off x="179512" y="3007216"/>
          <a:ext cx="3816424" cy="1889760"/>
        </p:xfrm>
        <a:graphic>
          <a:graphicData uri="http://schemas.openxmlformats.org/drawingml/2006/table">
            <a:tbl>
              <a:tblPr firstRow="1" bandRow="1">
                <a:tableStyleId>{5C22544A-7EE6-4342-B048-85BDC9FD1C3A}</a:tableStyleId>
              </a:tblPr>
              <a:tblGrid>
                <a:gridCol w="2494263">
                  <a:extLst>
                    <a:ext uri="{9D8B030D-6E8A-4147-A177-3AD203B41FA5}">
                      <a16:colId xmlns:a16="http://schemas.microsoft.com/office/drawing/2014/main" val="2400029331"/>
                    </a:ext>
                  </a:extLst>
                </a:gridCol>
                <a:gridCol w="1322161">
                  <a:extLst>
                    <a:ext uri="{9D8B030D-6E8A-4147-A177-3AD203B41FA5}">
                      <a16:colId xmlns:a16="http://schemas.microsoft.com/office/drawing/2014/main" val="3261967806"/>
                    </a:ext>
                  </a:extLst>
                </a:gridCol>
              </a:tblGrid>
              <a:tr h="473732">
                <a:tc>
                  <a:txBody>
                    <a:bodyPr/>
                    <a:lstStyle/>
                    <a:p>
                      <a:r>
                        <a:rPr lang="it-IT" sz="1400" dirty="0"/>
                        <a:t>Importo</a:t>
                      </a:r>
                      <a:r>
                        <a:rPr lang="it-IT" sz="1400" baseline="0" dirty="0"/>
                        <a:t> complessivo del debito</a:t>
                      </a:r>
                      <a:endParaRPr lang="it-IT" sz="1400" dirty="0"/>
                    </a:p>
                  </a:txBody>
                  <a:tcPr/>
                </a:tc>
                <a:tc>
                  <a:txBody>
                    <a:bodyPr/>
                    <a:lstStyle/>
                    <a:p>
                      <a:r>
                        <a:rPr lang="it-IT" sz="1400" dirty="0"/>
                        <a:t>Numero</a:t>
                      </a:r>
                      <a:r>
                        <a:rPr lang="it-IT" sz="1400" baseline="0" dirty="0"/>
                        <a:t> </a:t>
                      </a:r>
                      <a:r>
                        <a:rPr lang="it-IT" sz="1400" baseline="0" dirty="0" err="1"/>
                        <a:t>max</a:t>
                      </a:r>
                      <a:r>
                        <a:rPr lang="it-IT" sz="1400" baseline="0" dirty="0"/>
                        <a:t> di rate mensili</a:t>
                      </a:r>
                      <a:endParaRPr lang="it-IT" sz="1400" dirty="0"/>
                    </a:p>
                  </a:txBody>
                  <a:tcPr/>
                </a:tc>
                <a:extLst>
                  <a:ext uri="{0D108BD9-81ED-4DB2-BD59-A6C34878D82A}">
                    <a16:rowId xmlns:a16="http://schemas.microsoft.com/office/drawing/2014/main" val="1022741412"/>
                  </a:ext>
                </a:extLst>
              </a:tr>
              <a:tr h="274464">
                <a:tc>
                  <a:txBody>
                    <a:bodyPr/>
                    <a:lstStyle/>
                    <a:p>
                      <a:r>
                        <a:rPr lang="it-IT" sz="1400" dirty="0"/>
                        <a:t>&lt; = 1500 euro </a:t>
                      </a:r>
                    </a:p>
                  </a:txBody>
                  <a:tcPr/>
                </a:tc>
                <a:tc>
                  <a:txBody>
                    <a:bodyPr/>
                    <a:lstStyle/>
                    <a:p>
                      <a:r>
                        <a:rPr lang="it-IT" sz="1400" baseline="0" dirty="0"/>
                        <a:t>        </a:t>
                      </a:r>
                      <a:r>
                        <a:rPr lang="it-IT" sz="1400" dirty="0"/>
                        <a:t>8 </a:t>
                      </a:r>
                    </a:p>
                  </a:txBody>
                  <a:tcPr/>
                </a:tc>
                <a:extLst>
                  <a:ext uri="{0D108BD9-81ED-4DB2-BD59-A6C34878D82A}">
                    <a16:rowId xmlns:a16="http://schemas.microsoft.com/office/drawing/2014/main" val="255654548"/>
                  </a:ext>
                </a:extLst>
              </a:tr>
              <a:tr h="274464">
                <a:tc>
                  <a:txBody>
                    <a:bodyPr/>
                    <a:lstStyle/>
                    <a:p>
                      <a:r>
                        <a:rPr lang="it-IT" sz="1400" dirty="0"/>
                        <a:t>&gt; 1500 euro</a:t>
                      </a:r>
                    </a:p>
                  </a:txBody>
                  <a:tcPr/>
                </a:tc>
                <a:tc>
                  <a:txBody>
                    <a:bodyPr/>
                    <a:lstStyle/>
                    <a:p>
                      <a:r>
                        <a:rPr lang="it-IT" sz="1400" baseline="0" dirty="0"/>
                        <a:t>       </a:t>
                      </a:r>
                      <a:r>
                        <a:rPr lang="it-IT" sz="1600" baseline="0" dirty="0"/>
                        <a:t>12</a:t>
                      </a:r>
                      <a:r>
                        <a:rPr lang="it-IT" sz="1400" baseline="0" dirty="0"/>
                        <a:t> </a:t>
                      </a:r>
                      <a:endParaRPr lang="it-IT" sz="1400" dirty="0"/>
                    </a:p>
                  </a:txBody>
                  <a:tcPr/>
                </a:tc>
                <a:extLst>
                  <a:ext uri="{0D108BD9-81ED-4DB2-BD59-A6C34878D82A}">
                    <a16:rowId xmlns:a16="http://schemas.microsoft.com/office/drawing/2014/main" val="3819055047"/>
                  </a:ext>
                </a:extLst>
              </a:tr>
              <a:tr h="473732">
                <a:tc gridSpan="2">
                  <a:txBody>
                    <a:bodyPr/>
                    <a:lstStyle/>
                    <a:p>
                      <a:r>
                        <a:rPr lang="it-IT" sz="1400" dirty="0"/>
                        <a:t>Il</a:t>
                      </a:r>
                      <a:r>
                        <a:rPr lang="it-IT" sz="1400" baseline="0" dirty="0"/>
                        <a:t> numero di rate per importi rilevanti &gt;1500 euro può essere elevato a 24 </a:t>
                      </a:r>
                      <a:endParaRPr lang="it-IT" sz="1400" dirty="0"/>
                    </a:p>
                  </a:txBody>
                  <a:tcPr/>
                </a:tc>
                <a:tc hMerge="1">
                  <a:txBody>
                    <a:bodyPr/>
                    <a:lstStyle/>
                    <a:p>
                      <a:endParaRPr lang="it-IT" dirty="0"/>
                    </a:p>
                  </a:txBody>
                  <a:tcPr/>
                </a:tc>
                <a:extLst>
                  <a:ext uri="{0D108BD9-81ED-4DB2-BD59-A6C34878D82A}">
                    <a16:rowId xmlns:a16="http://schemas.microsoft.com/office/drawing/2014/main" val="2348067377"/>
                  </a:ext>
                </a:extLst>
              </a:tr>
            </a:tbl>
          </a:graphicData>
        </a:graphic>
      </p:graphicFrame>
      <p:graphicFrame>
        <p:nvGraphicFramePr>
          <p:cNvPr id="14" name="Tabella 13"/>
          <p:cNvGraphicFramePr>
            <a:graphicFrameLocks noGrp="1"/>
          </p:cNvGraphicFramePr>
          <p:nvPr>
            <p:extLst>
              <p:ext uri="{D42A27DB-BD31-4B8C-83A1-F6EECF244321}">
                <p14:modId xmlns:p14="http://schemas.microsoft.com/office/powerpoint/2010/main" val="3876450923"/>
              </p:ext>
            </p:extLst>
          </p:nvPr>
        </p:nvGraphicFramePr>
        <p:xfrm>
          <a:off x="4355976" y="1874626"/>
          <a:ext cx="4457804" cy="3931920"/>
        </p:xfrm>
        <a:graphic>
          <a:graphicData uri="http://schemas.openxmlformats.org/drawingml/2006/table">
            <a:tbl>
              <a:tblPr firstRow="1" bandRow="1">
                <a:tableStyleId>{5C22544A-7EE6-4342-B048-85BDC9FD1C3A}</a:tableStyleId>
              </a:tblPr>
              <a:tblGrid>
                <a:gridCol w="2838132">
                  <a:extLst>
                    <a:ext uri="{9D8B030D-6E8A-4147-A177-3AD203B41FA5}">
                      <a16:colId xmlns:a16="http://schemas.microsoft.com/office/drawing/2014/main" val="78767232"/>
                    </a:ext>
                  </a:extLst>
                </a:gridCol>
                <a:gridCol w="1619672">
                  <a:extLst>
                    <a:ext uri="{9D8B030D-6E8A-4147-A177-3AD203B41FA5}">
                      <a16:colId xmlns:a16="http://schemas.microsoft.com/office/drawing/2014/main" val="2391310811"/>
                    </a:ext>
                  </a:extLst>
                </a:gridCol>
              </a:tblGrid>
              <a:tr h="370840">
                <a:tc>
                  <a:txBody>
                    <a:bodyPr/>
                    <a:lstStyle/>
                    <a:p>
                      <a:pPr marL="457200" algn="ctr">
                        <a:lnSpc>
                          <a:spcPts val="1200"/>
                        </a:lnSpc>
                        <a:spcAft>
                          <a:spcPts val="800"/>
                        </a:spcAft>
                      </a:pPr>
                      <a:endParaRPr lang="it-IT" sz="1400" dirty="0">
                        <a:effectLst/>
                      </a:endParaRPr>
                    </a:p>
                    <a:p>
                      <a:pPr marL="457200" algn="ctr">
                        <a:lnSpc>
                          <a:spcPts val="1200"/>
                        </a:lnSpc>
                        <a:spcAft>
                          <a:spcPts val="800"/>
                        </a:spcAft>
                      </a:pPr>
                      <a:r>
                        <a:rPr lang="it-IT" sz="1400" dirty="0">
                          <a:effectLst/>
                        </a:rPr>
                        <a:t>Importo</a:t>
                      </a:r>
                      <a:r>
                        <a:rPr lang="it-IT" sz="1400" baseline="0" dirty="0">
                          <a:effectLst/>
                        </a:rPr>
                        <a:t> complessivo del debito in euro</a:t>
                      </a:r>
                      <a:r>
                        <a:rPr lang="it-IT" sz="1400" dirty="0">
                          <a:effectLst/>
                        </a:rPr>
                        <a:t> </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1115" marR="34290" marT="0" marB="0"/>
                </a:tc>
                <a:tc>
                  <a:txBody>
                    <a:bodyPr/>
                    <a:lstStyle/>
                    <a:p>
                      <a:pPr marL="4445" algn="ctr">
                        <a:lnSpc>
                          <a:spcPct val="100000"/>
                        </a:lnSpc>
                        <a:spcAft>
                          <a:spcPts val="0"/>
                        </a:spcAft>
                      </a:pPr>
                      <a:r>
                        <a:rPr lang="it-IT" sz="1400" dirty="0">
                          <a:effectLst/>
                        </a:rPr>
                        <a:t>Numero</a:t>
                      </a:r>
                      <a:r>
                        <a:rPr lang="it-IT" sz="1400" baseline="0" dirty="0">
                          <a:effectLst/>
                        </a:rPr>
                        <a:t> Massimo </a:t>
                      </a:r>
                    </a:p>
                    <a:p>
                      <a:pPr marL="4445" algn="ctr">
                        <a:lnSpc>
                          <a:spcPct val="100000"/>
                        </a:lnSpc>
                        <a:spcAft>
                          <a:spcPts val="0"/>
                        </a:spcAft>
                      </a:pPr>
                      <a:r>
                        <a:rPr lang="it-IT" sz="1400" baseline="0" dirty="0">
                          <a:effectLst/>
                        </a:rPr>
                        <a:t>di </a:t>
                      </a:r>
                      <a:r>
                        <a:rPr lang="it-IT" sz="1400" dirty="0">
                          <a:effectLst/>
                        </a:rPr>
                        <a:t>rate mensili</a:t>
                      </a:r>
                    </a:p>
                  </a:txBody>
                  <a:tcPr marL="31115" marR="34290" marT="0" marB="0"/>
                </a:tc>
                <a:extLst>
                  <a:ext uri="{0D108BD9-81ED-4DB2-BD59-A6C34878D82A}">
                    <a16:rowId xmlns:a16="http://schemas.microsoft.com/office/drawing/2014/main" val="17980955"/>
                  </a:ext>
                </a:extLst>
              </a:tr>
              <a:tr h="370840">
                <a:tc>
                  <a:txBody>
                    <a:bodyPr/>
                    <a:lstStyle/>
                    <a:p>
                      <a:pPr marL="360000" indent="-224155">
                        <a:lnSpc>
                          <a:spcPts val="1200"/>
                        </a:lnSpc>
                        <a:spcAft>
                          <a:spcPts val="0"/>
                        </a:spcAft>
                      </a:pPr>
                      <a:endParaRPr lang="it-IT" sz="1400" dirty="0">
                        <a:effectLst/>
                      </a:endParaRPr>
                    </a:p>
                    <a:p>
                      <a:pPr marL="360000" indent="-224155">
                        <a:lnSpc>
                          <a:spcPts val="1200"/>
                        </a:lnSpc>
                        <a:spcAft>
                          <a:spcPts val="0"/>
                        </a:spcAft>
                      </a:pPr>
                      <a:r>
                        <a:rPr lang="it-IT" sz="1400" dirty="0">
                          <a:effectLst/>
                        </a:rPr>
                        <a:t>da 100,00 a 500,00 </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1115" marR="34290" marT="0" marB="0"/>
                </a:tc>
                <a:tc>
                  <a:txBody>
                    <a:bodyPr/>
                    <a:lstStyle/>
                    <a:p>
                      <a:pPr marL="360000" algn="ctr">
                        <a:lnSpc>
                          <a:spcPts val="1200"/>
                        </a:lnSpc>
                        <a:spcAft>
                          <a:spcPts val="0"/>
                        </a:spcAft>
                      </a:pPr>
                      <a:endParaRPr lang="it-IT" sz="1600" dirty="0">
                        <a:effectLst/>
                      </a:endParaRPr>
                    </a:p>
                    <a:p>
                      <a:pPr marL="360000" algn="ctr">
                        <a:lnSpc>
                          <a:spcPts val="1200"/>
                        </a:lnSpc>
                        <a:spcAft>
                          <a:spcPts val="0"/>
                        </a:spcAft>
                      </a:pPr>
                      <a:r>
                        <a:rPr lang="it-IT" sz="1600" dirty="0">
                          <a:effectLst/>
                        </a:rPr>
                        <a:t>5</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1115" marR="34290" marT="0" marB="0"/>
                </a:tc>
                <a:extLst>
                  <a:ext uri="{0D108BD9-81ED-4DB2-BD59-A6C34878D82A}">
                    <a16:rowId xmlns:a16="http://schemas.microsoft.com/office/drawing/2014/main" val="2425585917"/>
                  </a:ext>
                </a:extLst>
              </a:tr>
              <a:tr h="370840">
                <a:tc>
                  <a:txBody>
                    <a:bodyPr/>
                    <a:lstStyle/>
                    <a:p>
                      <a:pPr marL="360000" indent="-226695">
                        <a:lnSpc>
                          <a:spcPts val="1200"/>
                        </a:lnSpc>
                        <a:spcAft>
                          <a:spcPts val="0"/>
                        </a:spcAft>
                      </a:pPr>
                      <a:endParaRPr lang="it-IT" sz="1400" dirty="0">
                        <a:effectLst/>
                      </a:endParaRPr>
                    </a:p>
                    <a:p>
                      <a:pPr marL="360000" indent="-226695">
                        <a:lnSpc>
                          <a:spcPts val="1200"/>
                        </a:lnSpc>
                        <a:spcAft>
                          <a:spcPts val="0"/>
                        </a:spcAft>
                      </a:pPr>
                      <a:r>
                        <a:rPr lang="it-IT" sz="1400" dirty="0">
                          <a:effectLst/>
                        </a:rPr>
                        <a:t>da 501,00 a 1.000,00 </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1115" marR="34290" marT="0" marB="0"/>
                </a:tc>
                <a:tc>
                  <a:txBody>
                    <a:bodyPr/>
                    <a:lstStyle/>
                    <a:p>
                      <a:pPr marL="360000" algn="ctr">
                        <a:lnSpc>
                          <a:spcPts val="1200"/>
                        </a:lnSpc>
                        <a:spcAft>
                          <a:spcPts val="0"/>
                        </a:spcAft>
                      </a:pPr>
                      <a:endParaRPr lang="it-IT" sz="1600" dirty="0">
                        <a:effectLst/>
                      </a:endParaRPr>
                    </a:p>
                    <a:p>
                      <a:pPr marL="360000" algn="ctr">
                        <a:lnSpc>
                          <a:spcPts val="1200"/>
                        </a:lnSpc>
                        <a:spcAft>
                          <a:spcPts val="0"/>
                        </a:spcAft>
                      </a:pPr>
                      <a:r>
                        <a:rPr lang="it-IT" sz="1600" dirty="0">
                          <a:effectLst/>
                        </a:rPr>
                        <a:t>8</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1115" marR="34290" marT="0" marB="0"/>
                </a:tc>
                <a:extLst>
                  <a:ext uri="{0D108BD9-81ED-4DB2-BD59-A6C34878D82A}">
                    <a16:rowId xmlns:a16="http://schemas.microsoft.com/office/drawing/2014/main" val="1403378072"/>
                  </a:ext>
                </a:extLst>
              </a:tr>
              <a:tr h="370840">
                <a:tc>
                  <a:txBody>
                    <a:bodyPr/>
                    <a:lstStyle/>
                    <a:p>
                      <a:pPr marL="360000" indent="-226695">
                        <a:lnSpc>
                          <a:spcPts val="1200"/>
                        </a:lnSpc>
                        <a:spcAft>
                          <a:spcPts val="0"/>
                        </a:spcAft>
                      </a:pPr>
                      <a:endParaRPr lang="it-IT" sz="1400" dirty="0">
                        <a:effectLst/>
                      </a:endParaRPr>
                    </a:p>
                    <a:p>
                      <a:pPr marL="360000" indent="-226695">
                        <a:lnSpc>
                          <a:spcPts val="1200"/>
                        </a:lnSpc>
                        <a:spcAft>
                          <a:spcPts val="0"/>
                        </a:spcAft>
                      </a:pPr>
                      <a:r>
                        <a:rPr lang="it-IT" sz="1400" dirty="0">
                          <a:effectLst/>
                        </a:rPr>
                        <a:t>da 1.001,00 a 2.000,00 </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1115" marR="34290" marT="0" marB="0"/>
                </a:tc>
                <a:tc>
                  <a:txBody>
                    <a:bodyPr/>
                    <a:lstStyle/>
                    <a:p>
                      <a:pPr marL="360000" algn="ctr">
                        <a:lnSpc>
                          <a:spcPts val="1200"/>
                        </a:lnSpc>
                        <a:spcAft>
                          <a:spcPts val="0"/>
                        </a:spcAft>
                      </a:pPr>
                      <a:endParaRPr lang="it-IT" sz="1600" dirty="0">
                        <a:effectLst/>
                      </a:endParaRPr>
                    </a:p>
                    <a:p>
                      <a:pPr marL="360000" algn="ctr">
                        <a:lnSpc>
                          <a:spcPts val="1200"/>
                        </a:lnSpc>
                        <a:spcAft>
                          <a:spcPts val="0"/>
                        </a:spcAft>
                      </a:pPr>
                      <a:r>
                        <a:rPr lang="it-IT" sz="1600" dirty="0">
                          <a:effectLst/>
                        </a:rPr>
                        <a:t>12</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1115" marR="34290" marT="0" marB="0"/>
                </a:tc>
                <a:extLst>
                  <a:ext uri="{0D108BD9-81ED-4DB2-BD59-A6C34878D82A}">
                    <a16:rowId xmlns:a16="http://schemas.microsoft.com/office/drawing/2014/main" val="3024547075"/>
                  </a:ext>
                </a:extLst>
              </a:tr>
              <a:tr h="370840">
                <a:tc>
                  <a:txBody>
                    <a:bodyPr/>
                    <a:lstStyle/>
                    <a:p>
                      <a:pPr marL="360000" indent="-226695">
                        <a:lnSpc>
                          <a:spcPts val="1200"/>
                        </a:lnSpc>
                        <a:spcAft>
                          <a:spcPts val="0"/>
                        </a:spcAft>
                      </a:pPr>
                      <a:endParaRPr lang="it-IT" sz="1400" dirty="0">
                        <a:effectLst/>
                      </a:endParaRPr>
                    </a:p>
                    <a:p>
                      <a:pPr marL="360000" indent="-226695">
                        <a:lnSpc>
                          <a:spcPts val="1200"/>
                        </a:lnSpc>
                        <a:spcAft>
                          <a:spcPts val="0"/>
                        </a:spcAft>
                      </a:pPr>
                      <a:r>
                        <a:rPr lang="it-IT" sz="1400" dirty="0">
                          <a:effectLst/>
                        </a:rPr>
                        <a:t>da 2.001,00 a 4.000,00 </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1115" marR="34290" marT="0" marB="0"/>
                </a:tc>
                <a:tc>
                  <a:txBody>
                    <a:bodyPr/>
                    <a:lstStyle/>
                    <a:p>
                      <a:pPr marL="360000" algn="ctr">
                        <a:lnSpc>
                          <a:spcPts val="1200"/>
                        </a:lnSpc>
                        <a:spcAft>
                          <a:spcPts val="0"/>
                        </a:spcAft>
                      </a:pPr>
                      <a:endParaRPr lang="it-IT" sz="1600" dirty="0">
                        <a:effectLst/>
                      </a:endParaRPr>
                    </a:p>
                    <a:p>
                      <a:pPr marL="360000" algn="ctr">
                        <a:lnSpc>
                          <a:spcPts val="1200"/>
                        </a:lnSpc>
                        <a:spcAft>
                          <a:spcPts val="0"/>
                        </a:spcAft>
                      </a:pPr>
                      <a:r>
                        <a:rPr lang="it-IT" sz="1600" dirty="0">
                          <a:effectLst/>
                        </a:rPr>
                        <a:t>18</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1115" marR="34290" marT="0" marB="0"/>
                </a:tc>
                <a:extLst>
                  <a:ext uri="{0D108BD9-81ED-4DB2-BD59-A6C34878D82A}">
                    <a16:rowId xmlns:a16="http://schemas.microsoft.com/office/drawing/2014/main" val="3458547886"/>
                  </a:ext>
                </a:extLst>
              </a:tr>
              <a:tr h="370840">
                <a:tc>
                  <a:txBody>
                    <a:bodyPr/>
                    <a:lstStyle/>
                    <a:p>
                      <a:pPr marL="360000" indent="-226695">
                        <a:lnSpc>
                          <a:spcPts val="1200"/>
                        </a:lnSpc>
                        <a:spcAft>
                          <a:spcPts val="0"/>
                        </a:spcAft>
                      </a:pPr>
                      <a:endParaRPr lang="it-IT" sz="1400" dirty="0">
                        <a:effectLst/>
                      </a:endParaRPr>
                    </a:p>
                    <a:p>
                      <a:pPr marL="360000" indent="-226695">
                        <a:lnSpc>
                          <a:spcPts val="1200"/>
                        </a:lnSpc>
                        <a:spcAft>
                          <a:spcPts val="0"/>
                        </a:spcAft>
                      </a:pPr>
                      <a:r>
                        <a:rPr lang="it-IT" sz="1400" dirty="0">
                          <a:effectLst/>
                        </a:rPr>
                        <a:t>da 4.001,00 a 6.000,00 </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1115" marR="34290" marT="0" marB="0"/>
                </a:tc>
                <a:tc>
                  <a:txBody>
                    <a:bodyPr/>
                    <a:lstStyle/>
                    <a:p>
                      <a:pPr marL="360000" algn="ctr">
                        <a:lnSpc>
                          <a:spcPts val="1200"/>
                        </a:lnSpc>
                        <a:spcAft>
                          <a:spcPts val="0"/>
                        </a:spcAft>
                      </a:pPr>
                      <a:endParaRPr lang="it-IT" sz="1600" dirty="0">
                        <a:effectLst/>
                      </a:endParaRPr>
                    </a:p>
                    <a:p>
                      <a:pPr marL="360000" algn="ctr">
                        <a:lnSpc>
                          <a:spcPts val="1200"/>
                        </a:lnSpc>
                        <a:spcAft>
                          <a:spcPts val="0"/>
                        </a:spcAft>
                      </a:pPr>
                      <a:r>
                        <a:rPr lang="it-IT" sz="1600" dirty="0">
                          <a:effectLst/>
                        </a:rPr>
                        <a:t>24</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1115" marR="34290" marT="0" marB="0"/>
                </a:tc>
                <a:extLst>
                  <a:ext uri="{0D108BD9-81ED-4DB2-BD59-A6C34878D82A}">
                    <a16:rowId xmlns:a16="http://schemas.microsoft.com/office/drawing/2014/main" val="1759030822"/>
                  </a:ext>
                </a:extLst>
              </a:tr>
              <a:tr h="370840">
                <a:tc>
                  <a:txBody>
                    <a:bodyPr/>
                    <a:lstStyle/>
                    <a:p>
                      <a:pPr marL="360000" indent="-226695">
                        <a:lnSpc>
                          <a:spcPts val="1200"/>
                        </a:lnSpc>
                        <a:spcAft>
                          <a:spcPts val="0"/>
                        </a:spcAft>
                      </a:pPr>
                      <a:endParaRPr lang="it-IT" sz="1400" dirty="0">
                        <a:effectLst/>
                      </a:endParaRPr>
                    </a:p>
                    <a:p>
                      <a:pPr marL="360000" indent="-226695">
                        <a:lnSpc>
                          <a:spcPts val="1200"/>
                        </a:lnSpc>
                        <a:spcAft>
                          <a:spcPts val="0"/>
                        </a:spcAft>
                      </a:pPr>
                      <a:r>
                        <a:rPr lang="it-IT" sz="1400" dirty="0">
                          <a:effectLst/>
                        </a:rPr>
                        <a:t>oltre 6.000,00 </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1115" marR="34290" marT="0" marB="0"/>
                </a:tc>
                <a:tc>
                  <a:txBody>
                    <a:bodyPr/>
                    <a:lstStyle/>
                    <a:p>
                      <a:pPr marL="360000" algn="ctr">
                        <a:lnSpc>
                          <a:spcPts val="1200"/>
                        </a:lnSpc>
                        <a:spcAft>
                          <a:spcPts val="0"/>
                        </a:spcAft>
                      </a:pPr>
                      <a:endParaRPr lang="it-IT" sz="1600" dirty="0">
                        <a:effectLst/>
                      </a:endParaRPr>
                    </a:p>
                    <a:p>
                      <a:pPr marL="360000" algn="ctr">
                        <a:lnSpc>
                          <a:spcPts val="1200"/>
                        </a:lnSpc>
                        <a:spcAft>
                          <a:spcPts val="0"/>
                        </a:spcAft>
                      </a:pPr>
                      <a:r>
                        <a:rPr lang="it-IT" sz="1600" dirty="0">
                          <a:effectLst/>
                        </a:rPr>
                        <a:t>36</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1115" marR="34290" marT="0" marB="0"/>
                </a:tc>
                <a:extLst>
                  <a:ext uri="{0D108BD9-81ED-4DB2-BD59-A6C34878D82A}">
                    <a16:rowId xmlns:a16="http://schemas.microsoft.com/office/drawing/2014/main" val="1115122989"/>
                  </a:ext>
                </a:extLst>
              </a:tr>
              <a:tr h="370840">
                <a:tc gridSpan="2">
                  <a:txBody>
                    <a:bodyPr/>
                    <a:lstStyle/>
                    <a:p>
                      <a:pPr marL="360000" indent="-226695">
                        <a:lnSpc>
                          <a:spcPct val="100000"/>
                        </a:lnSpc>
                        <a:spcAft>
                          <a:spcPts val="600"/>
                        </a:spcAft>
                      </a:pPr>
                      <a:r>
                        <a:rPr lang="it-IT" sz="1400" dirty="0">
                          <a:effectLst/>
                          <a:latin typeface="+mn-lt"/>
                          <a:ea typeface="Calibri" panose="020F0502020204030204" pitchFamily="34" charset="0"/>
                          <a:cs typeface="Times New Roman" panose="02020603050405020304" pitchFamily="18" charset="0"/>
                        </a:rPr>
                        <a:t>In caso di peggioramento della</a:t>
                      </a:r>
                      <a:r>
                        <a:rPr lang="it-IT" sz="1400" baseline="0" dirty="0">
                          <a:effectLst/>
                          <a:latin typeface="+mn-lt"/>
                          <a:ea typeface="Calibri" panose="020F0502020204030204" pitchFamily="34" charset="0"/>
                          <a:cs typeface="Times New Roman" panose="02020603050405020304" pitchFamily="18" charset="0"/>
                        </a:rPr>
                        <a:t> situazione        proroga per un </a:t>
                      </a:r>
                      <a:r>
                        <a:rPr lang="it-IT" sz="1400" baseline="0" dirty="0" err="1">
                          <a:effectLst/>
                          <a:latin typeface="+mn-lt"/>
                          <a:ea typeface="Calibri" panose="020F0502020204030204" pitchFamily="34" charset="0"/>
                          <a:cs typeface="Times New Roman" panose="02020603050405020304" pitchFamily="18" charset="0"/>
                        </a:rPr>
                        <a:t>max</a:t>
                      </a:r>
                      <a:r>
                        <a:rPr lang="it-IT" sz="1400" baseline="0" dirty="0">
                          <a:effectLst/>
                          <a:latin typeface="+mn-lt"/>
                          <a:ea typeface="Calibri" panose="020F0502020204030204" pitchFamily="34" charset="0"/>
                          <a:cs typeface="Times New Roman" panose="02020603050405020304" pitchFamily="18" charset="0"/>
                        </a:rPr>
                        <a:t> di 72 rate mensili</a:t>
                      </a:r>
                    </a:p>
                  </a:txBody>
                  <a:tcPr marL="31115" marR="34290" marT="0" marB="0"/>
                </a:tc>
                <a:tc hMerge="1">
                  <a:txBody>
                    <a:bodyPr/>
                    <a:lstStyle/>
                    <a:p>
                      <a:pPr marL="457200" algn="ctr">
                        <a:lnSpc>
                          <a:spcPts val="1200"/>
                        </a:lnSpc>
                        <a:spcAft>
                          <a:spcPts val="800"/>
                        </a:spcAft>
                      </a:pP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1115" marR="34290" marT="0" marB="0"/>
                </a:tc>
                <a:extLst>
                  <a:ext uri="{0D108BD9-81ED-4DB2-BD59-A6C34878D82A}">
                    <a16:rowId xmlns:a16="http://schemas.microsoft.com/office/drawing/2014/main" val="2173657245"/>
                  </a:ext>
                </a:extLst>
              </a:tr>
              <a:tr h="370840">
                <a:tc gridSpan="2">
                  <a:txBody>
                    <a:bodyPr/>
                    <a:lstStyle/>
                    <a:p>
                      <a:pPr marL="360000" indent="-226695">
                        <a:lnSpc>
                          <a:spcPct val="100000"/>
                        </a:lnSpc>
                        <a:spcAft>
                          <a:spcPts val="600"/>
                        </a:spcAft>
                      </a:pPr>
                      <a:r>
                        <a:rPr lang="it-IT" sz="1400" baseline="0" dirty="0">
                          <a:effectLst/>
                          <a:latin typeface="+mn-lt"/>
                          <a:ea typeface="Calibri" panose="020F0502020204030204" pitchFamily="34" charset="0"/>
                          <a:cs typeface="Times New Roman" panose="02020603050405020304" pitchFamily="18" charset="0"/>
                        </a:rPr>
                        <a:t>Possibilità di derogare l’importo minimo della rata e la durata del piano in caso di impossibilità del debitore di eseguire il pagamento</a:t>
                      </a:r>
                    </a:p>
                  </a:txBody>
                  <a:tcPr marL="31115" marR="34290" marT="0" marB="0"/>
                </a:tc>
                <a:tc hMerge="1">
                  <a:txBody>
                    <a:bodyPr/>
                    <a:lstStyle/>
                    <a:p>
                      <a:endParaRPr lang="it-IT"/>
                    </a:p>
                  </a:txBody>
                  <a:tcPr/>
                </a:tc>
                <a:extLst>
                  <a:ext uri="{0D108BD9-81ED-4DB2-BD59-A6C34878D82A}">
                    <a16:rowId xmlns:a16="http://schemas.microsoft.com/office/drawing/2014/main" val="3092641312"/>
                  </a:ext>
                </a:extLst>
              </a:tr>
            </a:tbl>
          </a:graphicData>
        </a:graphic>
      </p:graphicFrame>
      <p:cxnSp>
        <p:nvCxnSpPr>
          <p:cNvPr id="20" name="Connettore diritto 19"/>
          <p:cNvCxnSpPr/>
          <p:nvPr/>
        </p:nvCxnSpPr>
        <p:spPr>
          <a:xfrm>
            <a:off x="1115616" y="1647280"/>
            <a:ext cx="2160240" cy="0"/>
          </a:xfrm>
          <a:prstGeom prst="line">
            <a:avLst/>
          </a:prstGeom>
          <a:ln w="25400">
            <a:prstDash val="sysDot"/>
          </a:ln>
        </p:spPr>
        <p:style>
          <a:lnRef idx="1">
            <a:schemeClr val="accent1"/>
          </a:lnRef>
          <a:fillRef idx="0">
            <a:schemeClr val="accent1"/>
          </a:fillRef>
          <a:effectRef idx="0">
            <a:schemeClr val="accent1"/>
          </a:effectRef>
          <a:fontRef idx="minor">
            <a:schemeClr val="tx1"/>
          </a:fontRef>
        </p:style>
      </p:cxnSp>
      <p:cxnSp>
        <p:nvCxnSpPr>
          <p:cNvPr id="21" name="Connettore diritto 20"/>
          <p:cNvCxnSpPr/>
          <p:nvPr/>
        </p:nvCxnSpPr>
        <p:spPr>
          <a:xfrm>
            <a:off x="5868144" y="1628800"/>
            <a:ext cx="1368152" cy="0"/>
          </a:xfrm>
          <a:prstGeom prst="line">
            <a:avLst/>
          </a:prstGeom>
          <a:ln w="25400">
            <a:prstDash val="sysDot"/>
          </a:ln>
        </p:spPr>
        <p:style>
          <a:lnRef idx="1">
            <a:schemeClr val="accent1"/>
          </a:lnRef>
          <a:fillRef idx="0">
            <a:schemeClr val="accent1"/>
          </a:fillRef>
          <a:effectRef idx="0">
            <a:schemeClr val="accent1"/>
          </a:effectRef>
          <a:fontRef idx="minor">
            <a:schemeClr val="tx1"/>
          </a:fontRef>
        </p:style>
      </p:cxnSp>
      <p:cxnSp>
        <p:nvCxnSpPr>
          <p:cNvPr id="23" name="Connettore diritto 22"/>
          <p:cNvCxnSpPr/>
          <p:nvPr/>
        </p:nvCxnSpPr>
        <p:spPr>
          <a:xfrm>
            <a:off x="1104764" y="1628800"/>
            <a:ext cx="10852" cy="1152128"/>
          </a:xfrm>
          <a:prstGeom prst="line">
            <a:avLst/>
          </a:prstGeom>
          <a:ln w="25400">
            <a:prstDash val="sysDot"/>
          </a:ln>
        </p:spPr>
        <p:style>
          <a:lnRef idx="1">
            <a:schemeClr val="accent1"/>
          </a:lnRef>
          <a:fillRef idx="0">
            <a:schemeClr val="accent1"/>
          </a:fillRef>
          <a:effectRef idx="0">
            <a:schemeClr val="accent1"/>
          </a:effectRef>
          <a:fontRef idx="minor">
            <a:schemeClr val="tx1"/>
          </a:fontRef>
        </p:style>
      </p:cxnSp>
      <p:cxnSp>
        <p:nvCxnSpPr>
          <p:cNvPr id="26" name="Connettore 2 25"/>
          <p:cNvCxnSpPr/>
          <p:nvPr/>
        </p:nvCxnSpPr>
        <p:spPr>
          <a:xfrm>
            <a:off x="7236296" y="1647280"/>
            <a:ext cx="0" cy="2273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 name="Title 1"/>
          <p:cNvSpPr txBox="1">
            <a:spLocks/>
          </p:cNvSpPr>
          <p:nvPr/>
        </p:nvSpPr>
        <p:spPr>
          <a:xfrm>
            <a:off x="1475656" y="602798"/>
            <a:ext cx="6048672" cy="434429"/>
          </a:xfrm>
          <a:prstGeom prst="rect">
            <a:avLst/>
          </a:prstGeom>
        </p:spPr>
        <p:txBody>
          <a:bodyPr anchor="b"/>
          <a:lstStyle>
            <a:lvl1pPr algn="l" rtl="0" eaLnBrk="0" fontAlgn="base" hangingPunct="0">
              <a:spcBef>
                <a:spcPct val="0"/>
              </a:spcBef>
              <a:spcAft>
                <a:spcPct val="0"/>
              </a:spcAft>
              <a:defRPr sz="2000" b="1" i="1" kern="1200">
                <a:solidFill>
                  <a:schemeClr val="bg1"/>
                </a:solidFill>
                <a:latin typeface="Georgia" panose="02040502050405020303" pitchFamily="18" charset="0"/>
                <a:ea typeface="Calibri" charset="0"/>
                <a:cs typeface="Calibri" charset="0"/>
              </a:defRPr>
            </a:lvl1pPr>
            <a:lvl2pPr algn="r" rtl="0" eaLnBrk="0" fontAlgn="base" hangingPunct="0">
              <a:spcBef>
                <a:spcPct val="0"/>
              </a:spcBef>
              <a:spcAft>
                <a:spcPct val="0"/>
              </a:spcAft>
              <a:defRPr sz="2800" b="1">
                <a:solidFill>
                  <a:srgbClr val="0091C6"/>
                </a:solidFill>
                <a:latin typeface="Arial" charset="0"/>
                <a:ea typeface="ＭＳ Ｐゴシック" charset="0"/>
                <a:cs typeface="Arial" charset="0"/>
              </a:defRPr>
            </a:lvl2pPr>
            <a:lvl3pPr algn="r" rtl="0" eaLnBrk="0" fontAlgn="base" hangingPunct="0">
              <a:spcBef>
                <a:spcPct val="0"/>
              </a:spcBef>
              <a:spcAft>
                <a:spcPct val="0"/>
              </a:spcAft>
              <a:defRPr sz="2800" b="1">
                <a:solidFill>
                  <a:srgbClr val="0091C6"/>
                </a:solidFill>
                <a:latin typeface="Arial" charset="0"/>
                <a:ea typeface="ＭＳ Ｐゴシック" charset="0"/>
                <a:cs typeface="Arial" charset="0"/>
              </a:defRPr>
            </a:lvl3pPr>
            <a:lvl4pPr algn="r" rtl="0" eaLnBrk="0" fontAlgn="base" hangingPunct="0">
              <a:spcBef>
                <a:spcPct val="0"/>
              </a:spcBef>
              <a:spcAft>
                <a:spcPct val="0"/>
              </a:spcAft>
              <a:defRPr sz="2800" b="1">
                <a:solidFill>
                  <a:srgbClr val="0091C6"/>
                </a:solidFill>
                <a:latin typeface="Arial" charset="0"/>
                <a:ea typeface="ＭＳ Ｐゴシック" charset="0"/>
                <a:cs typeface="Arial" charset="0"/>
              </a:defRPr>
            </a:lvl4pPr>
            <a:lvl5pPr algn="r" rtl="0" eaLnBrk="0" fontAlgn="base" hangingPunct="0">
              <a:spcBef>
                <a:spcPct val="0"/>
              </a:spcBef>
              <a:spcAft>
                <a:spcPct val="0"/>
              </a:spcAft>
              <a:defRPr sz="2800" b="1">
                <a:solidFill>
                  <a:srgbClr val="0091C6"/>
                </a:solidFill>
                <a:latin typeface="Arial" charset="0"/>
                <a:ea typeface="ＭＳ Ｐゴシック" charset="0"/>
                <a:cs typeface="Arial" charset="0"/>
              </a:defRPr>
            </a:lvl5pPr>
            <a:lvl6pPr marL="457200" algn="l" rtl="0" fontAlgn="base">
              <a:spcBef>
                <a:spcPct val="0"/>
              </a:spcBef>
              <a:spcAft>
                <a:spcPct val="0"/>
              </a:spcAft>
              <a:defRPr sz="3200" b="1">
                <a:solidFill>
                  <a:schemeClr val="tx1"/>
                </a:solidFill>
                <a:latin typeface="Arial" charset="0"/>
                <a:cs typeface="Arial" charset="0"/>
              </a:defRPr>
            </a:lvl6pPr>
            <a:lvl7pPr marL="914400" algn="l" rtl="0" fontAlgn="base">
              <a:spcBef>
                <a:spcPct val="0"/>
              </a:spcBef>
              <a:spcAft>
                <a:spcPct val="0"/>
              </a:spcAft>
              <a:defRPr sz="3200" b="1">
                <a:solidFill>
                  <a:schemeClr val="tx1"/>
                </a:solidFill>
                <a:latin typeface="Arial" charset="0"/>
                <a:cs typeface="Arial" charset="0"/>
              </a:defRPr>
            </a:lvl7pPr>
            <a:lvl8pPr marL="1371600" algn="l" rtl="0" fontAlgn="base">
              <a:spcBef>
                <a:spcPct val="0"/>
              </a:spcBef>
              <a:spcAft>
                <a:spcPct val="0"/>
              </a:spcAft>
              <a:defRPr sz="3200" b="1">
                <a:solidFill>
                  <a:schemeClr val="tx1"/>
                </a:solidFill>
                <a:latin typeface="Arial" charset="0"/>
                <a:cs typeface="Arial" charset="0"/>
              </a:defRPr>
            </a:lvl8pPr>
            <a:lvl9pPr marL="1828800" algn="l" rtl="0" fontAlgn="base">
              <a:spcBef>
                <a:spcPct val="0"/>
              </a:spcBef>
              <a:spcAft>
                <a:spcPct val="0"/>
              </a:spcAft>
              <a:defRPr sz="3200" b="1">
                <a:solidFill>
                  <a:schemeClr val="tx1"/>
                </a:solidFill>
                <a:latin typeface="Arial" charset="0"/>
                <a:cs typeface="Arial" charset="0"/>
              </a:defRPr>
            </a:lvl9pPr>
          </a:lstStyle>
          <a:p>
            <a:r>
              <a:rPr lang="it-IT" dirty="0"/>
              <a:t>Principali modifiche : prima   --- dopo </a:t>
            </a:r>
          </a:p>
        </p:txBody>
      </p:sp>
      <p:cxnSp>
        <p:nvCxnSpPr>
          <p:cNvPr id="32" name="Connettore 4 31"/>
          <p:cNvCxnSpPr/>
          <p:nvPr/>
        </p:nvCxnSpPr>
        <p:spPr>
          <a:xfrm flipV="1">
            <a:off x="3850820" y="3501008"/>
            <a:ext cx="649172" cy="329168"/>
          </a:xfrm>
          <a:prstGeom prst="bentConnector3">
            <a:avLst>
              <a:gd name="adj1" fmla="val 50000"/>
            </a:avLst>
          </a:prstGeom>
          <a:ln w="50800" cmpd="sng">
            <a:solidFill>
              <a:schemeClr val="accent3">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9" name="Connettore 2 38"/>
          <p:cNvCxnSpPr>
            <a:cxnSpLocks/>
          </p:cNvCxnSpPr>
          <p:nvPr/>
        </p:nvCxnSpPr>
        <p:spPr>
          <a:xfrm>
            <a:off x="7812360" y="4888118"/>
            <a:ext cx="288032" cy="0"/>
          </a:xfrm>
          <a:prstGeom prst="straightConnector1">
            <a:avLst/>
          </a:prstGeom>
          <a:ln w="15875">
            <a:tailEnd type="triangle"/>
          </a:ln>
        </p:spPr>
        <p:style>
          <a:lnRef idx="1">
            <a:schemeClr val="accent1"/>
          </a:lnRef>
          <a:fillRef idx="0">
            <a:schemeClr val="accent1"/>
          </a:fillRef>
          <a:effectRef idx="0">
            <a:schemeClr val="accent1"/>
          </a:effectRef>
          <a:fontRef idx="minor">
            <a:schemeClr val="tx1"/>
          </a:fontRef>
        </p:style>
      </p:cxnSp>
      <p:sp>
        <p:nvSpPr>
          <p:cNvPr id="42" name="Rettangolo 41"/>
          <p:cNvSpPr/>
          <p:nvPr/>
        </p:nvSpPr>
        <p:spPr>
          <a:xfrm>
            <a:off x="3203848" y="5907992"/>
            <a:ext cx="2160240" cy="437344"/>
          </a:xfrm>
          <a:prstGeom prst="rect">
            <a:avLst/>
          </a:prstGeom>
          <a:solidFill>
            <a:srgbClr val="FCEBEA"/>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b="1" dirty="0">
                <a:solidFill>
                  <a:schemeClr val="accent1">
                    <a:lumMod val="75000"/>
                  </a:schemeClr>
                </a:solidFill>
              </a:rPr>
              <a:t>Richiesta della </a:t>
            </a:r>
            <a:r>
              <a:rPr lang="it-IT" sz="1600" b="1" dirty="0">
                <a:solidFill>
                  <a:schemeClr val="accent1">
                    <a:lumMod val="75000"/>
                  </a:schemeClr>
                </a:solidFill>
              </a:rPr>
              <a:t>Garanzia</a:t>
            </a:r>
          </a:p>
        </p:txBody>
      </p:sp>
      <p:cxnSp>
        <p:nvCxnSpPr>
          <p:cNvPr id="43" name="Connettore diritto 42"/>
          <p:cNvCxnSpPr/>
          <p:nvPr/>
        </p:nvCxnSpPr>
        <p:spPr>
          <a:xfrm>
            <a:off x="899592" y="6021288"/>
            <a:ext cx="2160240" cy="0"/>
          </a:xfrm>
          <a:prstGeom prst="line">
            <a:avLst/>
          </a:prstGeom>
          <a:ln w="25400">
            <a:prstDash val="sysDot"/>
          </a:ln>
        </p:spPr>
        <p:style>
          <a:lnRef idx="1">
            <a:schemeClr val="accent1"/>
          </a:lnRef>
          <a:fillRef idx="0">
            <a:schemeClr val="accent1"/>
          </a:fillRef>
          <a:effectRef idx="0">
            <a:schemeClr val="accent1"/>
          </a:effectRef>
          <a:fontRef idx="minor">
            <a:schemeClr val="tx1"/>
          </a:fontRef>
        </p:style>
      </p:cxnSp>
      <p:cxnSp>
        <p:nvCxnSpPr>
          <p:cNvPr id="44" name="Connettore diritto 43"/>
          <p:cNvCxnSpPr/>
          <p:nvPr/>
        </p:nvCxnSpPr>
        <p:spPr>
          <a:xfrm>
            <a:off x="5436096" y="6053742"/>
            <a:ext cx="1368152" cy="0"/>
          </a:xfrm>
          <a:prstGeom prst="line">
            <a:avLst/>
          </a:prstGeom>
          <a:ln w="25400">
            <a:prstDash val="sysDot"/>
          </a:ln>
        </p:spPr>
        <p:style>
          <a:lnRef idx="1">
            <a:schemeClr val="accent1"/>
          </a:lnRef>
          <a:fillRef idx="0">
            <a:schemeClr val="accent1"/>
          </a:fillRef>
          <a:effectRef idx="0">
            <a:schemeClr val="accent1"/>
          </a:effectRef>
          <a:fontRef idx="minor">
            <a:schemeClr val="tx1"/>
          </a:fontRef>
        </p:style>
      </p:cxnSp>
      <p:cxnSp>
        <p:nvCxnSpPr>
          <p:cNvPr id="45" name="Connettore diritto 44"/>
          <p:cNvCxnSpPr/>
          <p:nvPr/>
        </p:nvCxnSpPr>
        <p:spPr>
          <a:xfrm flipH="1">
            <a:off x="899592" y="6009425"/>
            <a:ext cx="13497" cy="299895"/>
          </a:xfrm>
          <a:prstGeom prst="line">
            <a:avLst/>
          </a:prstGeom>
          <a:ln w="25400">
            <a:prstDash val="sysDot"/>
          </a:ln>
        </p:spPr>
        <p:style>
          <a:lnRef idx="1">
            <a:schemeClr val="accent1"/>
          </a:lnRef>
          <a:fillRef idx="0">
            <a:schemeClr val="accent1"/>
          </a:fillRef>
          <a:effectRef idx="0">
            <a:schemeClr val="accent1"/>
          </a:effectRef>
          <a:fontRef idx="minor">
            <a:schemeClr val="tx1"/>
          </a:fontRef>
        </p:style>
      </p:cxnSp>
      <p:cxnSp>
        <p:nvCxnSpPr>
          <p:cNvPr id="46" name="Connettore 2 45"/>
          <p:cNvCxnSpPr/>
          <p:nvPr/>
        </p:nvCxnSpPr>
        <p:spPr>
          <a:xfrm>
            <a:off x="6804248" y="6053742"/>
            <a:ext cx="0" cy="227346"/>
          </a:xfrm>
          <a:prstGeom prst="straightConnector1">
            <a:avLst/>
          </a:prstGeom>
          <a:ln w="22225">
            <a:prstDash val="sysDot"/>
            <a:tailEnd type="triangle"/>
          </a:ln>
        </p:spPr>
        <p:style>
          <a:lnRef idx="1">
            <a:schemeClr val="accent1"/>
          </a:lnRef>
          <a:fillRef idx="0">
            <a:schemeClr val="accent1"/>
          </a:fillRef>
          <a:effectRef idx="0">
            <a:schemeClr val="accent1"/>
          </a:effectRef>
          <a:fontRef idx="minor">
            <a:schemeClr val="tx1"/>
          </a:fontRef>
        </p:style>
      </p:cxnSp>
      <p:sp>
        <p:nvSpPr>
          <p:cNvPr id="48" name="Titolo 1"/>
          <p:cNvSpPr txBox="1">
            <a:spLocks/>
          </p:cNvSpPr>
          <p:nvPr/>
        </p:nvSpPr>
        <p:spPr>
          <a:xfrm>
            <a:off x="323528" y="6326298"/>
            <a:ext cx="2376264" cy="295604"/>
          </a:xfrm>
          <a:prstGeom prst="rect">
            <a:avLst/>
          </a:prstGeom>
          <a:ln w="25400" cap="flat" cmpd="sng" algn="ctr">
            <a:solidFill>
              <a:schemeClr val="accent1"/>
            </a:solidFill>
            <a:prstDash val="sysDot"/>
          </a:ln>
        </p:spPr>
        <p:style>
          <a:lnRef idx="2">
            <a:schemeClr val="accent1"/>
          </a:lnRef>
          <a:fillRef idx="1">
            <a:schemeClr val="lt1"/>
          </a:fillRef>
          <a:effectRef idx="0">
            <a:schemeClr val="accent1"/>
          </a:effectRef>
          <a:fontRef idx="minor">
            <a:schemeClr val="dk1"/>
          </a:fontRef>
        </p:style>
        <p:txBody>
          <a:bodyPr anchor="b"/>
          <a:lstStyle>
            <a:lvl1pPr algn="l" rtl="0" eaLnBrk="0" fontAlgn="base" hangingPunct="0">
              <a:spcBef>
                <a:spcPct val="0"/>
              </a:spcBef>
              <a:spcAft>
                <a:spcPct val="0"/>
              </a:spcAft>
              <a:defRPr sz="2000" b="1" i="1" kern="1200">
                <a:solidFill>
                  <a:schemeClr val="bg1"/>
                </a:solidFill>
                <a:latin typeface="Georgia" panose="02040502050405020303" pitchFamily="18" charset="0"/>
                <a:ea typeface="+mn-ea"/>
                <a:cs typeface="+mn-cs"/>
              </a:defRPr>
            </a:lvl1pPr>
            <a:lvl2pPr algn="r" rtl="0" eaLnBrk="0" fontAlgn="base" hangingPunct="0">
              <a:spcBef>
                <a:spcPct val="0"/>
              </a:spcBef>
              <a:spcAft>
                <a:spcPct val="0"/>
              </a:spcAft>
              <a:defRPr sz="2800" b="1">
                <a:solidFill>
                  <a:schemeClr val="dk1"/>
                </a:solidFill>
                <a:latin typeface="+mn-lt"/>
                <a:ea typeface="+mn-ea"/>
                <a:cs typeface="+mn-cs"/>
              </a:defRPr>
            </a:lvl2pPr>
            <a:lvl3pPr algn="r" rtl="0" eaLnBrk="0" fontAlgn="base" hangingPunct="0">
              <a:spcBef>
                <a:spcPct val="0"/>
              </a:spcBef>
              <a:spcAft>
                <a:spcPct val="0"/>
              </a:spcAft>
              <a:defRPr sz="2800" b="1">
                <a:solidFill>
                  <a:schemeClr val="dk1"/>
                </a:solidFill>
                <a:latin typeface="+mn-lt"/>
                <a:ea typeface="+mn-ea"/>
                <a:cs typeface="+mn-cs"/>
              </a:defRPr>
            </a:lvl3pPr>
            <a:lvl4pPr algn="r" rtl="0" eaLnBrk="0" fontAlgn="base" hangingPunct="0">
              <a:spcBef>
                <a:spcPct val="0"/>
              </a:spcBef>
              <a:spcAft>
                <a:spcPct val="0"/>
              </a:spcAft>
              <a:defRPr sz="2800" b="1">
                <a:solidFill>
                  <a:schemeClr val="dk1"/>
                </a:solidFill>
                <a:latin typeface="+mn-lt"/>
                <a:ea typeface="+mn-ea"/>
                <a:cs typeface="+mn-cs"/>
              </a:defRPr>
            </a:lvl4pPr>
            <a:lvl5pPr algn="r" rtl="0" eaLnBrk="0" fontAlgn="base" hangingPunct="0">
              <a:spcBef>
                <a:spcPct val="0"/>
              </a:spcBef>
              <a:spcAft>
                <a:spcPct val="0"/>
              </a:spcAft>
              <a:defRPr sz="2800" b="1">
                <a:solidFill>
                  <a:schemeClr val="dk1"/>
                </a:solidFill>
                <a:latin typeface="+mn-lt"/>
                <a:ea typeface="+mn-ea"/>
                <a:cs typeface="+mn-cs"/>
              </a:defRPr>
            </a:lvl5pPr>
            <a:lvl6pPr marL="457200" algn="l" rtl="0" fontAlgn="base">
              <a:spcBef>
                <a:spcPct val="0"/>
              </a:spcBef>
              <a:spcAft>
                <a:spcPct val="0"/>
              </a:spcAft>
              <a:defRPr sz="3200" b="1">
                <a:solidFill>
                  <a:schemeClr val="dk1"/>
                </a:solidFill>
                <a:latin typeface="+mn-lt"/>
                <a:ea typeface="+mn-ea"/>
                <a:cs typeface="+mn-cs"/>
              </a:defRPr>
            </a:lvl6pPr>
            <a:lvl7pPr marL="914400" algn="l" rtl="0" fontAlgn="base">
              <a:spcBef>
                <a:spcPct val="0"/>
              </a:spcBef>
              <a:spcAft>
                <a:spcPct val="0"/>
              </a:spcAft>
              <a:defRPr sz="3200" b="1">
                <a:solidFill>
                  <a:schemeClr val="dk1"/>
                </a:solidFill>
                <a:latin typeface="+mn-lt"/>
                <a:ea typeface="+mn-ea"/>
                <a:cs typeface="+mn-cs"/>
              </a:defRPr>
            </a:lvl7pPr>
            <a:lvl8pPr marL="1371600" algn="l" rtl="0" fontAlgn="base">
              <a:spcBef>
                <a:spcPct val="0"/>
              </a:spcBef>
              <a:spcAft>
                <a:spcPct val="0"/>
              </a:spcAft>
              <a:defRPr sz="3200" b="1">
                <a:solidFill>
                  <a:schemeClr val="dk1"/>
                </a:solidFill>
                <a:latin typeface="+mn-lt"/>
                <a:ea typeface="+mn-ea"/>
                <a:cs typeface="+mn-cs"/>
              </a:defRPr>
            </a:lvl8pPr>
            <a:lvl9pPr marL="1828800" algn="l" rtl="0" fontAlgn="base">
              <a:spcBef>
                <a:spcPct val="0"/>
              </a:spcBef>
              <a:spcAft>
                <a:spcPct val="0"/>
              </a:spcAft>
              <a:defRPr sz="3200" b="1">
                <a:solidFill>
                  <a:schemeClr val="dk1"/>
                </a:solidFill>
                <a:latin typeface="+mn-lt"/>
                <a:ea typeface="+mn-ea"/>
                <a:cs typeface="+mn-cs"/>
              </a:defRPr>
            </a:lvl9pPr>
          </a:lstStyle>
          <a:p>
            <a:r>
              <a:rPr lang="it-IT" sz="1200">
                <a:solidFill>
                  <a:schemeClr val="accent1">
                    <a:lumMod val="75000"/>
                  </a:schemeClr>
                </a:solidFill>
              </a:rPr>
              <a:t>Debito &gt; 10.000 euro</a:t>
            </a:r>
            <a:endParaRPr lang="it-IT" sz="1200" dirty="0">
              <a:solidFill>
                <a:schemeClr val="accent1">
                  <a:lumMod val="75000"/>
                </a:schemeClr>
              </a:solidFill>
            </a:endParaRPr>
          </a:p>
        </p:txBody>
      </p:sp>
      <p:sp>
        <p:nvSpPr>
          <p:cNvPr id="49" name="Titolo 1"/>
          <p:cNvSpPr txBox="1">
            <a:spLocks/>
          </p:cNvSpPr>
          <p:nvPr/>
        </p:nvSpPr>
        <p:spPr>
          <a:xfrm>
            <a:off x="5796136" y="6326298"/>
            <a:ext cx="2376264" cy="295604"/>
          </a:xfrm>
          <a:prstGeom prst="rect">
            <a:avLst/>
          </a:prstGeom>
          <a:ln w="25400" cap="flat" cmpd="sng" algn="ctr">
            <a:solidFill>
              <a:schemeClr val="accent1"/>
            </a:solidFill>
            <a:prstDash val="sysDot"/>
          </a:ln>
        </p:spPr>
        <p:style>
          <a:lnRef idx="2">
            <a:schemeClr val="accent1"/>
          </a:lnRef>
          <a:fillRef idx="1">
            <a:schemeClr val="lt1"/>
          </a:fillRef>
          <a:effectRef idx="0">
            <a:schemeClr val="accent1"/>
          </a:effectRef>
          <a:fontRef idx="minor">
            <a:schemeClr val="dk1"/>
          </a:fontRef>
        </p:style>
        <p:txBody>
          <a:bodyPr anchor="b"/>
          <a:lstStyle>
            <a:lvl1pPr algn="l" rtl="0" eaLnBrk="0" fontAlgn="base" hangingPunct="0">
              <a:spcBef>
                <a:spcPct val="0"/>
              </a:spcBef>
              <a:spcAft>
                <a:spcPct val="0"/>
              </a:spcAft>
              <a:defRPr sz="2000" b="1" i="1" kern="1200">
                <a:solidFill>
                  <a:schemeClr val="bg1"/>
                </a:solidFill>
                <a:latin typeface="Georgia" panose="02040502050405020303" pitchFamily="18" charset="0"/>
                <a:ea typeface="+mn-ea"/>
                <a:cs typeface="+mn-cs"/>
              </a:defRPr>
            </a:lvl1pPr>
            <a:lvl2pPr algn="r" rtl="0" eaLnBrk="0" fontAlgn="base" hangingPunct="0">
              <a:spcBef>
                <a:spcPct val="0"/>
              </a:spcBef>
              <a:spcAft>
                <a:spcPct val="0"/>
              </a:spcAft>
              <a:defRPr sz="2800" b="1">
                <a:solidFill>
                  <a:schemeClr val="dk1"/>
                </a:solidFill>
                <a:latin typeface="+mn-lt"/>
                <a:ea typeface="+mn-ea"/>
                <a:cs typeface="+mn-cs"/>
              </a:defRPr>
            </a:lvl2pPr>
            <a:lvl3pPr algn="r" rtl="0" eaLnBrk="0" fontAlgn="base" hangingPunct="0">
              <a:spcBef>
                <a:spcPct val="0"/>
              </a:spcBef>
              <a:spcAft>
                <a:spcPct val="0"/>
              </a:spcAft>
              <a:defRPr sz="2800" b="1">
                <a:solidFill>
                  <a:schemeClr val="dk1"/>
                </a:solidFill>
                <a:latin typeface="+mn-lt"/>
                <a:ea typeface="+mn-ea"/>
                <a:cs typeface="+mn-cs"/>
              </a:defRPr>
            </a:lvl3pPr>
            <a:lvl4pPr algn="r" rtl="0" eaLnBrk="0" fontAlgn="base" hangingPunct="0">
              <a:spcBef>
                <a:spcPct val="0"/>
              </a:spcBef>
              <a:spcAft>
                <a:spcPct val="0"/>
              </a:spcAft>
              <a:defRPr sz="2800" b="1">
                <a:solidFill>
                  <a:schemeClr val="dk1"/>
                </a:solidFill>
                <a:latin typeface="+mn-lt"/>
                <a:ea typeface="+mn-ea"/>
                <a:cs typeface="+mn-cs"/>
              </a:defRPr>
            </a:lvl4pPr>
            <a:lvl5pPr algn="r" rtl="0" eaLnBrk="0" fontAlgn="base" hangingPunct="0">
              <a:spcBef>
                <a:spcPct val="0"/>
              </a:spcBef>
              <a:spcAft>
                <a:spcPct val="0"/>
              </a:spcAft>
              <a:defRPr sz="2800" b="1">
                <a:solidFill>
                  <a:schemeClr val="dk1"/>
                </a:solidFill>
                <a:latin typeface="+mn-lt"/>
                <a:ea typeface="+mn-ea"/>
                <a:cs typeface="+mn-cs"/>
              </a:defRPr>
            </a:lvl5pPr>
            <a:lvl6pPr marL="457200" algn="l" rtl="0" fontAlgn="base">
              <a:spcBef>
                <a:spcPct val="0"/>
              </a:spcBef>
              <a:spcAft>
                <a:spcPct val="0"/>
              </a:spcAft>
              <a:defRPr sz="3200" b="1">
                <a:solidFill>
                  <a:schemeClr val="dk1"/>
                </a:solidFill>
                <a:latin typeface="+mn-lt"/>
                <a:ea typeface="+mn-ea"/>
                <a:cs typeface="+mn-cs"/>
              </a:defRPr>
            </a:lvl6pPr>
            <a:lvl7pPr marL="914400" algn="l" rtl="0" fontAlgn="base">
              <a:spcBef>
                <a:spcPct val="0"/>
              </a:spcBef>
              <a:spcAft>
                <a:spcPct val="0"/>
              </a:spcAft>
              <a:defRPr sz="3200" b="1">
                <a:solidFill>
                  <a:schemeClr val="dk1"/>
                </a:solidFill>
                <a:latin typeface="+mn-lt"/>
                <a:ea typeface="+mn-ea"/>
                <a:cs typeface="+mn-cs"/>
              </a:defRPr>
            </a:lvl7pPr>
            <a:lvl8pPr marL="1371600" algn="l" rtl="0" fontAlgn="base">
              <a:spcBef>
                <a:spcPct val="0"/>
              </a:spcBef>
              <a:spcAft>
                <a:spcPct val="0"/>
              </a:spcAft>
              <a:defRPr sz="3200" b="1">
                <a:solidFill>
                  <a:schemeClr val="dk1"/>
                </a:solidFill>
                <a:latin typeface="+mn-lt"/>
                <a:ea typeface="+mn-ea"/>
                <a:cs typeface="+mn-cs"/>
              </a:defRPr>
            </a:lvl8pPr>
            <a:lvl9pPr marL="1828800" algn="l" rtl="0" fontAlgn="base">
              <a:spcBef>
                <a:spcPct val="0"/>
              </a:spcBef>
              <a:spcAft>
                <a:spcPct val="0"/>
              </a:spcAft>
              <a:defRPr sz="3200" b="1">
                <a:solidFill>
                  <a:schemeClr val="dk1"/>
                </a:solidFill>
                <a:latin typeface="+mn-lt"/>
                <a:ea typeface="+mn-ea"/>
                <a:cs typeface="+mn-cs"/>
              </a:defRPr>
            </a:lvl9pPr>
          </a:lstStyle>
          <a:p>
            <a:r>
              <a:rPr lang="it-IT" sz="1200" dirty="0">
                <a:solidFill>
                  <a:schemeClr val="accent1">
                    <a:lumMod val="75000"/>
                  </a:schemeClr>
                </a:solidFill>
              </a:rPr>
              <a:t>Debito &gt; 20.000 euro</a:t>
            </a:r>
          </a:p>
        </p:txBody>
      </p:sp>
    </p:spTree>
    <p:extLst>
      <p:ext uri="{BB962C8B-B14F-4D97-AF65-F5344CB8AC3E}">
        <p14:creationId xmlns:p14="http://schemas.microsoft.com/office/powerpoint/2010/main" val="14177446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Segnaposto contenuto 4"/>
          <p:cNvGraphicFramePr>
            <a:graphicFrameLocks noGrp="1"/>
          </p:cNvGraphicFramePr>
          <p:nvPr>
            <p:ph idx="1"/>
          </p:nvPr>
        </p:nvGraphicFramePr>
        <p:xfrm>
          <a:off x="323528" y="5517233"/>
          <a:ext cx="1656184" cy="10557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egnaposto numero diapositiva 3"/>
          <p:cNvSpPr>
            <a:spLocks noGrp="1"/>
          </p:cNvSpPr>
          <p:nvPr>
            <p:ph type="sldNum" sz="quarter" idx="12"/>
          </p:nvPr>
        </p:nvSpPr>
        <p:spPr/>
        <p:txBody>
          <a:bodyPr/>
          <a:lstStyle/>
          <a:p>
            <a:fld id="{3EE28D72-AD8D-4ABB-9BE4-56994EF9A656}" type="slidenum">
              <a:rPr lang="en-US" smtClean="0"/>
              <a:pPr/>
              <a:t>7</a:t>
            </a:fld>
            <a:endParaRPr lang="en-US" dirty="0"/>
          </a:p>
        </p:txBody>
      </p:sp>
      <p:sp>
        <p:nvSpPr>
          <p:cNvPr id="30" name="Title 1"/>
          <p:cNvSpPr txBox="1">
            <a:spLocks/>
          </p:cNvSpPr>
          <p:nvPr/>
        </p:nvSpPr>
        <p:spPr>
          <a:xfrm>
            <a:off x="1475656" y="602798"/>
            <a:ext cx="6048672" cy="434429"/>
          </a:xfrm>
          <a:prstGeom prst="rect">
            <a:avLst/>
          </a:prstGeom>
        </p:spPr>
        <p:txBody>
          <a:bodyPr anchor="b"/>
          <a:lstStyle>
            <a:lvl1pPr algn="l" rtl="0" eaLnBrk="0" fontAlgn="base" hangingPunct="0">
              <a:spcBef>
                <a:spcPct val="0"/>
              </a:spcBef>
              <a:spcAft>
                <a:spcPct val="0"/>
              </a:spcAft>
              <a:defRPr sz="2000" b="1" i="1" kern="1200">
                <a:solidFill>
                  <a:schemeClr val="bg1"/>
                </a:solidFill>
                <a:latin typeface="Georgia" panose="02040502050405020303" pitchFamily="18" charset="0"/>
                <a:ea typeface="Calibri" charset="0"/>
                <a:cs typeface="Calibri" charset="0"/>
              </a:defRPr>
            </a:lvl1pPr>
            <a:lvl2pPr algn="r" rtl="0" eaLnBrk="0" fontAlgn="base" hangingPunct="0">
              <a:spcBef>
                <a:spcPct val="0"/>
              </a:spcBef>
              <a:spcAft>
                <a:spcPct val="0"/>
              </a:spcAft>
              <a:defRPr sz="2800" b="1">
                <a:solidFill>
                  <a:srgbClr val="0091C6"/>
                </a:solidFill>
                <a:latin typeface="Arial" charset="0"/>
                <a:ea typeface="ＭＳ Ｐゴシック" charset="0"/>
                <a:cs typeface="Arial" charset="0"/>
              </a:defRPr>
            </a:lvl2pPr>
            <a:lvl3pPr algn="r" rtl="0" eaLnBrk="0" fontAlgn="base" hangingPunct="0">
              <a:spcBef>
                <a:spcPct val="0"/>
              </a:spcBef>
              <a:spcAft>
                <a:spcPct val="0"/>
              </a:spcAft>
              <a:defRPr sz="2800" b="1">
                <a:solidFill>
                  <a:srgbClr val="0091C6"/>
                </a:solidFill>
                <a:latin typeface="Arial" charset="0"/>
                <a:ea typeface="ＭＳ Ｐゴシック" charset="0"/>
                <a:cs typeface="Arial" charset="0"/>
              </a:defRPr>
            </a:lvl3pPr>
            <a:lvl4pPr algn="r" rtl="0" eaLnBrk="0" fontAlgn="base" hangingPunct="0">
              <a:spcBef>
                <a:spcPct val="0"/>
              </a:spcBef>
              <a:spcAft>
                <a:spcPct val="0"/>
              </a:spcAft>
              <a:defRPr sz="2800" b="1">
                <a:solidFill>
                  <a:srgbClr val="0091C6"/>
                </a:solidFill>
                <a:latin typeface="Arial" charset="0"/>
                <a:ea typeface="ＭＳ Ｐゴシック" charset="0"/>
                <a:cs typeface="Arial" charset="0"/>
              </a:defRPr>
            </a:lvl4pPr>
            <a:lvl5pPr algn="r" rtl="0" eaLnBrk="0" fontAlgn="base" hangingPunct="0">
              <a:spcBef>
                <a:spcPct val="0"/>
              </a:spcBef>
              <a:spcAft>
                <a:spcPct val="0"/>
              </a:spcAft>
              <a:defRPr sz="2800" b="1">
                <a:solidFill>
                  <a:srgbClr val="0091C6"/>
                </a:solidFill>
                <a:latin typeface="Arial" charset="0"/>
                <a:ea typeface="ＭＳ Ｐゴシック" charset="0"/>
                <a:cs typeface="Arial" charset="0"/>
              </a:defRPr>
            </a:lvl5pPr>
            <a:lvl6pPr marL="457200" algn="l" rtl="0" fontAlgn="base">
              <a:spcBef>
                <a:spcPct val="0"/>
              </a:spcBef>
              <a:spcAft>
                <a:spcPct val="0"/>
              </a:spcAft>
              <a:defRPr sz="3200" b="1">
                <a:solidFill>
                  <a:schemeClr val="tx1"/>
                </a:solidFill>
                <a:latin typeface="Arial" charset="0"/>
                <a:cs typeface="Arial" charset="0"/>
              </a:defRPr>
            </a:lvl6pPr>
            <a:lvl7pPr marL="914400" algn="l" rtl="0" fontAlgn="base">
              <a:spcBef>
                <a:spcPct val="0"/>
              </a:spcBef>
              <a:spcAft>
                <a:spcPct val="0"/>
              </a:spcAft>
              <a:defRPr sz="3200" b="1">
                <a:solidFill>
                  <a:schemeClr val="tx1"/>
                </a:solidFill>
                <a:latin typeface="Arial" charset="0"/>
                <a:cs typeface="Arial" charset="0"/>
              </a:defRPr>
            </a:lvl7pPr>
            <a:lvl8pPr marL="1371600" algn="l" rtl="0" fontAlgn="base">
              <a:spcBef>
                <a:spcPct val="0"/>
              </a:spcBef>
              <a:spcAft>
                <a:spcPct val="0"/>
              </a:spcAft>
              <a:defRPr sz="3200" b="1">
                <a:solidFill>
                  <a:schemeClr val="tx1"/>
                </a:solidFill>
                <a:latin typeface="Arial" charset="0"/>
                <a:cs typeface="Arial" charset="0"/>
              </a:defRPr>
            </a:lvl8pPr>
            <a:lvl9pPr marL="1828800" algn="l" rtl="0" fontAlgn="base">
              <a:spcBef>
                <a:spcPct val="0"/>
              </a:spcBef>
              <a:spcAft>
                <a:spcPct val="0"/>
              </a:spcAft>
              <a:defRPr sz="3200" b="1">
                <a:solidFill>
                  <a:schemeClr val="tx1"/>
                </a:solidFill>
                <a:latin typeface="Arial" charset="0"/>
                <a:cs typeface="Arial" charset="0"/>
              </a:defRPr>
            </a:lvl9pPr>
          </a:lstStyle>
          <a:p>
            <a:r>
              <a:rPr lang="it-IT" dirty="0"/>
              <a:t>Principali modifiche : prima   --- dopo </a:t>
            </a:r>
          </a:p>
        </p:txBody>
      </p:sp>
      <p:sp>
        <p:nvSpPr>
          <p:cNvPr id="12" name="Stella a 7 punte 11"/>
          <p:cNvSpPr/>
          <p:nvPr/>
        </p:nvSpPr>
        <p:spPr>
          <a:xfrm>
            <a:off x="7092280" y="1844824"/>
            <a:ext cx="1656184" cy="1224136"/>
          </a:xfrm>
          <a:prstGeom prst="star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t>News</a:t>
            </a:r>
          </a:p>
        </p:txBody>
      </p:sp>
      <p:sp>
        <p:nvSpPr>
          <p:cNvPr id="13" name="CasellaDiTesto 12"/>
          <p:cNvSpPr txBox="1"/>
          <p:nvPr/>
        </p:nvSpPr>
        <p:spPr>
          <a:xfrm>
            <a:off x="755576" y="1844824"/>
            <a:ext cx="2160240" cy="1169551"/>
          </a:xfrm>
          <a:prstGeom prst="rect">
            <a:avLst/>
          </a:prstGeom>
          <a:noFill/>
        </p:spPr>
        <p:txBody>
          <a:bodyPr wrap="square" rtlCol="0">
            <a:spAutoFit/>
          </a:bodyPr>
          <a:lstStyle/>
          <a:p>
            <a:pPr algn="ctr"/>
            <a:r>
              <a:rPr lang="it-IT" b="1" dirty="0" smtClean="0">
                <a:solidFill>
                  <a:schemeClr val="accent1">
                    <a:lumMod val="75000"/>
                  </a:schemeClr>
                </a:solidFill>
              </a:rPr>
              <a:t>COMPENSAZIONE</a:t>
            </a:r>
            <a:r>
              <a:rPr lang="it-IT" dirty="0" smtClean="0">
                <a:solidFill>
                  <a:schemeClr val="accent1">
                    <a:lumMod val="75000"/>
                  </a:schemeClr>
                </a:solidFill>
              </a:rPr>
              <a:t> </a:t>
            </a:r>
            <a:r>
              <a:rPr lang="it-IT" dirty="0">
                <a:solidFill>
                  <a:schemeClr val="accent1">
                    <a:lumMod val="75000"/>
                  </a:schemeClr>
                </a:solidFill>
              </a:rPr>
              <a:t>compensare crediti di qualunque natura con debiti tributari o atti esecutivi</a:t>
            </a:r>
          </a:p>
        </p:txBody>
      </p:sp>
      <p:sp>
        <p:nvSpPr>
          <p:cNvPr id="22" name="CasellaDiTesto 21"/>
          <p:cNvSpPr txBox="1"/>
          <p:nvPr/>
        </p:nvSpPr>
        <p:spPr>
          <a:xfrm>
            <a:off x="2411760" y="3339569"/>
            <a:ext cx="2160240" cy="1169551"/>
          </a:xfrm>
          <a:prstGeom prst="rect">
            <a:avLst/>
          </a:prstGeom>
          <a:noFill/>
        </p:spPr>
        <p:txBody>
          <a:bodyPr wrap="square" rtlCol="0">
            <a:spAutoFit/>
          </a:bodyPr>
          <a:lstStyle/>
          <a:p>
            <a:pPr algn="ctr"/>
            <a:r>
              <a:rPr lang="it-IT" b="1" dirty="0">
                <a:solidFill>
                  <a:schemeClr val="accent1">
                    <a:lumMod val="75000"/>
                  </a:schemeClr>
                </a:solidFill>
              </a:rPr>
              <a:t>SERVIZI DIGITALI</a:t>
            </a:r>
            <a:r>
              <a:rPr lang="it-IT" dirty="0">
                <a:solidFill>
                  <a:schemeClr val="accent1">
                    <a:lumMod val="75000"/>
                  </a:schemeClr>
                </a:solidFill>
              </a:rPr>
              <a:t> </a:t>
            </a:r>
            <a:r>
              <a:rPr lang="it-IT" dirty="0" smtClean="0">
                <a:solidFill>
                  <a:schemeClr val="accent1">
                    <a:lumMod val="75000"/>
                  </a:schemeClr>
                </a:solidFill>
              </a:rPr>
              <a:t>possibilità per il </a:t>
            </a:r>
            <a:r>
              <a:rPr lang="it-IT" dirty="0">
                <a:solidFill>
                  <a:schemeClr val="accent1">
                    <a:lumMod val="75000"/>
                  </a:schemeClr>
                </a:solidFill>
              </a:rPr>
              <a:t>cittadino di attivare modalità digitali di dialogo con la PA</a:t>
            </a:r>
          </a:p>
        </p:txBody>
      </p:sp>
      <p:sp>
        <p:nvSpPr>
          <p:cNvPr id="24" name="CasellaDiTesto 23"/>
          <p:cNvSpPr txBox="1"/>
          <p:nvPr/>
        </p:nvSpPr>
        <p:spPr>
          <a:xfrm>
            <a:off x="4562759" y="2060267"/>
            <a:ext cx="2160240" cy="738664"/>
          </a:xfrm>
          <a:prstGeom prst="rect">
            <a:avLst/>
          </a:prstGeom>
          <a:noFill/>
        </p:spPr>
        <p:txBody>
          <a:bodyPr wrap="square" rtlCol="0">
            <a:spAutoFit/>
          </a:bodyPr>
          <a:lstStyle/>
          <a:p>
            <a:pPr algn="ctr"/>
            <a:r>
              <a:rPr lang="it-IT" b="1" dirty="0">
                <a:solidFill>
                  <a:schemeClr val="accent1">
                    <a:lumMod val="75000"/>
                  </a:schemeClr>
                </a:solidFill>
              </a:rPr>
              <a:t>Servizi di REMIND </a:t>
            </a:r>
            <a:r>
              <a:rPr lang="it-IT" dirty="0">
                <a:solidFill>
                  <a:schemeClr val="accent1">
                    <a:lumMod val="75000"/>
                  </a:schemeClr>
                </a:solidFill>
              </a:rPr>
              <a:t> utilizzo di sistemi di sollecito / </a:t>
            </a:r>
            <a:r>
              <a:rPr lang="it-IT" dirty="0" err="1">
                <a:solidFill>
                  <a:schemeClr val="accent1">
                    <a:lumMod val="75000"/>
                  </a:schemeClr>
                </a:solidFill>
              </a:rPr>
              <a:t>remind</a:t>
            </a:r>
            <a:endParaRPr lang="it-IT" dirty="0">
              <a:solidFill>
                <a:schemeClr val="accent1">
                  <a:lumMod val="75000"/>
                </a:schemeClr>
              </a:solidFill>
            </a:endParaRPr>
          </a:p>
        </p:txBody>
      </p:sp>
      <p:sp>
        <p:nvSpPr>
          <p:cNvPr id="9" name="CasellaDiTesto 8"/>
          <p:cNvSpPr txBox="1"/>
          <p:nvPr/>
        </p:nvSpPr>
        <p:spPr>
          <a:xfrm>
            <a:off x="1979712" y="5157192"/>
            <a:ext cx="2160240" cy="738664"/>
          </a:xfrm>
          <a:prstGeom prst="rect">
            <a:avLst/>
          </a:prstGeom>
          <a:noFill/>
        </p:spPr>
        <p:txBody>
          <a:bodyPr wrap="square" rtlCol="0">
            <a:spAutoFit/>
          </a:bodyPr>
          <a:lstStyle/>
          <a:p>
            <a:pPr algn="ctr"/>
            <a:r>
              <a:rPr lang="it-IT" b="1" dirty="0" smtClean="0">
                <a:solidFill>
                  <a:schemeClr val="accent1">
                    <a:lumMod val="75000"/>
                  </a:schemeClr>
                </a:solidFill>
              </a:rPr>
              <a:t>Situazioni socio economiche difficili</a:t>
            </a:r>
            <a:r>
              <a:rPr lang="it-IT" dirty="0" smtClean="0">
                <a:solidFill>
                  <a:schemeClr val="accent1">
                    <a:lumMod val="75000"/>
                  </a:schemeClr>
                </a:solidFill>
              </a:rPr>
              <a:t> identificazione criteri</a:t>
            </a:r>
            <a:endParaRPr lang="it-IT" dirty="0">
              <a:solidFill>
                <a:schemeClr val="accent1">
                  <a:lumMod val="75000"/>
                </a:schemeClr>
              </a:solidFill>
            </a:endParaRPr>
          </a:p>
        </p:txBody>
      </p:sp>
      <p:sp>
        <p:nvSpPr>
          <p:cNvPr id="10" name="CasellaDiTesto 9"/>
          <p:cNvSpPr txBox="1"/>
          <p:nvPr/>
        </p:nvSpPr>
        <p:spPr>
          <a:xfrm>
            <a:off x="5292080" y="4251397"/>
            <a:ext cx="2160240" cy="738664"/>
          </a:xfrm>
          <a:prstGeom prst="rect">
            <a:avLst/>
          </a:prstGeom>
          <a:noFill/>
        </p:spPr>
        <p:txBody>
          <a:bodyPr wrap="square" rtlCol="0">
            <a:spAutoFit/>
          </a:bodyPr>
          <a:lstStyle/>
          <a:p>
            <a:pPr algn="ctr"/>
            <a:r>
              <a:rPr lang="it-IT" b="1" dirty="0" smtClean="0">
                <a:solidFill>
                  <a:schemeClr val="accent1">
                    <a:lumMod val="75000"/>
                  </a:schemeClr>
                </a:solidFill>
              </a:rPr>
              <a:t>PEC e Domicilio digitale</a:t>
            </a:r>
            <a:r>
              <a:rPr lang="it-IT" dirty="0" smtClean="0">
                <a:solidFill>
                  <a:schemeClr val="accent1">
                    <a:lumMod val="75000"/>
                  </a:schemeClr>
                </a:solidFill>
              </a:rPr>
              <a:t> per il recapito di comunicazioni </a:t>
            </a:r>
            <a:r>
              <a:rPr lang="it-IT" smtClean="0">
                <a:solidFill>
                  <a:schemeClr val="accent1">
                    <a:lumMod val="75000"/>
                  </a:schemeClr>
                </a:solidFill>
              </a:rPr>
              <a:t>e atti</a:t>
            </a:r>
            <a:endParaRPr lang="it-IT" dirty="0">
              <a:solidFill>
                <a:schemeClr val="accent1">
                  <a:lumMod val="75000"/>
                </a:schemeClr>
              </a:solidFill>
            </a:endParaRPr>
          </a:p>
        </p:txBody>
      </p:sp>
    </p:spTree>
    <p:extLst>
      <p:ext uri="{BB962C8B-B14F-4D97-AF65-F5344CB8AC3E}">
        <p14:creationId xmlns:p14="http://schemas.microsoft.com/office/powerpoint/2010/main" val="330932400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lt;root reqver=&quot;23045&quot;&gt;&lt;version val=&quot;25140&quot;/&gt;&lt;CPresentation id=&quot;1&quot;&gt;&lt;m_precDefaultNumber&gt;&lt;m_yearfmt&gt;&lt;begin val=&quot;0&quot;/&gt;&lt;end val=&quot;4&quot;/&gt;&lt;/m_yearfmt&gt;&lt;/m_precDefaultNumber&gt;&lt;m_precDefaultPercent&gt;&lt;m_yearfmt&gt;&lt;begin val=&quot;0&quot;/&gt;&lt;end val=&quot;4&quot;/&gt;&lt;/m_yearfmt&gt;&lt;/m_precDefaultPercent&gt;&lt;m_precDefaultDate&gt;&lt;m_bNumberIsYear val=&quot;0&quot;/&gt;&lt;m_strFormatTime&gt;%d/%m/%Y&lt;/m_strFormatTime&gt;&lt;m_yearfmt&gt;&lt;begin val=&quot;0&quot;/&gt;&lt;end val=&quot;0&quot;/&gt;&lt;/m_yearfmt&gt;&lt;/m_precDefaultDate&gt;&lt;m_precDefaultYear&gt;&lt;m_bNumberIsYear val=&quot;0&quot;/&gt;&lt;m_strFormatTime&gt;%Y&lt;/m_strFormatTime&gt;&lt;m_yearfmt&gt;&lt;begin val=&quot;0&quot;/&gt;&lt;end val=&quot;0&quot;/&gt;&lt;/m_yearfmt&gt;&lt;/m_precDefaultYear&gt;&lt;m_precDefaultQuarter&gt;&lt;m_bNumberIsYear val=&quot;0&quot;/&gt;&lt;m_strFormatTime&gt;Q%5&lt;/m_strFormatTime&gt;&lt;m_yearfmt&gt;&lt;begin val=&quot;0&quot;/&gt;&lt;end val=&quot;4&quot;/&gt;&lt;/m_yearfmt&gt;&lt;/m_precDefaultQuarter&gt;&lt;m_precDefaultMonth&gt;&lt;m_bNumberIsYear val=&quot;0&quot;/&gt;&lt;m_strFormatTime&gt;%1&lt;/m_strFormatTime&gt;&lt;m_yearfmt&gt;&lt;begin val=&quot;0&quot;/&gt;&lt;end val=&quot;4&quot;/&gt;&lt;/m_yearfmt&gt;&lt;/m_precDefaultMonth&gt;&lt;m_precDefaultWeek&gt;&lt;m_bNumberIsYear val=&quot;0&quot;/&gt;&lt;m_strFormatTime&gt;%4&lt;/m_strFormatTime&gt;&lt;m_yearfmt&gt;&lt;begin val=&quot;0&quot;/&gt;&lt;end val=&quot;4&quot;/&gt;&lt;/m_yearfmt&gt;&lt;/m_precDefaultWeek&gt;&lt;m_precDefaultDay&gt;&lt;m_bNumberIsYear val=&quot;0&quot;/&gt;&lt;m_strFormatTime&gt;%#d&lt;/m_strFormatTime&gt;&lt;m_yearfmt&gt;&lt;begin val=&quot;0&quot;/&gt;&lt;end val=&quot;4&quot;/&gt;&lt;/m_yearfmt&gt;&lt;/m_precDefaultDay&gt;&lt;m_mruColor&gt;&lt;m_vecMRU length=&quot;0&quot;/&gt;&lt;/m_mruColor&gt;&lt;m_eweekdayFirstOfWeek val=&quot;2&quot;/&gt;&lt;m_eweekdayFirstOfWorkweek val=&quot;2&quot;/&gt;&lt;m_eweekdayFirstOfWeekend val=&quot;7&quot;/&gt;&lt;/CPresentation&gt;&lt;/root&gt;"/>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1_schema_slides">
  <a:themeElements>
    <a:clrScheme name="PwC Red">
      <a:dk1>
        <a:srgbClr val="000000"/>
      </a:dk1>
      <a:lt1>
        <a:srgbClr val="FFFFFF"/>
      </a:lt1>
      <a:dk2>
        <a:srgbClr val="E0301E"/>
      </a:dk2>
      <a:lt2>
        <a:srgbClr val="FFFFFF"/>
      </a:lt2>
      <a:accent1>
        <a:srgbClr val="E0301E"/>
      </a:accent1>
      <a:accent2>
        <a:srgbClr val="A32020"/>
      </a:accent2>
      <a:accent3>
        <a:srgbClr val="DB536A"/>
      </a:accent3>
      <a:accent4>
        <a:srgbClr val="602320"/>
      </a:accent4>
      <a:accent5>
        <a:srgbClr val="FFB600"/>
      </a:accent5>
      <a:accent6>
        <a:srgbClr val="DC6900"/>
      </a:accent6>
      <a:hlink>
        <a:srgbClr val="E0301E"/>
      </a:hlink>
      <a:folHlink>
        <a:srgbClr val="E0301E"/>
      </a:folHlink>
    </a:clrScheme>
    <a:fontScheme name="Personalizzato 1">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30832</TotalTime>
  <Words>1092</Words>
  <Application>Microsoft Office PowerPoint</Application>
  <PresentationFormat>Presentazione su schermo (4:3)</PresentationFormat>
  <Paragraphs>150</Paragraphs>
  <Slides>7</Slides>
  <Notes>1</Notes>
  <HiddenSlides>0</HiddenSlides>
  <MMClips>0</MMClips>
  <ScaleCrop>false</ScaleCrop>
  <HeadingPairs>
    <vt:vector size="8" baseType="variant">
      <vt:variant>
        <vt:lpstr>Caratteri utilizzati</vt:lpstr>
      </vt:variant>
      <vt:variant>
        <vt:i4>6</vt:i4>
      </vt:variant>
      <vt:variant>
        <vt:lpstr>Tema</vt:lpstr>
      </vt:variant>
      <vt:variant>
        <vt:i4>1</vt:i4>
      </vt:variant>
      <vt:variant>
        <vt:lpstr>Server OLE incorporati</vt:lpstr>
      </vt:variant>
      <vt:variant>
        <vt:i4>1</vt:i4>
      </vt:variant>
      <vt:variant>
        <vt:lpstr>Titoli diapositive</vt:lpstr>
      </vt:variant>
      <vt:variant>
        <vt:i4>7</vt:i4>
      </vt:variant>
    </vt:vector>
  </HeadingPairs>
  <TitlesOfParts>
    <vt:vector size="15" baseType="lpstr">
      <vt:lpstr>ＭＳ Ｐゴシック</vt:lpstr>
      <vt:lpstr>Arial</vt:lpstr>
      <vt:lpstr>Calibri</vt:lpstr>
      <vt:lpstr>Georgia</vt:lpstr>
      <vt:lpstr>Segoe UI Light</vt:lpstr>
      <vt:lpstr>Times New Roman</vt:lpstr>
      <vt:lpstr>1_schema_slides</vt:lpstr>
      <vt:lpstr>think-cell Slide</vt:lpstr>
      <vt:lpstr>Regolamento per la gestione della Riscossione delle Entrate Comunali  Commissione Bilancio 29 marzo 2021</vt:lpstr>
      <vt:lpstr>Riforma della Riscossione  - Legge 160/2019 e Decreto Fiscale L.157/2019  Principali innovazioni</vt:lpstr>
      <vt:lpstr>Punti principali di intervento </vt:lpstr>
      <vt:lpstr>Principali evidenze</vt:lpstr>
      <vt:lpstr>Presentazione standard di PowerPoint</vt:lpstr>
      <vt:lpstr>Principali differenze </vt:lpstr>
      <vt:lpstr>Presentazione standard di PowerPoint</vt:lpstr>
    </vt:vector>
  </TitlesOfParts>
  <Company>Regione Basilicata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INFORMAZIONE E PUBBLICITA’</dc:title>
  <dc:creator>Administrator [NOME-CF17FBA34A]</dc:creator>
  <cp:lastModifiedBy>Giovanna Luigia Aprigliano</cp:lastModifiedBy>
  <cp:revision>1504</cp:revision>
  <cp:lastPrinted>2021-03-25T10:31:40Z</cp:lastPrinted>
  <dcterms:created xsi:type="dcterms:W3CDTF">2010-07-07T07:39:51Z</dcterms:created>
  <dcterms:modified xsi:type="dcterms:W3CDTF">2021-03-25T10:31:50Z</dcterms:modified>
</cp:coreProperties>
</file>