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9" r:id="rId6"/>
  </p:sldIdLst>
  <p:sldSz cx="20104100" cy="11309350"/>
  <p:notesSz cx="20104100" cy="1130935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 Black" panose="020F0502020204030203" pitchFamily="3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vFFx3pTiAd6hRqfWFQWNVg5Bn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9C8A82-7090-4C52-8A7A-7D57C73AC7BC}">
  <a:tblStyle styleId="{579C8A82-7090-4C52-8A7A-7D57C73AC7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0" y="38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" name="Google Shape;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45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5593545"/>
            <a:ext cx="20104100" cy="5715000"/>
          </a:xfrm>
          <a:custGeom>
            <a:avLst/>
            <a:gdLst/>
            <a:ahLst/>
            <a:cxnLst/>
            <a:rect l="l" t="t" r="r" b="b"/>
            <a:pathLst>
              <a:path w="20104100" h="5715000" extrusionOk="0">
                <a:moveTo>
                  <a:pt x="20104099" y="0"/>
                </a:moveTo>
                <a:lnTo>
                  <a:pt x="0" y="0"/>
                </a:lnTo>
                <a:lnTo>
                  <a:pt x="0" y="5715005"/>
                </a:lnTo>
                <a:lnTo>
                  <a:pt x="20104099" y="5715005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2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20104100" cy="5593715"/>
          </a:xfrm>
          <a:custGeom>
            <a:avLst/>
            <a:gdLst/>
            <a:ahLst/>
            <a:cxnLst/>
            <a:rect l="l" t="t" r="r" b="b"/>
            <a:pathLst>
              <a:path w="20104100" h="5593715" extrusionOk="0">
                <a:moveTo>
                  <a:pt x="0" y="5593547"/>
                </a:moveTo>
                <a:lnTo>
                  <a:pt x="20104099" y="5593547"/>
                </a:lnTo>
                <a:lnTo>
                  <a:pt x="20104099" y="0"/>
                </a:lnTo>
                <a:lnTo>
                  <a:pt x="0" y="0"/>
                </a:lnTo>
                <a:lnTo>
                  <a:pt x="0" y="559354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023917" y="295929"/>
            <a:ext cx="18056263" cy="109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23917" y="295929"/>
            <a:ext cx="18056263" cy="109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23917" y="295929"/>
            <a:ext cx="18056263" cy="109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- In alto" type="tx">
  <p:cSld name="Titolo - In alt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36813"/>
            <a:ext cx="1628860" cy="23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5"/>
          <p:cNvSpPr/>
          <p:nvPr/>
        </p:nvSpPr>
        <p:spPr>
          <a:xfrm>
            <a:off x="0" y="0"/>
            <a:ext cx="227124" cy="1678384"/>
          </a:xfrm>
          <a:prstGeom prst="rect">
            <a:avLst/>
          </a:prstGeom>
          <a:solidFill>
            <a:srgbClr val="EB212E"/>
          </a:solidFill>
          <a:ln>
            <a:noFill/>
          </a:ln>
        </p:spPr>
        <p:txBody>
          <a:bodyPr spcFirstLastPara="1" wrap="square" lIns="58897" tIns="58897" rIns="58897" bIns="58897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319" b="0" i="0" u="none" strike="noStrike" cap="none">
              <a:solidFill>
                <a:srgbClr val="8387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14432" y="419436"/>
            <a:ext cx="18282974" cy="83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72000" rIns="50800" bIns="72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5101">
                <a:solidFill>
                  <a:schemeClr val="accent5"/>
                </a:solidFill>
              </a:defRPr>
            </a:lvl1pPr>
            <a:lvl2pPr lvl="1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2pPr>
            <a:lvl3pPr lvl="2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3pPr>
            <a:lvl4pPr lvl="3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4pPr>
            <a:lvl5pPr lvl="4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5pPr>
            <a:lvl6pPr lvl="5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6pPr>
            <a:lvl7pPr lvl="6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7pPr>
            <a:lvl8pPr lvl="7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8pPr>
            <a:lvl9pPr lvl="8" algn="l">
              <a:lnSpc>
                <a:spcPct val="80000"/>
              </a:lnSpc>
              <a:spcBef>
                <a:spcPts val="3246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9097523" y="10624851"/>
            <a:ext cx="628852" cy="53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319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6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023917" y="295929"/>
            <a:ext cx="18056263" cy="109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0" b="1" i="0" u="none" strike="noStrike" cap="none">
                <a:solidFill>
                  <a:srgbClr val="FF00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023917" y="1987762"/>
            <a:ext cx="18056263" cy="255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4128849" y="7209331"/>
            <a:ext cx="11850300" cy="2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it-IT" sz="4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WhatsApp Chatbot: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it-IT" sz="4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Dati di accesso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1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it-IT" sz="3400" b="1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Maggio 2023</a:t>
            </a: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6768380" y="0"/>
            <a:ext cx="6569433" cy="71076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9097523" y="10624351"/>
            <a:ext cx="628852" cy="53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38" tIns="41738" rIns="41738" bIns="41738" anchor="ctr" anchorCtr="0">
            <a:noAutofit/>
          </a:bodyPr>
          <a:lstStyle/>
          <a:p>
            <a:fld id="{00000000-1234-1234-1234-123412341234}" type="slidenum">
              <a:rPr lang="it-IT"/>
              <a:pPr/>
              <a:t>2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14432" y="419934"/>
            <a:ext cx="18282975" cy="8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897" tIns="83476" rIns="58897" bIns="83476" anchor="ctr" anchorCtr="0">
            <a:noAutofit/>
          </a:bodyPr>
          <a:lstStyle/>
          <a:p>
            <a:r>
              <a:rPr lang="it-IT" b="1" err="1">
                <a:solidFill>
                  <a:srgbClr val="EB212E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it-IT">
                <a:solidFill>
                  <a:srgbClr val="EB212E"/>
                </a:solidFill>
                <a:latin typeface="Arial"/>
                <a:ea typeface="Arial"/>
                <a:cs typeface="Arial"/>
                <a:sym typeface="Arial"/>
              </a:rPr>
              <a:t> mensile</a:t>
            </a:r>
            <a:endParaRPr sz="2783">
              <a:solidFill>
                <a:srgbClr val="EB2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5"/>
          <p:cNvGrpSpPr/>
          <p:nvPr/>
        </p:nvGrpSpPr>
        <p:grpSpPr>
          <a:xfrm>
            <a:off x="15932339" y="570036"/>
            <a:ext cx="3710275" cy="690963"/>
            <a:chOff x="786009" y="1183889"/>
            <a:chExt cx="3043531" cy="595972"/>
          </a:xfrm>
        </p:grpSpPr>
        <p:sp>
          <p:nvSpPr>
            <p:cNvPr id="29" name="Google Shape;29;p5"/>
            <p:cNvSpPr/>
            <p:nvPr/>
          </p:nvSpPr>
          <p:spPr>
            <a:xfrm>
              <a:off x="1337599" y="1183889"/>
              <a:ext cx="2491941" cy="595972"/>
            </a:xfrm>
            <a:prstGeom prst="rect">
              <a:avLst/>
            </a:prstGeom>
            <a:solidFill>
              <a:srgbClr val="EF505A">
                <a:alpha val="5098"/>
              </a:srgbClr>
            </a:solidFill>
            <a:ln>
              <a:noFill/>
            </a:ln>
          </p:spPr>
          <p:txBody>
            <a:bodyPr spcFirstLastPara="1" wrap="square" lIns="105997" tIns="52984" rIns="105997" bIns="52984" anchor="ctr" anchorCtr="0">
              <a:noAutofit/>
            </a:bodyPr>
            <a:lstStyle/>
            <a:p>
              <a:pPr algn="ctr">
                <a:buSzPts val="2000"/>
              </a:pPr>
              <a:r>
                <a:rPr lang="it-IT" sz="2319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01/05/23 – 31/05/23</a:t>
              </a:r>
              <a:endParaRPr sz="1623" dirty="0"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786009" y="1226027"/>
              <a:ext cx="389647" cy="432413"/>
            </a:xfrm>
            <a:custGeom>
              <a:avLst/>
              <a:gdLst/>
              <a:ahLst/>
              <a:cxnLst/>
              <a:rect l="l" t="t" r="r" b="b"/>
              <a:pathLst>
                <a:path w="164" h="182" extrusionOk="0">
                  <a:moveTo>
                    <a:pt x="146" y="164"/>
                  </a:moveTo>
                  <a:lnTo>
                    <a:pt x="18" y="164"/>
                  </a:lnTo>
                  <a:lnTo>
                    <a:pt x="18" y="64"/>
                  </a:lnTo>
                  <a:lnTo>
                    <a:pt x="146" y="64"/>
                  </a:lnTo>
                  <a:lnTo>
                    <a:pt x="146" y="164"/>
                  </a:lnTo>
                  <a:close/>
                  <a:moveTo>
                    <a:pt x="118" y="0"/>
                  </a:moveTo>
                  <a:lnTo>
                    <a:pt x="118" y="18"/>
                  </a:lnTo>
                  <a:lnTo>
                    <a:pt x="46" y="18"/>
                  </a:lnTo>
                  <a:lnTo>
                    <a:pt x="46" y="0"/>
                  </a:lnTo>
                  <a:lnTo>
                    <a:pt x="27" y="0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182"/>
                  </a:lnTo>
                  <a:lnTo>
                    <a:pt x="18" y="182"/>
                  </a:lnTo>
                  <a:lnTo>
                    <a:pt x="146" y="182"/>
                  </a:lnTo>
                  <a:lnTo>
                    <a:pt x="164" y="182"/>
                  </a:lnTo>
                  <a:lnTo>
                    <a:pt x="164" y="18"/>
                  </a:lnTo>
                  <a:lnTo>
                    <a:pt x="146" y="18"/>
                  </a:lnTo>
                  <a:lnTo>
                    <a:pt x="137" y="18"/>
                  </a:lnTo>
                  <a:lnTo>
                    <a:pt x="137" y="0"/>
                  </a:lnTo>
                  <a:lnTo>
                    <a:pt x="118" y="0"/>
                  </a:lnTo>
                  <a:close/>
                  <a:moveTo>
                    <a:pt x="128" y="100"/>
                  </a:moveTo>
                  <a:lnTo>
                    <a:pt x="82" y="100"/>
                  </a:lnTo>
                  <a:lnTo>
                    <a:pt x="82" y="146"/>
                  </a:lnTo>
                  <a:lnTo>
                    <a:pt x="128" y="146"/>
                  </a:lnTo>
                  <a:lnTo>
                    <a:pt x="12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5997" tIns="52984" rIns="105997" bIns="52984" anchor="t" anchorCtr="0">
              <a:noAutofit/>
            </a:bodyPr>
            <a:lstStyle/>
            <a:p>
              <a:pPr>
                <a:buSzPts val="1400"/>
              </a:pPr>
              <a:endParaRPr sz="1623"/>
            </a:p>
          </p:txBody>
        </p:sp>
      </p:grpSp>
      <p:sp>
        <p:nvSpPr>
          <p:cNvPr id="18" name="Google Shape;56;p2">
            <a:extLst>
              <a:ext uri="{FF2B5EF4-FFF2-40B4-BE49-F238E27FC236}">
                <a16:creationId xmlns:a16="http://schemas.microsoft.com/office/drawing/2014/main" id="{3674B09D-DE59-46BC-A7CB-02C3B5B59D50}"/>
              </a:ext>
            </a:extLst>
          </p:cNvPr>
          <p:cNvSpPr/>
          <p:nvPr/>
        </p:nvSpPr>
        <p:spPr>
          <a:xfrm>
            <a:off x="13008735" y="4610432"/>
            <a:ext cx="4110722" cy="270709"/>
          </a:xfrm>
          <a:custGeom>
            <a:avLst/>
            <a:gdLst/>
            <a:ahLst/>
            <a:cxnLst/>
            <a:rect l="l" t="t" r="r" b="b"/>
            <a:pathLst>
              <a:path w="4110722" h="270709" fill="none" extrusionOk="0">
                <a:moveTo>
                  <a:pt x="0" y="0"/>
                </a:moveTo>
                <a:cubicBezTo>
                  <a:pt x="169545" y="6907"/>
                  <a:pt x="339881" y="-26472"/>
                  <a:pt x="644013" y="0"/>
                </a:cubicBezTo>
                <a:cubicBezTo>
                  <a:pt x="948145" y="26472"/>
                  <a:pt x="979197" y="21847"/>
                  <a:pt x="1205812" y="0"/>
                </a:cubicBezTo>
                <a:cubicBezTo>
                  <a:pt x="1432427" y="-21847"/>
                  <a:pt x="1734904" y="36720"/>
                  <a:pt x="1973147" y="0"/>
                </a:cubicBezTo>
                <a:cubicBezTo>
                  <a:pt x="2211391" y="-36720"/>
                  <a:pt x="2343487" y="-981"/>
                  <a:pt x="2576052" y="0"/>
                </a:cubicBezTo>
                <a:cubicBezTo>
                  <a:pt x="2808618" y="981"/>
                  <a:pt x="3019451" y="2174"/>
                  <a:pt x="3220066" y="0"/>
                </a:cubicBezTo>
                <a:cubicBezTo>
                  <a:pt x="3420681" y="-2174"/>
                  <a:pt x="3733313" y="34815"/>
                  <a:pt x="4110722" y="0"/>
                </a:cubicBezTo>
                <a:cubicBezTo>
                  <a:pt x="4114140" y="130925"/>
                  <a:pt x="4103919" y="180082"/>
                  <a:pt x="4110722" y="270709"/>
                </a:cubicBezTo>
                <a:cubicBezTo>
                  <a:pt x="3814246" y="248389"/>
                  <a:pt x="3794370" y="277227"/>
                  <a:pt x="3507816" y="270709"/>
                </a:cubicBezTo>
                <a:cubicBezTo>
                  <a:pt x="3221262" y="264191"/>
                  <a:pt x="3101506" y="299677"/>
                  <a:pt x="2904910" y="270709"/>
                </a:cubicBezTo>
                <a:cubicBezTo>
                  <a:pt x="2708314" y="241741"/>
                  <a:pt x="2519552" y="254512"/>
                  <a:pt x="2302004" y="270709"/>
                </a:cubicBezTo>
                <a:cubicBezTo>
                  <a:pt x="2084456" y="286906"/>
                  <a:pt x="1815668" y="299138"/>
                  <a:pt x="1534670" y="270709"/>
                </a:cubicBezTo>
                <a:cubicBezTo>
                  <a:pt x="1253672" y="242280"/>
                  <a:pt x="1135600" y="291689"/>
                  <a:pt x="931764" y="270709"/>
                </a:cubicBezTo>
                <a:cubicBezTo>
                  <a:pt x="727928" y="249729"/>
                  <a:pt x="224707" y="254404"/>
                  <a:pt x="0" y="270709"/>
                </a:cubicBezTo>
                <a:cubicBezTo>
                  <a:pt x="322" y="189508"/>
                  <a:pt x="-11056" y="121846"/>
                  <a:pt x="0" y="0"/>
                </a:cubicBezTo>
                <a:close/>
              </a:path>
              <a:path w="4110722" h="270709" extrusionOk="0">
                <a:moveTo>
                  <a:pt x="0" y="0"/>
                </a:moveTo>
                <a:cubicBezTo>
                  <a:pt x="229888" y="-8740"/>
                  <a:pt x="479253" y="17984"/>
                  <a:pt x="767335" y="0"/>
                </a:cubicBezTo>
                <a:cubicBezTo>
                  <a:pt x="1055418" y="-17984"/>
                  <a:pt x="1196146" y="-19211"/>
                  <a:pt x="1370241" y="0"/>
                </a:cubicBezTo>
                <a:cubicBezTo>
                  <a:pt x="1544336" y="19211"/>
                  <a:pt x="1846568" y="16076"/>
                  <a:pt x="2014254" y="0"/>
                </a:cubicBezTo>
                <a:cubicBezTo>
                  <a:pt x="2181940" y="-16076"/>
                  <a:pt x="2317560" y="18454"/>
                  <a:pt x="2617160" y="0"/>
                </a:cubicBezTo>
                <a:cubicBezTo>
                  <a:pt x="2916760" y="-18454"/>
                  <a:pt x="2920373" y="-59"/>
                  <a:pt x="3178958" y="0"/>
                </a:cubicBezTo>
                <a:cubicBezTo>
                  <a:pt x="3437543" y="59"/>
                  <a:pt x="3864046" y="-3945"/>
                  <a:pt x="4110722" y="0"/>
                </a:cubicBezTo>
                <a:cubicBezTo>
                  <a:pt x="4116603" y="62265"/>
                  <a:pt x="4103709" y="159608"/>
                  <a:pt x="4110722" y="270709"/>
                </a:cubicBezTo>
                <a:cubicBezTo>
                  <a:pt x="3850548" y="281833"/>
                  <a:pt x="3523324" y="307822"/>
                  <a:pt x="3343387" y="270709"/>
                </a:cubicBezTo>
                <a:cubicBezTo>
                  <a:pt x="3163450" y="233596"/>
                  <a:pt x="2848944" y="259753"/>
                  <a:pt x="2658267" y="270709"/>
                </a:cubicBezTo>
                <a:cubicBezTo>
                  <a:pt x="2467590" y="281665"/>
                  <a:pt x="2230875" y="245244"/>
                  <a:pt x="2014254" y="270709"/>
                </a:cubicBezTo>
                <a:cubicBezTo>
                  <a:pt x="1797633" y="296174"/>
                  <a:pt x="1578351" y="255477"/>
                  <a:pt x="1452455" y="270709"/>
                </a:cubicBezTo>
                <a:cubicBezTo>
                  <a:pt x="1326559" y="285941"/>
                  <a:pt x="926259" y="290426"/>
                  <a:pt x="767335" y="270709"/>
                </a:cubicBezTo>
                <a:cubicBezTo>
                  <a:pt x="608411" y="250992"/>
                  <a:pt x="383422" y="279197"/>
                  <a:pt x="0" y="270709"/>
                </a:cubicBezTo>
                <a:cubicBezTo>
                  <a:pt x="2042" y="144017"/>
                  <a:pt x="9620" y="70990"/>
                  <a:pt x="0" y="0"/>
                </a:cubicBezTo>
                <a:close/>
              </a:path>
            </a:pathLst>
          </a:custGeom>
          <a:solidFill>
            <a:srgbClr val="FAF2D2"/>
          </a:solidFill>
          <a:ln w="25400" cap="flat" cmpd="sng">
            <a:solidFill>
              <a:srgbClr val="FAF2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57;p2">
            <a:extLst>
              <a:ext uri="{FF2B5EF4-FFF2-40B4-BE49-F238E27FC236}">
                <a16:creationId xmlns:a16="http://schemas.microsoft.com/office/drawing/2014/main" id="{1B1353B5-0165-4735-A4D3-CC00E3675B50}"/>
              </a:ext>
            </a:extLst>
          </p:cNvPr>
          <p:cNvSpPr/>
          <p:nvPr/>
        </p:nvSpPr>
        <p:spPr>
          <a:xfrm>
            <a:off x="4156073" y="4610517"/>
            <a:ext cx="5710917" cy="270709"/>
          </a:xfrm>
          <a:custGeom>
            <a:avLst/>
            <a:gdLst/>
            <a:ahLst/>
            <a:cxnLst/>
            <a:rect l="l" t="t" r="r" b="b"/>
            <a:pathLst>
              <a:path w="5710917" h="270709" fill="none" extrusionOk="0">
                <a:moveTo>
                  <a:pt x="0" y="0"/>
                </a:moveTo>
                <a:cubicBezTo>
                  <a:pt x="149879" y="17578"/>
                  <a:pt x="288525" y="16057"/>
                  <a:pt x="463219" y="0"/>
                </a:cubicBezTo>
                <a:cubicBezTo>
                  <a:pt x="637913" y="-16057"/>
                  <a:pt x="826874" y="-27695"/>
                  <a:pt x="1040656" y="0"/>
                </a:cubicBezTo>
                <a:cubicBezTo>
                  <a:pt x="1254438" y="27695"/>
                  <a:pt x="1511135" y="20227"/>
                  <a:pt x="1732311" y="0"/>
                </a:cubicBezTo>
                <a:cubicBezTo>
                  <a:pt x="1953487" y="-20227"/>
                  <a:pt x="2112385" y="-21123"/>
                  <a:pt x="2309749" y="0"/>
                </a:cubicBezTo>
                <a:cubicBezTo>
                  <a:pt x="2507113" y="21123"/>
                  <a:pt x="2707293" y="-24878"/>
                  <a:pt x="2830077" y="0"/>
                </a:cubicBezTo>
                <a:cubicBezTo>
                  <a:pt x="2952861" y="24878"/>
                  <a:pt x="3344775" y="27440"/>
                  <a:pt x="3578841" y="0"/>
                </a:cubicBezTo>
                <a:cubicBezTo>
                  <a:pt x="3812907" y="-27440"/>
                  <a:pt x="3923742" y="2148"/>
                  <a:pt x="4156278" y="0"/>
                </a:cubicBezTo>
                <a:cubicBezTo>
                  <a:pt x="4388814" y="-2148"/>
                  <a:pt x="4505293" y="-22398"/>
                  <a:pt x="4733716" y="0"/>
                </a:cubicBezTo>
                <a:cubicBezTo>
                  <a:pt x="4962139" y="22398"/>
                  <a:pt x="5343572" y="-17957"/>
                  <a:pt x="5710917" y="0"/>
                </a:cubicBezTo>
                <a:cubicBezTo>
                  <a:pt x="5701893" y="88312"/>
                  <a:pt x="5723760" y="156202"/>
                  <a:pt x="5710917" y="270709"/>
                </a:cubicBezTo>
                <a:cubicBezTo>
                  <a:pt x="5506236" y="292030"/>
                  <a:pt x="5235653" y="290969"/>
                  <a:pt x="5019261" y="270709"/>
                </a:cubicBezTo>
                <a:cubicBezTo>
                  <a:pt x="4802869" y="250449"/>
                  <a:pt x="4556357" y="241018"/>
                  <a:pt x="4384715" y="270709"/>
                </a:cubicBezTo>
                <a:cubicBezTo>
                  <a:pt x="4213073" y="300400"/>
                  <a:pt x="4022353" y="254131"/>
                  <a:pt x="3750169" y="270709"/>
                </a:cubicBezTo>
                <a:cubicBezTo>
                  <a:pt x="3477985" y="287287"/>
                  <a:pt x="3361577" y="264762"/>
                  <a:pt x="3229841" y="270709"/>
                </a:cubicBezTo>
                <a:cubicBezTo>
                  <a:pt x="3098105" y="276656"/>
                  <a:pt x="2785439" y="304640"/>
                  <a:pt x="2538185" y="270709"/>
                </a:cubicBezTo>
                <a:cubicBezTo>
                  <a:pt x="2290931" y="236778"/>
                  <a:pt x="2178144" y="242155"/>
                  <a:pt x="1903639" y="270709"/>
                </a:cubicBezTo>
                <a:cubicBezTo>
                  <a:pt x="1629134" y="299263"/>
                  <a:pt x="1483426" y="285739"/>
                  <a:pt x="1211983" y="270709"/>
                </a:cubicBezTo>
                <a:cubicBezTo>
                  <a:pt x="940540" y="255679"/>
                  <a:pt x="443703" y="282588"/>
                  <a:pt x="0" y="270709"/>
                </a:cubicBezTo>
                <a:cubicBezTo>
                  <a:pt x="11238" y="190184"/>
                  <a:pt x="-9132" y="126910"/>
                  <a:pt x="0" y="0"/>
                </a:cubicBezTo>
                <a:close/>
              </a:path>
              <a:path w="5710917" h="270709" extrusionOk="0">
                <a:moveTo>
                  <a:pt x="0" y="0"/>
                </a:moveTo>
                <a:cubicBezTo>
                  <a:pt x="165317" y="-34789"/>
                  <a:pt x="515558" y="-23723"/>
                  <a:pt x="748765" y="0"/>
                </a:cubicBezTo>
                <a:cubicBezTo>
                  <a:pt x="981972" y="23723"/>
                  <a:pt x="1102863" y="2068"/>
                  <a:pt x="1269093" y="0"/>
                </a:cubicBezTo>
                <a:cubicBezTo>
                  <a:pt x="1435323" y="-2068"/>
                  <a:pt x="1712468" y="-23882"/>
                  <a:pt x="1846530" y="0"/>
                </a:cubicBezTo>
                <a:cubicBezTo>
                  <a:pt x="1980592" y="23882"/>
                  <a:pt x="2207005" y="6090"/>
                  <a:pt x="2366858" y="0"/>
                </a:cubicBezTo>
                <a:cubicBezTo>
                  <a:pt x="2526711" y="-6090"/>
                  <a:pt x="2687143" y="-22904"/>
                  <a:pt x="2830077" y="0"/>
                </a:cubicBezTo>
                <a:cubicBezTo>
                  <a:pt x="2973011" y="22904"/>
                  <a:pt x="3137185" y="19876"/>
                  <a:pt x="3293295" y="0"/>
                </a:cubicBezTo>
                <a:cubicBezTo>
                  <a:pt x="3449405" y="-19876"/>
                  <a:pt x="3559558" y="-8525"/>
                  <a:pt x="3756514" y="0"/>
                </a:cubicBezTo>
                <a:cubicBezTo>
                  <a:pt x="3953470" y="8525"/>
                  <a:pt x="4153500" y="28042"/>
                  <a:pt x="4391061" y="0"/>
                </a:cubicBezTo>
                <a:cubicBezTo>
                  <a:pt x="4628622" y="-28042"/>
                  <a:pt x="4863893" y="-2870"/>
                  <a:pt x="5139825" y="0"/>
                </a:cubicBezTo>
                <a:cubicBezTo>
                  <a:pt x="5415757" y="2870"/>
                  <a:pt x="5450647" y="-17"/>
                  <a:pt x="5710917" y="0"/>
                </a:cubicBezTo>
                <a:cubicBezTo>
                  <a:pt x="5711181" y="58823"/>
                  <a:pt x="5705104" y="191500"/>
                  <a:pt x="5710917" y="270709"/>
                </a:cubicBezTo>
                <a:cubicBezTo>
                  <a:pt x="5556751" y="281944"/>
                  <a:pt x="5369555" y="300661"/>
                  <a:pt x="5076371" y="270709"/>
                </a:cubicBezTo>
                <a:cubicBezTo>
                  <a:pt x="4783187" y="240757"/>
                  <a:pt x="4741802" y="253891"/>
                  <a:pt x="4613152" y="270709"/>
                </a:cubicBezTo>
                <a:cubicBezTo>
                  <a:pt x="4484502" y="287527"/>
                  <a:pt x="4246092" y="237367"/>
                  <a:pt x="3921496" y="270709"/>
                </a:cubicBezTo>
                <a:cubicBezTo>
                  <a:pt x="3596900" y="304051"/>
                  <a:pt x="3412434" y="262118"/>
                  <a:pt x="3172732" y="270709"/>
                </a:cubicBezTo>
                <a:cubicBezTo>
                  <a:pt x="2933030" y="279300"/>
                  <a:pt x="2839912" y="270226"/>
                  <a:pt x="2709513" y="270709"/>
                </a:cubicBezTo>
                <a:cubicBezTo>
                  <a:pt x="2579114" y="271192"/>
                  <a:pt x="2466369" y="251068"/>
                  <a:pt x="2246294" y="270709"/>
                </a:cubicBezTo>
                <a:cubicBezTo>
                  <a:pt x="2026219" y="290350"/>
                  <a:pt x="1794858" y="260209"/>
                  <a:pt x="1611748" y="270709"/>
                </a:cubicBezTo>
                <a:cubicBezTo>
                  <a:pt x="1428638" y="281209"/>
                  <a:pt x="1184161" y="258858"/>
                  <a:pt x="920092" y="270709"/>
                </a:cubicBezTo>
                <a:cubicBezTo>
                  <a:pt x="656023" y="282560"/>
                  <a:pt x="238491" y="283784"/>
                  <a:pt x="0" y="270709"/>
                </a:cubicBezTo>
                <a:cubicBezTo>
                  <a:pt x="4820" y="153932"/>
                  <a:pt x="13063" y="132824"/>
                  <a:pt x="0" y="0"/>
                </a:cubicBezTo>
                <a:close/>
              </a:path>
            </a:pathLst>
          </a:custGeom>
          <a:solidFill>
            <a:srgbClr val="FAF2D2"/>
          </a:solidFill>
          <a:ln w="25400" cap="flat" cmpd="sng">
            <a:solidFill>
              <a:srgbClr val="FAF2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60;p2">
            <a:extLst>
              <a:ext uri="{FF2B5EF4-FFF2-40B4-BE49-F238E27FC236}">
                <a16:creationId xmlns:a16="http://schemas.microsoft.com/office/drawing/2014/main" id="{64F7AE2A-5E3A-4975-A7BC-17B6584C4936}"/>
              </a:ext>
            </a:extLst>
          </p:cNvPr>
          <p:cNvSpPr txBox="1"/>
          <p:nvPr/>
        </p:nvSpPr>
        <p:spPr>
          <a:xfrm>
            <a:off x="647238" y="4550033"/>
            <a:ext cx="28560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0070C0"/>
                </a:solidFill>
              </a:rPr>
              <a:t>6.271</a:t>
            </a:r>
            <a:endParaRPr sz="36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2" marR="4381" lvl="0" indent="0" algn="l" rtl="0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Pagine di contenuto visualizzate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2" marR="4381" lvl="0" indent="0" algn="l" rtl="0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(al netto delle pagine di navigazione)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61;p2">
            <a:extLst>
              <a:ext uri="{FF2B5EF4-FFF2-40B4-BE49-F238E27FC236}">
                <a16:creationId xmlns:a16="http://schemas.microsoft.com/office/drawing/2014/main" id="{F7C7B0AA-E783-4599-B115-E50E93BBB02C}"/>
              </a:ext>
            </a:extLst>
          </p:cNvPr>
          <p:cNvSpPr txBox="1"/>
          <p:nvPr/>
        </p:nvSpPr>
        <p:spPr>
          <a:xfrm>
            <a:off x="12995757" y="4499626"/>
            <a:ext cx="4296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Top 10 pagine singole: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62;p2">
            <a:extLst>
              <a:ext uri="{FF2B5EF4-FFF2-40B4-BE49-F238E27FC236}">
                <a16:creationId xmlns:a16="http://schemas.microsoft.com/office/drawing/2014/main" id="{AEBD4D52-E7BD-413D-B11D-ABE39F5953B7}"/>
              </a:ext>
            </a:extLst>
          </p:cNvPr>
          <p:cNvCxnSpPr/>
          <p:nvPr/>
        </p:nvCxnSpPr>
        <p:spPr>
          <a:xfrm>
            <a:off x="455167" y="4633456"/>
            <a:ext cx="1" cy="1961662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63;p2">
            <a:extLst>
              <a:ext uri="{FF2B5EF4-FFF2-40B4-BE49-F238E27FC236}">
                <a16:creationId xmlns:a16="http://schemas.microsoft.com/office/drawing/2014/main" id="{359BC1CF-4070-4B97-B7CB-3E245440BBCE}"/>
              </a:ext>
            </a:extLst>
          </p:cNvPr>
          <p:cNvSpPr txBox="1"/>
          <p:nvPr/>
        </p:nvSpPr>
        <p:spPr>
          <a:xfrm>
            <a:off x="647238" y="1923038"/>
            <a:ext cx="57516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ED3832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r>
              <a:rPr lang="it-IT" sz="4000" b="1" dirty="0">
                <a:solidFill>
                  <a:srgbClr val="ED3832"/>
                </a:solidFill>
              </a:rPr>
              <a:t>,6</a:t>
            </a:r>
            <a:r>
              <a:rPr lang="it-IT" sz="4000" b="1" i="0" u="none" strike="noStrike" cap="none" dirty="0">
                <a:solidFill>
                  <a:srgbClr val="ED3832"/>
                </a:solidFill>
                <a:latin typeface="Arial"/>
                <a:ea typeface="Arial"/>
                <a:cs typeface="Arial"/>
                <a:sym typeface="Arial"/>
              </a:rPr>
              <a:t> k</a:t>
            </a:r>
            <a:endParaRPr sz="3600" b="0" i="0" u="none" strike="noStrike" cap="none" dirty="0">
              <a:solidFill>
                <a:srgbClr val="ED38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Totale messaggi scambiati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64;p2">
            <a:extLst>
              <a:ext uri="{FF2B5EF4-FFF2-40B4-BE49-F238E27FC236}">
                <a16:creationId xmlns:a16="http://schemas.microsoft.com/office/drawing/2014/main" id="{76E8851B-4BF9-4968-A585-62A5E84FB60A}"/>
              </a:ext>
            </a:extLst>
          </p:cNvPr>
          <p:cNvCxnSpPr>
            <a:cxnSpLocks/>
          </p:cNvCxnSpPr>
          <p:nvPr/>
        </p:nvCxnSpPr>
        <p:spPr>
          <a:xfrm>
            <a:off x="455167" y="1968977"/>
            <a:ext cx="0" cy="1509556"/>
          </a:xfrm>
          <a:prstGeom prst="straightConnector1">
            <a:avLst/>
          </a:prstGeom>
          <a:noFill/>
          <a:ln w="76200" cap="flat" cmpd="sng">
            <a:solidFill>
              <a:srgbClr val="ED38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65;p2">
            <a:extLst>
              <a:ext uri="{FF2B5EF4-FFF2-40B4-BE49-F238E27FC236}">
                <a16:creationId xmlns:a16="http://schemas.microsoft.com/office/drawing/2014/main" id="{F9A77D1B-0A93-4076-82D2-9C6A613BEA89}"/>
              </a:ext>
            </a:extLst>
          </p:cNvPr>
          <p:cNvSpPr txBox="1"/>
          <p:nvPr/>
        </p:nvSpPr>
        <p:spPr>
          <a:xfrm>
            <a:off x="6617535" y="1923038"/>
            <a:ext cx="6391200" cy="145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dirty="0">
                <a:solidFill>
                  <a:srgbClr val="ED3832"/>
                </a:solidFill>
              </a:rPr>
              <a:t>4</a:t>
            </a:r>
            <a:r>
              <a:rPr lang="it-IT" sz="4000" b="1" i="0" u="none" strike="noStrike" cap="none" dirty="0">
                <a:solidFill>
                  <a:srgbClr val="ED3832"/>
                </a:solidFill>
                <a:latin typeface="Arial"/>
                <a:ea typeface="Arial"/>
                <a:cs typeface="Arial"/>
                <a:sym typeface="Arial"/>
              </a:rPr>
              <a:t>.819</a:t>
            </a:r>
            <a:endParaRPr sz="1600" b="0" i="0" u="none" strike="noStrike" cap="none" dirty="0">
              <a:solidFill>
                <a:srgbClr val="ED38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Utenti attivi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66;p2">
            <a:extLst>
              <a:ext uri="{FF2B5EF4-FFF2-40B4-BE49-F238E27FC236}">
                <a16:creationId xmlns:a16="http://schemas.microsoft.com/office/drawing/2014/main" id="{6F199184-9A4B-44F3-8278-42738E88D324}"/>
              </a:ext>
            </a:extLst>
          </p:cNvPr>
          <p:cNvCxnSpPr>
            <a:cxnSpLocks/>
          </p:cNvCxnSpPr>
          <p:nvPr/>
        </p:nvCxnSpPr>
        <p:spPr>
          <a:xfrm>
            <a:off x="6425389" y="1968977"/>
            <a:ext cx="0" cy="1508400"/>
          </a:xfrm>
          <a:prstGeom prst="straightConnector1">
            <a:avLst/>
          </a:prstGeom>
          <a:noFill/>
          <a:ln w="76200" cap="flat" cmpd="sng">
            <a:solidFill>
              <a:srgbClr val="ED38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67;p2">
            <a:extLst>
              <a:ext uri="{FF2B5EF4-FFF2-40B4-BE49-F238E27FC236}">
                <a16:creationId xmlns:a16="http://schemas.microsoft.com/office/drawing/2014/main" id="{F28722BF-0AC2-49C1-AD23-A4BDD0B9653F}"/>
              </a:ext>
            </a:extLst>
          </p:cNvPr>
          <p:cNvSpPr txBox="1"/>
          <p:nvPr/>
        </p:nvSpPr>
        <p:spPr>
          <a:xfrm>
            <a:off x="4169533" y="4499711"/>
            <a:ext cx="5988785" cy="3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% di visita per macroarea di contenuto: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71;p2">
            <a:extLst>
              <a:ext uri="{FF2B5EF4-FFF2-40B4-BE49-F238E27FC236}">
                <a16:creationId xmlns:a16="http://schemas.microsoft.com/office/drawing/2014/main" id="{36873952-5F40-415D-B71A-67BCCC04C69B}"/>
              </a:ext>
            </a:extLst>
          </p:cNvPr>
          <p:cNvSpPr txBox="1"/>
          <p:nvPr/>
        </p:nvSpPr>
        <p:spPr>
          <a:xfrm>
            <a:off x="647238" y="7313129"/>
            <a:ext cx="28560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1,3</a:t>
            </a:r>
            <a:endParaRPr sz="36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2" marR="4381" lvl="0" indent="0" algn="l" rtl="0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Pagine di contenuto visualizzate per utente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72;p2">
            <a:extLst>
              <a:ext uri="{FF2B5EF4-FFF2-40B4-BE49-F238E27FC236}">
                <a16:creationId xmlns:a16="http://schemas.microsoft.com/office/drawing/2014/main" id="{5A93AB12-48CE-476C-B16F-9E68B1FCB2F3}"/>
              </a:ext>
            </a:extLst>
          </p:cNvPr>
          <p:cNvCxnSpPr/>
          <p:nvPr/>
        </p:nvCxnSpPr>
        <p:spPr>
          <a:xfrm>
            <a:off x="455167" y="7396552"/>
            <a:ext cx="1" cy="1961662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74;p2">
            <a:extLst>
              <a:ext uri="{FF2B5EF4-FFF2-40B4-BE49-F238E27FC236}">
                <a16:creationId xmlns:a16="http://schemas.microsoft.com/office/drawing/2014/main" id="{ECE4B2D8-F78D-4510-8803-4E203C8D0DFD}"/>
              </a:ext>
            </a:extLst>
          </p:cNvPr>
          <p:cNvSpPr txBox="1"/>
          <p:nvPr/>
        </p:nvSpPr>
        <p:spPr>
          <a:xfrm rot="-5400000">
            <a:off x="11830185" y="6934288"/>
            <a:ext cx="201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Visualizzazioni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9FF8FF-FB6E-0BDD-5F7C-81405948D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" b="5940"/>
          <a:stretch/>
        </p:blipFill>
        <p:spPr>
          <a:xfrm>
            <a:off x="13164671" y="5391193"/>
            <a:ext cx="6743805" cy="31745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6F76DB1-7B06-A8DD-6D1A-1898D7153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73" y="5654675"/>
            <a:ext cx="7313165" cy="3870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56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E98D780158A4DB71D1FDE1D01F941" ma:contentTypeVersion="15" ma:contentTypeDescription="Create a new document." ma:contentTypeScope="" ma:versionID="9a9c928d839ae2d6480502d1a22b0857">
  <xsd:schema xmlns:xsd="http://www.w3.org/2001/XMLSchema" xmlns:xs="http://www.w3.org/2001/XMLSchema" xmlns:p="http://schemas.microsoft.com/office/2006/metadata/properties" xmlns:ns2="dbf24297-88e3-47b9-ae40-69c5172ad581" xmlns:ns3="fd23d648-62a5-42dd-b23a-4dd22dfb2d22" targetNamespace="http://schemas.microsoft.com/office/2006/metadata/properties" ma:root="true" ma:fieldsID="c3cfdd7720d3c8f33cb06cfc4fe62f4e" ns2:_="" ns3:_="">
    <xsd:import namespace="dbf24297-88e3-47b9-ae40-69c5172ad581"/>
    <xsd:import namespace="fd23d648-62a5-42dd-b23a-4dd22dfb2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24297-88e3-47b9-ae40-69c5172ad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fa98f0a-f547-4eed-b884-85c87cd84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3d648-62a5-42dd-b23a-4dd22dfb2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3b8063-1908-456e-afc7-c05c808aa396}" ma:internalName="TaxCatchAll" ma:showField="CatchAllData" ma:web="fd23d648-62a5-42dd-b23a-4dd22dfb2d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23d648-62a5-42dd-b23a-4dd22dfb2d22" xsi:nil="true"/>
    <lcf76f155ced4ddcb4097134ff3c332f xmlns="dbf24297-88e3-47b9-ae40-69c5172ad58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FE973-37A5-4844-9C1D-20CA4B51D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24297-88e3-47b9-ae40-69c5172ad581"/>
    <ds:schemaRef ds:uri="fd23d648-62a5-42dd-b23a-4dd22dfb2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035C05-E12A-4DF9-A491-76D1E01B04B2}">
  <ds:schemaRefs>
    <ds:schemaRef ds:uri="dbf24297-88e3-47b9-ae40-69c5172ad581"/>
    <ds:schemaRef ds:uri="fd23d648-62a5-42dd-b23a-4dd22dfb2d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5445AD-7AAE-4AB3-A711-4A4CAEB5A2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56</Words>
  <Application>Microsoft Office PowerPoint</Application>
  <PresentationFormat>Personalizzato</PresentationFormat>
  <Paragraphs>19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Calibri</vt:lpstr>
      <vt:lpstr>Arial</vt:lpstr>
      <vt:lpstr>Lato Black</vt:lpstr>
      <vt:lpstr>Office Theme</vt:lpstr>
      <vt:lpstr>Presentazione standard di PowerPoint</vt:lpstr>
      <vt:lpstr>Overview mensile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Antonino Famoso</dc:creator>
  <cp:lastModifiedBy>Simona Santoro</cp:lastModifiedBy>
  <cp:revision>6</cp:revision>
  <dcterms:created xsi:type="dcterms:W3CDTF">2021-03-03T15:29:56Z</dcterms:created>
  <dcterms:modified xsi:type="dcterms:W3CDTF">2023-06-12T15:52:06Z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2021-03-03T00:00:00Z</vt:filetime>
  </property>
  <property fmtid="{D5CDD505-2E9C-101B-9397-08002B2CF9AE}" pid="5" name="ContentTypeId">
    <vt:lpwstr>0x010100531E98D780158A4DB71D1FDE1D01F941</vt:lpwstr>
  </property>
  <property fmtid="{D5CDD505-2E9C-101B-9397-08002B2CF9AE}" pid="6" name="MediaServiceImageTags">
    <vt:lpwstr/>
  </property>
</Properties>
</file>